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58" r:id="rId1"/>
  </p:sldMasterIdLst>
  <p:notesMasterIdLst>
    <p:notesMasterId r:id="rId24"/>
  </p:notesMasterIdLst>
  <p:sldIdLst>
    <p:sldId id="256" r:id="rId2"/>
    <p:sldId id="1732" r:id="rId3"/>
    <p:sldId id="1453" r:id="rId4"/>
    <p:sldId id="1725" r:id="rId5"/>
    <p:sldId id="1579" r:id="rId6"/>
    <p:sldId id="1735" r:id="rId7"/>
    <p:sldId id="419" r:id="rId8"/>
    <p:sldId id="1724" r:id="rId9"/>
    <p:sldId id="1733" r:id="rId10"/>
    <p:sldId id="1734" r:id="rId11"/>
    <p:sldId id="621" r:id="rId12"/>
    <p:sldId id="1736" r:id="rId13"/>
    <p:sldId id="1727" r:id="rId14"/>
    <p:sldId id="1593" r:id="rId15"/>
    <p:sldId id="756" r:id="rId16"/>
    <p:sldId id="1737" r:id="rId17"/>
    <p:sldId id="1729" r:id="rId18"/>
    <p:sldId id="1728" r:id="rId19"/>
    <p:sldId id="1586" r:id="rId20"/>
    <p:sldId id="1181" r:id="rId21"/>
    <p:sldId id="1592" r:id="rId22"/>
    <p:sldId id="28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94"/>
    <p:restoredTop sz="85850"/>
  </p:normalViewPr>
  <p:slideViewPr>
    <p:cSldViewPr snapToGrid="0" snapToObjects="1">
      <p:cViewPr varScale="1">
        <p:scale>
          <a:sx n="98" d="100"/>
          <a:sy n="98" d="100"/>
        </p:scale>
        <p:origin x="402" y="78"/>
      </p:cViewPr>
      <p:guideLst>
        <p:guide orient="horz" pos="216"/>
        <p:guide pos="3840"/>
      </p:guideLst>
    </p:cSldViewPr>
  </p:slideViewPr>
  <p:outlineViewPr>
    <p:cViewPr>
      <p:scale>
        <a:sx n="33" d="100"/>
        <a:sy n="33" d="100"/>
      </p:scale>
      <p:origin x="0" y="-5160"/>
    </p:cViewPr>
  </p:outlineViewPr>
  <p:notesTextViewPr>
    <p:cViewPr>
      <p:scale>
        <a:sx n="125" d="100"/>
        <a:sy n="125" d="100"/>
      </p:scale>
      <p:origin x="0" y="0"/>
    </p:cViewPr>
  </p:notesTextViewPr>
  <p:sorterViewPr>
    <p:cViewPr>
      <p:scale>
        <a:sx n="66" d="100"/>
        <a:sy n="66"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96E390-6AA9-41C1-A7B9-1625C0614951}"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n-US"/>
        </a:p>
      </dgm:t>
    </dgm:pt>
    <dgm:pt modelId="{BD9D7AC5-DDC8-4CFA-AB3F-ED04040F63C4}">
      <dgm:prSet phldrT="[Text]"/>
      <dgm:spPr>
        <a:solidFill>
          <a:schemeClr val="accent3"/>
        </a:solidFill>
      </dgm:spPr>
      <dgm:t>
        <a:bodyPr/>
        <a:lstStyle/>
        <a:p>
          <a:r>
            <a:rPr lang="en-US" dirty="0"/>
            <a:t>Social Determinants of health</a:t>
          </a:r>
        </a:p>
      </dgm:t>
    </dgm:pt>
    <dgm:pt modelId="{E1AF3FD6-0EB0-4198-A6AD-7C4CFD545CB4}" type="parTrans" cxnId="{4E641582-33E5-42E8-AB03-FC697A87F8A9}">
      <dgm:prSet/>
      <dgm:spPr/>
      <dgm:t>
        <a:bodyPr/>
        <a:lstStyle/>
        <a:p>
          <a:endParaRPr lang="en-US"/>
        </a:p>
      </dgm:t>
    </dgm:pt>
    <dgm:pt modelId="{4E2D7980-54C2-4FB7-B057-5A8C2C4621B0}" type="sibTrans" cxnId="{4E641582-33E5-42E8-AB03-FC697A87F8A9}">
      <dgm:prSet/>
      <dgm:spPr/>
      <dgm:t>
        <a:bodyPr/>
        <a:lstStyle/>
        <a:p>
          <a:endParaRPr lang="en-US"/>
        </a:p>
      </dgm:t>
    </dgm:pt>
    <dgm:pt modelId="{ECA6AAD1-3F32-44D4-BBA4-C213E251A27B}">
      <dgm:prSet phldrT="[Text]"/>
      <dgm:spPr>
        <a:solidFill>
          <a:schemeClr val="accent1"/>
        </a:solidFill>
      </dgm:spPr>
      <dgm:t>
        <a:bodyPr/>
        <a:lstStyle/>
        <a:p>
          <a:r>
            <a:rPr lang="en-US" dirty="0">
              <a:solidFill>
                <a:schemeClr val="accent3"/>
              </a:solidFill>
            </a:rPr>
            <a:t>Built Environment </a:t>
          </a:r>
        </a:p>
      </dgm:t>
    </dgm:pt>
    <dgm:pt modelId="{46353A04-8B15-431E-9850-7B8FE859EDA0}" type="parTrans" cxnId="{52BB5514-77CE-4609-881A-C992AE170226}">
      <dgm:prSet/>
      <dgm:spPr/>
      <dgm:t>
        <a:bodyPr/>
        <a:lstStyle/>
        <a:p>
          <a:endParaRPr lang="en-US"/>
        </a:p>
      </dgm:t>
    </dgm:pt>
    <dgm:pt modelId="{6E855D70-3938-4F54-9B00-D9940F24A727}" type="sibTrans" cxnId="{52BB5514-77CE-4609-881A-C992AE170226}">
      <dgm:prSet/>
      <dgm:spPr/>
      <dgm:t>
        <a:bodyPr/>
        <a:lstStyle/>
        <a:p>
          <a:endParaRPr lang="en-US"/>
        </a:p>
      </dgm:t>
    </dgm:pt>
    <dgm:pt modelId="{CD4BF3C5-5848-45B9-A3CC-CBD3CBAC0C86}">
      <dgm:prSet phldrT="[Text]"/>
      <dgm:spPr>
        <a:solidFill>
          <a:schemeClr val="accent5"/>
        </a:solidFill>
      </dgm:spPr>
      <dgm:t>
        <a:bodyPr/>
        <a:lstStyle/>
        <a:p>
          <a:r>
            <a:rPr lang="en-US" dirty="0"/>
            <a:t>Health and Wellness</a:t>
          </a:r>
        </a:p>
      </dgm:t>
    </dgm:pt>
    <dgm:pt modelId="{3ABF79B4-D994-4DEA-A871-CF2388EB4573}" type="parTrans" cxnId="{37E1D4C5-1C4B-4A64-8770-2162CD1AA888}">
      <dgm:prSet/>
      <dgm:spPr/>
      <dgm:t>
        <a:bodyPr/>
        <a:lstStyle/>
        <a:p>
          <a:endParaRPr lang="en-US"/>
        </a:p>
      </dgm:t>
    </dgm:pt>
    <dgm:pt modelId="{77DB5A60-1A31-40AE-BF38-AB20D78F149A}" type="sibTrans" cxnId="{37E1D4C5-1C4B-4A64-8770-2162CD1AA888}">
      <dgm:prSet/>
      <dgm:spPr/>
      <dgm:t>
        <a:bodyPr/>
        <a:lstStyle/>
        <a:p>
          <a:endParaRPr lang="en-US"/>
        </a:p>
      </dgm:t>
    </dgm:pt>
    <dgm:pt modelId="{EC3E10F4-BB4B-4386-B7BC-16ED8E3102C9}">
      <dgm:prSet phldrT="[Text]"/>
      <dgm:spPr/>
      <dgm:t>
        <a:bodyPr/>
        <a:lstStyle/>
        <a:p>
          <a:r>
            <a:rPr lang="en-US" dirty="0"/>
            <a:t>Social and Community  Context</a:t>
          </a:r>
        </a:p>
      </dgm:t>
    </dgm:pt>
    <dgm:pt modelId="{7E1DEEFA-B460-465D-AC5B-8E19B9421BE7}" type="parTrans" cxnId="{0EFDE4F7-B9A8-405D-BCA6-85B07766E0A9}">
      <dgm:prSet/>
      <dgm:spPr/>
      <dgm:t>
        <a:bodyPr/>
        <a:lstStyle/>
        <a:p>
          <a:endParaRPr lang="en-US"/>
        </a:p>
      </dgm:t>
    </dgm:pt>
    <dgm:pt modelId="{883F3D91-D043-4535-AA56-140F3F1D88BC}" type="sibTrans" cxnId="{0EFDE4F7-B9A8-405D-BCA6-85B07766E0A9}">
      <dgm:prSet/>
      <dgm:spPr/>
      <dgm:t>
        <a:bodyPr/>
        <a:lstStyle/>
        <a:p>
          <a:endParaRPr lang="en-US"/>
        </a:p>
      </dgm:t>
    </dgm:pt>
    <dgm:pt modelId="{9C74AABA-4A6B-4FE6-A72E-D47E81549F09}">
      <dgm:prSet phldrT="[Text]"/>
      <dgm:spPr>
        <a:solidFill>
          <a:schemeClr val="tx2"/>
        </a:solidFill>
      </dgm:spPr>
      <dgm:t>
        <a:bodyPr/>
        <a:lstStyle/>
        <a:p>
          <a:r>
            <a:rPr lang="en-US" dirty="0"/>
            <a:t>Economic Stability </a:t>
          </a:r>
        </a:p>
      </dgm:t>
    </dgm:pt>
    <dgm:pt modelId="{D8D16AE4-1761-4381-A9E0-A25FCCEA84AE}" type="parTrans" cxnId="{0CFBA23E-B1C4-4044-8DF9-06557D47C3FD}">
      <dgm:prSet/>
      <dgm:spPr/>
      <dgm:t>
        <a:bodyPr/>
        <a:lstStyle/>
        <a:p>
          <a:endParaRPr lang="en-US"/>
        </a:p>
      </dgm:t>
    </dgm:pt>
    <dgm:pt modelId="{AA0F84E7-8F86-43E1-B8A1-0E37AE28AD80}" type="sibTrans" cxnId="{0CFBA23E-B1C4-4044-8DF9-06557D47C3FD}">
      <dgm:prSet/>
      <dgm:spPr/>
      <dgm:t>
        <a:bodyPr/>
        <a:lstStyle/>
        <a:p>
          <a:endParaRPr lang="en-US"/>
        </a:p>
      </dgm:t>
    </dgm:pt>
    <dgm:pt modelId="{5BD26E2E-8466-4C0B-BF3D-FAB915E93EC8}">
      <dgm:prSet/>
      <dgm:spPr>
        <a:solidFill>
          <a:schemeClr val="accent2"/>
        </a:solidFill>
      </dgm:spPr>
      <dgm:t>
        <a:bodyPr/>
        <a:lstStyle/>
        <a:p>
          <a:r>
            <a:rPr lang="en-US" dirty="0">
              <a:solidFill>
                <a:schemeClr val="accent3"/>
              </a:solidFill>
            </a:rPr>
            <a:t>Education</a:t>
          </a:r>
        </a:p>
      </dgm:t>
    </dgm:pt>
    <dgm:pt modelId="{CC2C24B0-D5AF-40F3-B572-514C5C3E3CF1}" type="parTrans" cxnId="{8888EA08-B7D0-4D05-A65A-1DABB53CAE5F}">
      <dgm:prSet/>
      <dgm:spPr/>
      <dgm:t>
        <a:bodyPr/>
        <a:lstStyle/>
        <a:p>
          <a:endParaRPr lang="en-US"/>
        </a:p>
      </dgm:t>
    </dgm:pt>
    <dgm:pt modelId="{34818B7E-1185-46FA-8E98-81AF6978F865}" type="sibTrans" cxnId="{8888EA08-B7D0-4D05-A65A-1DABB53CAE5F}">
      <dgm:prSet/>
      <dgm:spPr/>
      <dgm:t>
        <a:bodyPr/>
        <a:lstStyle/>
        <a:p>
          <a:endParaRPr lang="en-US"/>
        </a:p>
      </dgm:t>
    </dgm:pt>
    <dgm:pt modelId="{9AF71A21-262C-4671-9A32-667849DCCB4F}">
      <dgm:prSet/>
      <dgm:spPr/>
      <dgm:t>
        <a:bodyPr/>
        <a:lstStyle/>
        <a:p>
          <a:r>
            <a:rPr lang="en-US" dirty="0"/>
            <a:t>Social Supports and network </a:t>
          </a:r>
        </a:p>
      </dgm:t>
    </dgm:pt>
    <dgm:pt modelId="{C8CA89D4-2D3F-4AC0-8142-6E169BFE6C78}" type="parTrans" cxnId="{F2D81E8A-51BE-41EB-B7D9-DDCA4410D456}">
      <dgm:prSet/>
      <dgm:spPr/>
      <dgm:t>
        <a:bodyPr/>
        <a:lstStyle/>
        <a:p>
          <a:endParaRPr lang="en-US"/>
        </a:p>
      </dgm:t>
    </dgm:pt>
    <dgm:pt modelId="{25B91EAC-378C-421D-BEEB-7185B33F14D9}" type="sibTrans" cxnId="{F2D81E8A-51BE-41EB-B7D9-DDCA4410D456}">
      <dgm:prSet/>
      <dgm:spPr/>
      <dgm:t>
        <a:bodyPr/>
        <a:lstStyle/>
        <a:p>
          <a:endParaRPr lang="en-US"/>
        </a:p>
      </dgm:t>
    </dgm:pt>
    <dgm:pt modelId="{77BA2584-0BE1-4B0D-8775-83617B8B73BC}">
      <dgm:prSet phldrT="[Text]" custScaleX="121000" custScaleY="121000"/>
      <dgm:spPr>
        <a:solidFill>
          <a:schemeClr val="accent1"/>
        </a:solidFill>
      </dgm:spPr>
      <dgm:t>
        <a:bodyPr/>
        <a:lstStyle/>
        <a:p>
          <a:endParaRPr lang="en-US"/>
        </a:p>
      </dgm:t>
    </dgm:pt>
    <dgm:pt modelId="{3A42A181-EB45-4E0C-A4F7-04928244F3F4}" type="parTrans" cxnId="{5B86E08F-F408-4014-B7D1-745511CD5F1A}">
      <dgm:prSet/>
      <dgm:spPr/>
      <dgm:t>
        <a:bodyPr/>
        <a:lstStyle/>
        <a:p>
          <a:endParaRPr lang="en-US"/>
        </a:p>
      </dgm:t>
    </dgm:pt>
    <dgm:pt modelId="{13EC1F33-B945-4D41-85C2-D133DB614AFD}" type="sibTrans" cxnId="{5B86E08F-F408-4014-B7D1-745511CD5F1A}">
      <dgm:prSet/>
      <dgm:spPr/>
      <dgm:t>
        <a:bodyPr/>
        <a:lstStyle/>
        <a:p>
          <a:endParaRPr lang="en-US"/>
        </a:p>
      </dgm:t>
    </dgm:pt>
    <dgm:pt modelId="{283C3DE4-1F68-4150-9571-89406F6BA1D4}" type="pres">
      <dgm:prSet presAssocID="{D896E390-6AA9-41C1-A7B9-1625C0614951}" presName="cycle" presStyleCnt="0">
        <dgm:presLayoutVars>
          <dgm:chMax val="1"/>
          <dgm:dir/>
          <dgm:animLvl val="ctr"/>
          <dgm:resizeHandles val="exact"/>
        </dgm:presLayoutVars>
      </dgm:prSet>
      <dgm:spPr/>
    </dgm:pt>
    <dgm:pt modelId="{32049911-D8D4-47AE-9EDD-3FBECEB3BEE6}" type="pres">
      <dgm:prSet presAssocID="{BD9D7AC5-DDC8-4CFA-AB3F-ED04040F63C4}" presName="centerShape" presStyleLbl="node0" presStyleIdx="0" presStyleCnt="1" custScaleX="121000" custScaleY="121000"/>
      <dgm:spPr/>
    </dgm:pt>
    <dgm:pt modelId="{6269E960-0197-4CBC-8F77-20CCF3DAF046}" type="pres">
      <dgm:prSet presAssocID="{46353A04-8B15-431E-9850-7B8FE859EDA0}" presName="Name9" presStyleLbl="parChTrans1D2" presStyleIdx="0" presStyleCnt="6"/>
      <dgm:spPr/>
    </dgm:pt>
    <dgm:pt modelId="{C6457B2A-A5F3-4155-A50C-B49489DDCA80}" type="pres">
      <dgm:prSet presAssocID="{46353A04-8B15-431E-9850-7B8FE859EDA0}" presName="connTx" presStyleLbl="parChTrans1D2" presStyleIdx="0" presStyleCnt="6"/>
      <dgm:spPr/>
    </dgm:pt>
    <dgm:pt modelId="{42AF5405-1F74-4F20-90B7-483BB9F61889}" type="pres">
      <dgm:prSet presAssocID="{ECA6AAD1-3F32-44D4-BBA4-C213E251A27B}" presName="node" presStyleLbl="node1" presStyleIdx="0" presStyleCnt="6" custScaleX="121000" custScaleY="121000">
        <dgm:presLayoutVars>
          <dgm:bulletEnabled val="1"/>
        </dgm:presLayoutVars>
      </dgm:prSet>
      <dgm:spPr/>
    </dgm:pt>
    <dgm:pt modelId="{884B8960-BAAB-4F82-8F57-66395C8BAE65}" type="pres">
      <dgm:prSet presAssocID="{3ABF79B4-D994-4DEA-A871-CF2388EB4573}" presName="Name9" presStyleLbl="parChTrans1D2" presStyleIdx="1" presStyleCnt="6"/>
      <dgm:spPr/>
    </dgm:pt>
    <dgm:pt modelId="{851ED80B-47CB-4A13-B955-B8ED880AF3BA}" type="pres">
      <dgm:prSet presAssocID="{3ABF79B4-D994-4DEA-A871-CF2388EB4573}" presName="connTx" presStyleLbl="parChTrans1D2" presStyleIdx="1" presStyleCnt="6"/>
      <dgm:spPr/>
    </dgm:pt>
    <dgm:pt modelId="{4D167743-B76C-4392-BD60-DFDD4A48A086}" type="pres">
      <dgm:prSet presAssocID="{CD4BF3C5-5848-45B9-A3CC-CBD3CBAC0C86}" presName="node" presStyleLbl="node1" presStyleIdx="1" presStyleCnt="6" custScaleX="121000" custScaleY="121000">
        <dgm:presLayoutVars>
          <dgm:bulletEnabled val="1"/>
        </dgm:presLayoutVars>
      </dgm:prSet>
      <dgm:spPr/>
    </dgm:pt>
    <dgm:pt modelId="{22322F85-C615-47C1-9F3D-8245FC5C1ECB}" type="pres">
      <dgm:prSet presAssocID="{7E1DEEFA-B460-465D-AC5B-8E19B9421BE7}" presName="Name9" presStyleLbl="parChTrans1D2" presStyleIdx="2" presStyleCnt="6"/>
      <dgm:spPr/>
    </dgm:pt>
    <dgm:pt modelId="{7BF42945-EFF2-4C64-BA23-8C1EF5046219}" type="pres">
      <dgm:prSet presAssocID="{7E1DEEFA-B460-465D-AC5B-8E19B9421BE7}" presName="connTx" presStyleLbl="parChTrans1D2" presStyleIdx="2" presStyleCnt="6"/>
      <dgm:spPr/>
    </dgm:pt>
    <dgm:pt modelId="{2B72007C-777C-44CD-8AD2-41552AB8009B}" type="pres">
      <dgm:prSet presAssocID="{EC3E10F4-BB4B-4386-B7BC-16ED8E3102C9}" presName="node" presStyleLbl="node1" presStyleIdx="2" presStyleCnt="6" custScaleX="121000" custScaleY="121000">
        <dgm:presLayoutVars>
          <dgm:bulletEnabled val="1"/>
        </dgm:presLayoutVars>
      </dgm:prSet>
      <dgm:spPr/>
    </dgm:pt>
    <dgm:pt modelId="{47363C48-9A3B-4015-88B6-C7B5FD628757}" type="pres">
      <dgm:prSet presAssocID="{CC2C24B0-D5AF-40F3-B572-514C5C3E3CF1}" presName="Name9" presStyleLbl="parChTrans1D2" presStyleIdx="3" presStyleCnt="6"/>
      <dgm:spPr/>
    </dgm:pt>
    <dgm:pt modelId="{BE660CD6-F1EB-4340-963C-F476FC427DC8}" type="pres">
      <dgm:prSet presAssocID="{CC2C24B0-D5AF-40F3-B572-514C5C3E3CF1}" presName="connTx" presStyleLbl="parChTrans1D2" presStyleIdx="3" presStyleCnt="6"/>
      <dgm:spPr/>
    </dgm:pt>
    <dgm:pt modelId="{5069A99E-EC8F-4D1E-A2E9-4FC7617F8258}" type="pres">
      <dgm:prSet presAssocID="{5BD26E2E-8466-4C0B-BF3D-FAB915E93EC8}" presName="node" presStyleLbl="node1" presStyleIdx="3" presStyleCnt="6" custScaleX="121000" custScaleY="121000">
        <dgm:presLayoutVars>
          <dgm:bulletEnabled val="1"/>
        </dgm:presLayoutVars>
      </dgm:prSet>
      <dgm:spPr/>
    </dgm:pt>
    <dgm:pt modelId="{F49D7062-82D2-4B76-93D9-45F76907B04F}" type="pres">
      <dgm:prSet presAssocID="{C8CA89D4-2D3F-4AC0-8142-6E169BFE6C78}" presName="Name9" presStyleLbl="parChTrans1D2" presStyleIdx="4" presStyleCnt="6"/>
      <dgm:spPr/>
    </dgm:pt>
    <dgm:pt modelId="{EBC41227-640D-4673-A63B-E3AA5F1E7A2B}" type="pres">
      <dgm:prSet presAssocID="{C8CA89D4-2D3F-4AC0-8142-6E169BFE6C78}" presName="connTx" presStyleLbl="parChTrans1D2" presStyleIdx="4" presStyleCnt="6"/>
      <dgm:spPr/>
    </dgm:pt>
    <dgm:pt modelId="{79EC4929-CA61-4202-9819-16925BCD1808}" type="pres">
      <dgm:prSet presAssocID="{9AF71A21-262C-4671-9A32-667849DCCB4F}" presName="node" presStyleLbl="node1" presStyleIdx="4" presStyleCnt="6" custScaleX="121000" custScaleY="121000">
        <dgm:presLayoutVars>
          <dgm:bulletEnabled val="1"/>
        </dgm:presLayoutVars>
      </dgm:prSet>
      <dgm:spPr/>
    </dgm:pt>
    <dgm:pt modelId="{E87F9C3C-0E03-4B67-B376-4529FA392449}" type="pres">
      <dgm:prSet presAssocID="{D8D16AE4-1761-4381-A9E0-A25FCCEA84AE}" presName="Name9" presStyleLbl="parChTrans1D2" presStyleIdx="5" presStyleCnt="6"/>
      <dgm:spPr/>
    </dgm:pt>
    <dgm:pt modelId="{31222C36-24EB-44DD-8030-FF5F49293B6E}" type="pres">
      <dgm:prSet presAssocID="{D8D16AE4-1761-4381-A9E0-A25FCCEA84AE}" presName="connTx" presStyleLbl="parChTrans1D2" presStyleIdx="5" presStyleCnt="6"/>
      <dgm:spPr/>
    </dgm:pt>
    <dgm:pt modelId="{AAAF3331-470A-41A4-9980-BB11D2FF34C5}" type="pres">
      <dgm:prSet presAssocID="{9C74AABA-4A6B-4FE6-A72E-D47E81549F09}" presName="node" presStyleLbl="node1" presStyleIdx="5" presStyleCnt="6" custScaleX="121000" custScaleY="121000">
        <dgm:presLayoutVars>
          <dgm:bulletEnabled val="1"/>
        </dgm:presLayoutVars>
      </dgm:prSet>
      <dgm:spPr/>
    </dgm:pt>
  </dgm:ptLst>
  <dgm:cxnLst>
    <dgm:cxn modelId="{8888EA08-B7D0-4D05-A65A-1DABB53CAE5F}" srcId="{BD9D7AC5-DDC8-4CFA-AB3F-ED04040F63C4}" destId="{5BD26E2E-8466-4C0B-BF3D-FAB915E93EC8}" srcOrd="3" destOrd="0" parTransId="{CC2C24B0-D5AF-40F3-B572-514C5C3E3CF1}" sibTransId="{34818B7E-1185-46FA-8E98-81AF6978F865}"/>
    <dgm:cxn modelId="{B1326309-4125-429C-BEA3-E1A8D3376894}" type="presOf" srcId="{CD4BF3C5-5848-45B9-A3CC-CBD3CBAC0C86}" destId="{4D167743-B76C-4392-BD60-DFDD4A48A086}" srcOrd="0" destOrd="0" presId="urn:microsoft.com/office/officeart/2005/8/layout/radial1"/>
    <dgm:cxn modelId="{CA407013-36DC-4074-97AA-93BCB0BE2C0C}" type="presOf" srcId="{9C74AABA-4A6B-4FE6-A72E-D47E81549F09}" destId="{AAAF3331-470A-41A4-9980-BB11D2FF34C5}" srcOrd="0" destOrd="0" presId="urn:microsoft.com/office/officeart/2005/8/layout/radial1"/>
    <dgm:cxn modelId="{52BB5514-77CE-4609-881A-C992AE170226}" srcId="{BD9D7AC5-DDC8-4CFA-AB3F-ED04040F63C4}" destId="{ECA6AAD1-3F32-44D4-BBA4-C213E251A27B}" srcOrd="0" destOrd="0" parTransId="{46353A04-8B15-431E-9850-7B8FE859EDA0}" sibTransId="{6E855D70-3938-4F54-9B00-D9940F24A727}"/>
    <dgm:cxn modelId="{D1F76120-C46F-41BF-844D-1629FFA077FE}" type="presOf" srcId="{D8D16AE4-1761-4381-A9E0-A25FCCEA84AE}" destId="{E87F9C3C-0E03-4B67-B376-4529FA392449}" srcOrd="0" destOrd="0" presId="urn:microsoft.com/office/officeart/2005/8/layout/radial1"/>
    <dgm:cxn modelId="{4F6DCE33-A826-4F5F-9471-A35C14413B43}" type="presOf" srcId="{CC2C24B0-D5AF-40F3-B572-514C5C3E3CF1}" destId="{47363C48-9A3B-4015-88B6-C7B5FD628757}" srcOrd="0" destOrd="0" presId="urn:microsoft.com/office/officeart/2005/8/layout/radial1"/>
    <dgm:cxn modelId="{F6DE0334-45DF-497C-9AA5-ED7BFF8E7356}" type="presOf" srcId="{EC3E10F4-BB4B-4386-B7BC-16ED8E3102C9}" destId="{2B72007C-777C-44CD-8AD2-41552AB8009B}" srcOrd="0" destOrd="0" presId="urn:microsoft.com/office/officeart/2005/8/layout/radial1"/>
    <dgm:cxn modelId="{0CFBA23E-B1C4-4044-8DF9-06557D47C3FD}" srcId="{BD9D7AC5-DDC8-4CFA-AB3F-ED04040F63C4}" destId="{9C74AABA-4A6B-4FE6-A72E-D47E81549F09}" srcOrd="5" destOrd="0" parTransId="{D8D16AE4-1761-4381-A9E0-A25FCCEA84AE}" sibTransId="{AA0F84E7-8F86-43E1-B8A1-0E37AE28AD80}"/>
    <dgm:cxn modelId="{3F395D61-B405-4B71-ABD0-118F62D5B965}" type="presOf" srcId="{7E1DEEFA-B460-465D-AC5B-8E19B9421BE7}" destId="{22322F85-C615-47C1-9F3D-8245FC5C1ECB}" srcOrd="0" destOrd="0" presId="urn:microsoft.com/office/officeart/2005/8/layout/radial1"/>
    <dgm:cxn modelId="{A36B8A6A-D17F-4F2B-B356-BC378BCF8133}" type="presOf" srcId="{BD9D7AC5-DDC8-4CFA-AB3F-ED04040F63C4}" destId="{32049911-D8D4-47AE-9EDD-3FBECEB3BEE6}" srcOrd="0" destOrd="0" presId="urn:microsoft.com/office/officeart/2005/8/layout/radial1"/>
    <dgm:cxn modelId="{24005C6B-2676-4FFD-BE8C-17231F57E4D9}" type="presOf" srcId="{CC2C24B0-D5AF-40F3-B572-514C5C3E3CF1}" destId="{BE660CD6-F1EB-4340-963C-F476FC427DC8}" srcOrd="1" destOrd="0" presId="urn:microsoft.com/office/officeart/2005/8/layout/radial1"/>
    <dgm:cxn modelId="{61DA0773-754F-4D80-B09E-0F0AB0B8104A}" type="presOf" srcId="{D8D16AE4-1761-4381-A9E0-A25FCCEA84AE}" destId="{31222C36-24EB-44DD-8030-FF5F49293B6E}" srcOrd="1" destOrd="0" presId="urn:microsoft.com/office/officeart/2005/8/layout/radial1"/>
    <dgm:cxn modelId="{4E641582-33E5-42E8-AB03-FC697A87F8A9}" srcId="{D896E390-6AA9-41C1-A7B9-1625C0614951}" destId="{BD9D7AC5-DDC8-4CFA-AB3F-ED04040F63C4}" srcOrd="0" destOrd="0" parTransId="{E1AF3FD6-0EB0-4198-A6AD-7C4CFD545CB4}" sibTransId="{4E2D7980-54C2-4FB7-B057-5A8C2C4621B0}"/>
    <dgm:cxn modelId="{8F78C582-B175-4203-B1EA-73A124D7B6EB}" type="presOf" srcId="{9AF71A21-262C-4671-9A32-667849DCCB4F}" destId="{79EC4929-CA61-4202-9819-16925BCD1808}" srcOrd="0" destOrd="0" presId="urn:microsoft.com/office/officeart/2005/8/layout/radial1"/>
    <dgm:cxn modelId="{F2D81E8A-51BE-41EB-B7D9-DDCA4410D456}" srcId="{BD9D7AC5-DDC8-4CFA-AB3F-ED04040F63C4}" destId="{9AF71A21-262C-4671-9A32-667849DCCB4F}" srcOrd="4" destOrd="0" parTransId="{C8CA89D4-2D3F-4AC0-8142-6E169BFE6C78}" sibTransId="{25B91EAC-378C-421D-BEEB-7185B33F14D9}"/>
    <dgm:cxn modelId="{17173B8C-3B22-4694-9686-AF113EF8A74F}" type="presOf" srcId="{3ABF79B4-D994-4DEA-A871-CF2388EB4573}" destId="{851ED80B-47CB-4A13-B955-B8ED880AF3BA}" srcOrd="1" destOrd="0" presId="urn:microsoft.com/office/officeart/2005/8/layout/radial1"/>
    <dgm:cxn modelId="{5B86E08F-F408-4014-B7D1-745511CD5F1A}" srcId="{D896E390-6AA9-41C1-A7B9-1625C0614951}" destId="{77BA2584-0BE1-4B0D-8775-83617B8B73BC}" srcOrd="1" destOrd="0" parTransId="{3A42A181-EB45-4E0C-A4F7-04928244F3F4}" sibTransId="{13EC1F33-B945-4D41-85C2-D133DB614AFD}"/>
    <dgm:cxn modelId="{6BFB64A0-7D76-4CE5-9DDF-19B809C2416B}" type="presOf" srcId="{46353A04-8B15-431E-9850-7B8FE859EDA0}" destId="{6269E960-0197-4CBC-8F77-20CCF3DAF046}" srcOrd="0" destOrd="0" presId="urn:microsoft.com/office/officeart/2005/8/layout/radial1"/>
    <dgm:cxn modelId="{599A6EA2-78E7-46CF-BA73-A4CCA430EF53}" type="presOf" srcId="{7E1DEEFA-B460-465D-AC5B-8E19B9421BE7}" destId="{7BF42945-EFF2-4C64-BA23-8C1EF5046219}" srcOrd="1" destOrd="0" presId="urn:microsoft.com/office/officeart/2005/8/layout/radial1"/>
    <dgm:cxn modelId="{06751FB4-C84C-46D0-B37C-4FE5DB25B62D}" type="presOf" srcId="{46353A04-8B15-431E-9850-7B8FE859EDA0}" destId="{C6457B2A-A5F3-4155-A50C-B49489DDCA80}" srcOrd="1" destOrd="0" presId="urn:microsoft.com/office/officeart/2005/8/layout/radial1"/>
    <dgm:cxn modelId="{C2921AB6-9D57-4421-BDE4-E8A58BDCF77C}" type="presOf" srcId="{D896E390-6AA9-41C1-A7B9-1625C0614951}" destId="{283C3DE4-1F68-4150-9571-89406F6BA1D4}" srcOrd="0" destOrd="0" presId="urn:microsoft.com/office/officeart/2005/8/layout/radial1"/>
    <dgm:cxn modelId="{F0B199BF-3A9E-4DAB-91DC-CEB67F2166C7}" type="presOf" srcId="{3ABF79B4-D994-4DEA-A871-CF2388EB4573}" destId="{884B8960-BAAB-4F82-8F57-66395C8BAE65}" srcOrd="0" destOrd="0" presId="urn:microsoft.com/office/officeart/2005/8/layout/radial1"/>
    <dgm:cxn modelId="{37E1D4C5-1C4B-4A64-8770-2162CD1AA888}" srcId="{BD9D7AC5-DDC8-4CFA-AB3F-ED04040F63C4}" destId="{CD4BF3C5-5848-45B9-A3CC-CBD3CBAC0C86}" srcOrd="1" destOrd="0" parTransId="{3ABF79B4-D994-4DEA-A871-CF2388EB4573}" sibTransId="{77DB5A60-1A31-40AE-BF38-AB20D78F149A}"/>
    <dgm:cxn modelId="{C1F008CF-B0E0-4CA4-8FEA-1DF3DFD52CE7}" type="presOf" srcId="{C8CA89D4-2D3F-4AC0-8142-6E169BFE6C78}" destId="{EBC41227-640D-4673-A63B-E3AA5F1E7A2B}" srcOrd="1" destOrd="0" presId="urn:microsoft.com/office/officeart/2005/8/layout/radial1"/>
    <dgm:cxn modelId="{C21DC5E0-F14D-4C4D-8159-8D7036B5DB73}" type="presOf" srcId="{C8CA89D4-2D3F-4AC0-8142-6E169BFE6C78}" destId="{F49D7062-82D2-4B76-93D9-45F76907B04F}" srcOrd="0" destOrd="0" presId="urn:microsoft.com/office/officeart/2005/8/layout/radial1"/>
    <dgm:cxn modelId="{3AF820F2-95FE-4864-8604-2E4346A735A3}" type="presOf" srcId="{5BD26E2E-8466-4C0B-BF3D-FAB915E93EC8}" destId="{5069A99E-EC8F-4D1E-A2E9-4FC7617F8258}" srcOrd="0" destOrd="0" presId="urn:microsoft.com/office/officeart/2005/8/layout/radial1"/>
    <dgm:cxn modelId="{F6BF8AF7-130D-4E4F-B11C-2B2681BDFD6E}" type="presOf" srcId="{ECA6AAD1-3F32-44D4-BBA4-C213E251A27B}" destId="{42AF5405-1F74-4F20-90B7-483BB9F61889}" srcOrd="0" destOrd="0" presId="urn:microsoft.com/office/officeart/2005/8/layout/radial1"/>
    <dgm:cxn modelId="{0EFDE4F7-B9A8-405D-BCA6-85B07766E0A9}" srcId="{BD9D7AC5-DDC8-4CFA-AB3F-ED04040F63C4}" destId="{EC3E10F4-BB4B-4386-B7BC-16ED8E3102C9}" srcOrd="2" destOrd="0" parTransId="{7E1DEEFA-B460-465D-AC5B-8E19B9421BE7}" sibTransId="{883F3D91-D043-4535-AA56-140F3F1D88BC}"/>
    <dgm:cxn modelId="{A7C84073-E82D-4E8D-B8F2-C599C0BD30AD}" type="presParOf" srcId="{283C3DE4-1F68-4150-9571-89406F6BA1D4}" destId="{32049911-D8D4-47AE-9EDD-3FBECEB3BEE6}" srcOrd="0" destOrd="0" presId="urn:microsoft.com/office/officeart/2005/8/layout/radial1"/>
    <dgm:cxn modelId="{7685B2B8-534A-4A7C-B68C-B9DEFBEEB499}" type="presParOf" srcId="{283C3DE4-1F68-4150-9571-89406F6BA1D4}" destId="{6269E960-0197-4CBC-8F77-20CCF3DAF046}" srcOrd="1" destOrd="0" presId="urn:microsoft.com/office/officeart/2005/8/layout/radial1"/>
    <dgm:cxn modelId="{E8141894-F4E0-45FF-914B-F6F89E8E6A48}" type="presParOf" srcId="{6269E960-0197-4CBC-8F77-20CCF3DAF046}" destId="{C6457B2A-A5F3-4155-A50C-B49489DDCA80}" srcOrd="0" destOrd="0" presId="urn:microsoft.com/office/officeart/2005/8/layout/radial1"/>
    <dgm:cxn modelId="{AF04E8B2-8B13-4A65-875A-533F2682C41B}" type="presParOf" srcId="{283C3DE4-1F68-4150-9571-89406F6BA1D4}" destId="{42AF5405-1F74-4F20-90B7-483BB9F61889}" srcOrd="2" destOrd="0" presId="urn:microsoft.com/office/officeart/2005/8/layout/radial1"/>
    <dgm:cxn modelId="{CC1B7510-D421-4169-B661-F77A391D804F}" type="presParOf" srcId="{283C3DE4-1F68-4150-9571-89406F6BA1D4}" destId="{884B8960-BAAB-4F82-8F57-66395C8BAE65}" srcOrd="3" destOrd="0" presId="urn:microsoft.com/office/officeart/2005/8/layout/radial1"/>
    <dgm:cxn modelId="{E9A4AFAB-928F-4B87-AC00-B8FC04ACDA97}" type="presParOf" srcId="{884B8960-BAAB-4F82-8F57-66395C8BAE65}" destId="{851ED80B-47CB-4A13-B955-B8ED880AF3BA}" srcOrd="0" destOrd="0" presId="urn:microsoft.com/office/officeart/2005/8/layout/radial1"/>
    <dgm:cxn modelId="{0C3B4CB0-13A2-4CAD-9173-BB3FCC85FF90}" type="presParOf" srcId="{283C3DE4-1F68-4150-9571-89406F6BA1D4}" destId="{4D167743-B76C-4392-BD60-DFDD4A48A086}" srcOrd="4" destOrd="0" presId="urn:microsoft.com/office/officeart/2005/8/layout/radial1"/>
    <dgm:cxn modelId="{9BE6A2E5-06EC-4962-9E55-799DC71D31DB}" type="presParOf" srcId="{283C3DE4-1F68-4150-9571-89406F6BA1D4}" destId="{22322F85-C615-47C1-9F3D-8245FC5C1ECB}" srcOrd="5" destOrd="0" presId="urn:microsoft.com/office/officeart/2005/8/layout/radial1"/>
    <dgm:cxn modelId="{F77F37D6-1D6F-4003-B92C-0508F17FA6F2}" type="presParOf" srcId="{22322F85-C615-47C1-9F3D-8245FC5C1ECB}" destId="{7BF42945-EFF2-4C64-BA23-8C1EF5046219}" srcOrd="0" destOrd="0" presId="urn:microsoft.com/office/officeart/2005/8/layout/radial1"/>
    <dgm:cxn modelId="{4CE70DEE-99E1-4282-AD24-8D362E4BE3F9}" type="presParOf" srcId="{283C3DE4-1F68-4150-9571-89406F6BA1D4}" destId="{2B72007C-777C-44CD-8AD2-41552AB8009B}" srcOrd="6" destOrd="0" presId="urn:microsoft.com/office/officeart/2005/8/layout/radial1"/>
    <dgm:cxn modelId="{B6F17CA2-C6ED-419A-9C44-78B4DF2DC60A}" type="presParOf" srcId="{283C3DE4-1F68-4150-9571-89406F6BA1D4}" destId="{47363C48-9A3B-4015-88B6-C7B5FD628757}" srcOrd="7" destOrd="0" presId="urn:microsoft.com/office/officeart/2005/8/layout/radial1"/>
    <dgm:cxn modelId="{D8B266AC-09D7-415A-B0A5-05C40ED589CA}" type="presParOf" srcId="{47363C48-9A3B-4015-88B6-C7B5FD628757}" destId="{BE660CD6-F1EB-4340-963C-F476FC427DC8}" srcOrd="0" destOrd="0" presId="urn:microsoft.com/office/officeart/2005/8/layout/radial1"/>
    <dgm:cxn modelId="{1159082E-4B81-46C5-8181-222F4C39527E}" type="presParOf" srcId="{283C3DE4-1F68-4150-9571-89406F6BA1D4}" destId="{5069A99E-EC8F-4D1E-A2E9-4FC7617F8258}" srcOrd="8" destOrd="0" presId="urn:microsoft.com/office/officeart/2005/8/layout/radial1"/>
    <dgm:cxn modelId="{DFA629AF-6DBC-4387-9E5A-0EA12EB66A0C}" type="presParOf" srcId="{283C3DE4-1F68-4150-9571-89406F6BA1D4}" destId="{F49D7062-82D2-4B76-93D9-45F76907B04F}" srcOrd="9" destOrd="0" presId="urn:microsoft.com/office/officeart/2005/8/layout/radial1"/>
    <dgm:cxn modelId="{0AD29552-6323-439D-AEE3-EDE7A1E3B0C8}" type="presParOf" srcId="{F49D7062-82D2-4B76-93D9-45F76907B04F}" destId="{EBC41227-640D-4673-A63B-E3AA5F1E7A2B}" srcOrd="0" destOrd="0" presId="urn:microsoft.com/office/officeart/2005/8/layout/radial1"/>
    <dgm:cxn modelId="{D694AE0E-896C-4322-A6C9-0330D412277B}" type="presParOf" srcId="{283C3DE4-1F68-4150-9571-89406F6BA1D4}" destId="{79EC4929-CA61-4202-9819-16925BCD1808}" srcOrd="10" destOrd="0" presId="urn:microsoft.com/office/officeart/2005/8/layout/radial1"/>
    <dgm:cxn modelId="{1FE6C770-4498-4B2D-8BF2-706593C9FD64}" type="presParOf" srcId="{283C3DE4-1F68-4150-9571-89406F6BA1D4}" destId="{E87F9C3C-0E03-4B67-B376-4529FA392449}" srcOrd="11" destOrd="0" presId="urn:microsoft.com/office/officeart/2005/8/layout/radial1"/>
    <dgm:cxn modelId="{EA81EDB7-0C70-45FB-B7E1-99D2301F9F41}" type="presParOf" srcId="{E87F9C3C-0E03-4B67-B376-4529FA392449}" destId="{31222C36-24EB-44DD-8030-FF5F49293B6E}" srcOrd="0" destOrd="0" presId="urn:microsoft.com/office/officeart/2005/8/layout/radial1"/>
    <dgm:cxn modelId="{204C19D4-667D-4672-BDC7-E3663C8AD696}" type="presParOf" srcId="{283C3DE4-1F68-4150-9571-89406F6BA1D4}" destId="{AAAF3331-470A-41A4-9980-BB11D2FF34C5}" srcOrd="12"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547018-6D37-4109-A162-F2A6D5E90489}"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7A4ED68E-4A8E-4A53-99F5-B4C01C10F49E}">
      <dgm:prSet phldrT="[Text]"/>
      <dgm:spPr/>
      <dgm:t>
        <a:bodyPr/>
        <a:lstStyle/>
        <a:p>
          <a:r>
            <a:rPr lang="en-US"/>
            <a:t>Household Dysfunction </a:t>
          </a:r>
        </a:p>
      </dgm:t>
    </dgm:pt>
    <dgm:pt modelId="{F2218D8E-8C85-434A-9023-BC7951118AC3}" type="parTrans" cxnId="{68C96950-57FE-434E-9C24-930FCEB0AA50}">
      <dgm:prSet/>
      <dgm:spPr/>
      <dgm:t>
        <a:bodyPr/>
        <a:lstStyle/>
        <a:p>
          <a:endParaRPr lang="en-US"/>
        </a:p>
      </dgm:t>
    </dgm:pt>
    <dgm:pt modelId="{9CCA3332-1D4E-46AB-8097-B72A37A54378}" type="sibTrans" cxnId="{68C96950-57FE-434E-9C24-930FCEB0AA50}">
      <dgm:prSet/>
      <dgm:spPr/>
      <dgm:t>
        <a:bodyPr/>
        <a:lstStyle/>
        <a:p>
          <a:endParaRPr lang="en-US"/>
        </a:p>
      </dgm:t>
    </dgm:pt>
    <dgm:pt modelId="{F2A33BFB-611C-4807-92A4-254783355A5F}">
      <dgm:prSet phldrT="[Text]"/>
      <dgm:spPr/>
      <dgm:t>
        <a:bodyPr/>
        <a:lstStyle/>
        <a:p>
          <a:r>
            <a:rPr lang="en-US"/>
            <a:t>Domestic violence </a:t>
          </a:r>
        </a:p>
      </dgm:t>
    </dgm:pt>
    <dgm:pt modelId="{F7A76294-3FF2-4E67-A10D-713282FE0365}" type="parTrans" cxnId="{119F4B1E-4191-4559-BB84-A46678990F38}">
      <dgm:prSet/>
      <dgm:spPr/>
      <dgm:t>
        <a:bodyPr/>
        <a:lstStyle/>
        <a:p>
          <a:endParaRPr lang="en-US"/>
        </a:p>
      </dgm:t>
    </dgm:pt>
    <dgm:pt modelId="{A4E456B4-D65A-4E55-8CA4-E8FCBD6B9AD0}" type="sibTrans" cxnId="{119F4B1E-4191-4559-BB84-A46678990F38}">
      <dgm:prSet/>
      <dgm:spPr/>
      <dgm:t>
        <a:bodyPr/>
        <a:lstStyle/>
        <a:p>
          <a:endParaRPr lang="en-US"/>
        </a:p>
      </dgm:t>
    </dgm:pt>
    <dgm:pt modelId="{2B6E6455-D930-477E-8C3F-AF0D1BF27AE7}">
      <dgm:prSet phldrT="[Text]"/>
      <dgm:spPr/>
      <dgm:t>
        <a:bodyPr/>
        <a:lstStyle/>
        <a:p>
          <a:r>
            <a:rPr lang="en-US"/>
            <a:t>Abuse </a:t>
          </a:r>
        </a:p>
      </dgm:t>
    </dgm:pt>
    <dgm:pt modelId="{4EE9356C-B4F0-440F-AD0D-4506AEBC0291}" type="parTrans" cxnId="{373FA076-92C2-41EB-A44C-4D76A2026D77}">
      <dgm:prSet/>
      <dgm:spPr/>
      <dgm:t>
        <a:bodyPr/>
        <a:lstStyle/>
        <a:p>
          <a:endParaRPr lang="en-US"/>
        </a:p>
      </dgm:t>
    </dgm:pt>
    <dgm:pt modelId="{671E2C81-FF41-450D-AD1F-FA5D2219D5AE}" type="sibTrans" cxnId="{373FA076-92C2-41EB-A44C-4D76A2026D77}">
      <dgm:prSet/>
      <dgm:spPr/>
      <dgm:t>
        <a:bodyPr/>
        <a:lstStyle/>
        <a:p>
          <a:endParaRPr lang="en-US"/>
        </a:p>
      </dgm:t>
    </dgm:pt>
    <dgm:pt modelId="{3DEDE227-1C89-4034-92D8-B51E6D97D5B8}">
      <dgm:prSet phldrT="[Text]"/>
      <dgm:spPr/>
      <dgm:t>
        <a:bodyPr/>
        <a:lstStyle/>
        <a:p>
          <a:r>
            <a:rPr lang="en-US"/>
            <a:t>Physical </a:t>
          </a:r>
        </a:p>
      </dgm:t>
    </dgm:pt>
    <dgm:pt modelId="{011E3B3C-B7A5-4E38-B926-3B0314575C61}" type="parTrans" cxnId="{68C6883F-83F3-4814-903C-542FAE50019B}">
      <dgm:prSet/>
      <dgm:spPr/>
      <dgm:t>
        <a:bodyPr/>
        <a:lstStyle/>
        <a:p>
          <a:endParaRPr lang="en-US"/>
        </a:p>
      </dgm:t>
    </dgm:pt>
    <dgm:pt modelId="{CFBD2082-92DE-410D-9BDB-7EB84E416842}" type="sibTrans" cxnId="{68C6883F-83F3-4814-903C-542FAE50019B}">
      <dgm:prSet/>
      <dgm:spPr/>
      <dgm:t>
        <a:bodyPr/>
        <a:lstStyle/>
        <a:p>
          <a:endParaRPr lang="en-US"/>
        </a:p>
      </dgm:t>
    </dgm:pt>
    <dgm:pt modelId="{02D3BDE9-FBD0-4A16-A54C-FF06798274D4}">
      <dgm:prSet phldrT="[Text]"/>
      <dgm:spPr/>
      <dgm:t>
        <a:bodyPr/>
        <a:lstStyle/>
        <a:p>
          <a:r>
            <a:rPr lang="en-US"/>
            <a:t>Incarceration of a parent</a:t>
          </a:r>
        </a:p>
      </dgm:t>
    </dgm:pt>
    <dgm:pt modelId="{EBEC05A1-4CE8-45FC-8439-3EA6E3574A70}" type="parTrans" cxnId="{FA4177CE-6091-463C-AFFF-00B40772725E}">
      <dgm:prSet/>
      <dgm:spPr/>
      <dgm:t>
        <a:bodyPr/>
        <a:lstStyle/>
        <a:p>
          <a:endParaRPr lang="en-US"/>
        </a:p>
      </dgm:t>
    </dgm:pt>
    <dgm:pt modelId="{EF96989B-D4CF-40F6-8922-5AEA275266E5}" type="sibTrans" cxnId="{FA4177CE-6091-463C-AFFF-00B40772725E}">
      <dgm:prSet/>
      <dgm:spPr/>
      <dgm:t>
        <a:bodyPr/>
        <a:lstStyle/>
        <a:p>
          <a:endParaRPr lang="en-US"/>
        </a:p>
      </dgm:t>
    </dgm:pt>
    <dgm:pt modelId="{46EFD504-F363-45BB-899F-6B58D004B41B}">
      <dgm:prSet phldrT="[Text]"/>
      <dgm:spPr/>
      <dgm:t>
        <a:bodyPr/>
        <a:lstStyle/>
        <a:p>
          <a:r>
            <a:rPr lang="en-US"/>
            <a:t>Mental illness in the household</a:t>
          </a:r>
        </a:p>
      </dgm:t>
    </dgm:pt>
    <dgm:pt modelId="{9E3F97CD-C9C9-4FB5-8506-EE0DC3EA5E01}" type="parTrans" cxnId="{3C036D66-5427-40B4-9A80-AC48019321BF}">
      <dgm:prSet/>
      <dgm:spPr/>
      <dgm:t>
        <a:bodyPr/>
        <a:lstStyle/>
        <a:p>
          <a:endParaRPr lang="en-US"/>
        </a:p>
      </dgm:t>
    </dgm:pt>
    <dgm:pt modelId="{213144F6-0A80-4EAF-9F21-7408A6CDFA77}" type="sibTrans" cxnId="{3C036D66-5427-40B4-9A80-AC48019321BF}">
      <dgm:prSet/>
      <dgm:spPr/>
      <dgm:t>
        <a:bodyPr/>
        <a:lstStyle/>
        <a:p>
          <a:endParaRPr lang="en-US"/>
        </a:p>
      </dgm:t>
    </dgm:pt>
    <dgm:pt modelId="{B8E110C0-1CC0-4844-ADEB-283D60247CCB}">
      <dgm:prSet phldrT="[Text]"/>
      <dgm:spPr/>
      <dgm:t>
        <a:bodyPr/>
        <a:lstStyle/>
        <a:p>
          <a:r>
            <a:rPr lang="en-US"/>
            <a:t>Substance use in the household</a:t>
          </a:r>
        </a:p>
      </dgm:t>
    </dgm:pt>
    <dgm:pt modelId="{58761D9B-37AF-4AA6-B81C-566294D3770C}" type="parTrans" cxnId="{74176F17-333B-4708-B4DC-E68B7A28B78B}">
      <dgm:prSet/>
      <dgm:spPr/>
      <dgm:t>
        <a:bodyPr/>
        <a:lstStyle/>
        <a:p>
          <a:endParaRPr lang="en-US"/>
        </a:p>
      </dgm:t>
    </dgm:pt>
    <dgm:pt modelId="{125B93F0-EF75-4576-9FB7-9E597D9D7092}" type="sibTrans" cxnId="{74176F17-333B-4708-B4DC-E68B7A28B78B}">
      <dgm:prSet/>
      <dgm:spPr/>
      <dgm:t>
        <a:bodyPr/>
        <a:lstStyle/>
        <a:p>
          <a:endParaRPr lang="en-US"/>
        </a:p>
      </dgm:t>
    </dgm:pt>
    <dgm:pt modelId="{30635873-3B3F-47A4-9FAF-D8490DA7FD70}">
      <dgm:prSet phldrT="[Text]"/>
      <dgm:spPr/>
      <dgm:t>
        <a:bodyPr/>
        <a:lstStyle/>
        <a:p>
          <a:r>
            <a:rPr lang="en-US"/>
            <a:t>Parent divorce/separation </a:t>
          </a:r>
        </a:p>
      </dgm:t>
    </dgm:pt>
    <dgm:pt modelId="{A4583E6D-38CB-4B96-B17C-305922A758B2}" type="parTrans" cxnId="{B09BEA9A-D5ED-4D86-954A-C65F63E61F23}">
      <dgm:prSet/>
      <dgm:spPr/>
      <dgm:t>
        <a:bodyPr/>
        <a:lstStyle/>
        <a:p>
          <a:endParaRPr lang="en-US"/>
        </a:p>
      </dgm:t>
    </dgm:pt>
    <dgm:pt modelId="{6115C7A5-ECAD-48A2-8005-450240F6B6AE}" type="sibTrans" cxnId="{B09BEA9A-D5ED-4D86-954A-C65F63E61F23}">
      <dgm:prSet/>
      <dgm:spPr/>
      <dgm:t>
        <a:bodyPr/>
        <a:lstStyle/>
        <a:p>
          <a:endParaRPr lang="en-US"/>
        </a:p>
      </dgm:t>
    </dgm:pt>
    <dgm:pt modelId="{05007310-E7A8-423B-819D-2A50EFF29DA7}">
      <dgm:prSet phldrT="[Text]"/>
      <dgm:spPr/>
      <dgm:t>
        <a:bodyPr/>
        <a:lstStyle/>
        <a:p>
          <a:r>
            <a:rPr lang="en-US"/>
            <a:t>Emotional </a:t>
          </a:r>
        </a:p>
      </dgm:t>
    </dgm:pt>
    <dgm:pt modelId="{644F20D2-5228-442C-AC5A-B470856CD408}" type="parTrans" cxnId="{B77F260A-7AE0-47F4-89F7-C605D880B6B2}">
      <dgm:prSet/>
      <dgm:spPr/>
      <dgm:t>
        <a:bodyPr/>
        <a:lstStyle/>
        <a:p>
          <a:endParaRPr lang="en-US"/>
        </a:p>
      </dgm:t>
    </dgm:pt>
    <dgm:pt modelId="{F40EEF11-B382-4357-9439-70ECABBD6A8B}" type="sibTrans" cxnId="{B77F260A-7AE0-47F4-89F7-C605D880B6B2}">
      <dgm:prSet/>
      <dgm:spPr/>
      <dgm:t>
        <a:bodyPr/>
        <a:lstStyle/>
        <a:p>
          <a:endParaRPr lang="en-US"/>
        </a:p>
      </dgm:t>
    </dgm:pt>
    <dgm:pt modelId="{5247B81B-9039-4750-AA05-01BAB0156FBC}">
      <dgm:prSet phldrT="[Text]"/>
      <dgm:spPr/>
      <dgm:t>
        <a:bodyPr/>
        <a:lstStyle/>
        <a:p>
          <a:r>
            <a:rPr lang="en-US"/>
            <a:t>Sexual</a:t>
          </a:r>
        </a:p>
      </dgm:t>
    </dgm:pt>
    <dgm:pt modelId="{06775E7A-A2F9-4893-885A-9276B37CD4C2}" type="parTrans" cxnId="{054F414F-2333-4A91-93C2-137923EBFDCF}">
      <dgm:prSet/>
      <dgm:spPr/>
      <dgm:t>
        <a:bodyPr/>
        <a:lstStyle/>
        <a:p>
          <a:endParaRPr lang="en-US"/>
        </a:p>
      </dgm:t>
    </dgm:pt>
    <dgm:pt modelId="{A5B59801-410A-45F6-818F-07D35B24DB35}" type="sibTrans" cxnId="{054F414F-2333-4A91-93C2-137923EBFDCF}">
      <dgm:prSet/>
      <dgm:spPr/>
      <dgm:t>
        <a:bodyPr/>
        <a:lstStyle/>
        <a:p>
          <a:endParaRPr lang="en-US"/>
        </a:p>
      </dgm:t>
    </dgm:pt>
    <dgm:pt modelId="{C665F3B1-676C-45B4-BE55-5E1A5AEEECC5}">
      <dgm:prSet/>
      <dgm:spPr/>
      <dgm:t>
        <a:bodyPr/>
        <a:lstStyle/>
        <a:p>
          <a:r>
            <a:rPr lang="en-US"/>
            <a:t>Neglect</a:t>
          </a:r>
        </a:p>
      </dgm:t>
    </dgm:pt>
    <dgm:pt modelId="{B82E4060-2F96-4C2C-ADEA-9E32F31E8218}" type="parTrans" cxnId="{1654B9A8-2427-4035-B85F-8696E6859D66}">
      <dgm:prSet/>
      <dgm:spPr/>
      <dgm:t>
        <a:bodyPr/>
        <a:lstStyle/>
        <a:p>
          <a:endParaRPr lang="en-US"/>
        </a:p>
      </dgm:t>
    </dgm:pt>
    <dgm:pt modelId="{1F61FAA9-1764-49E8-9E74-B3D07CF802D9}" type="sibTrans" cxnId="{1654B9A8-2427-4035-B85F-8696E6859D66}">
      <dgm:prSet/>
      <dgm:spPr/>
      <dgm:t>
        <a:bodyPr/>
        <a:lstStyle/>
        <a:p>
          <a:endParaRPr lang="en-US"/>
        </a:p>
      </dgm:t>
    </dgm:pt>
    <dgm:pt modelId="{26E5A78B-32BC-4B58-A3FC-AB29390B865B}">
      <dgm:prSet/>
      <dgm:spPr/>
      <dgm:t>
        <a:bodyPr/>
        <a:lstStyle/>
        <a:p>
          <a:r>
            <a:rPr lang="en-US"/>
            <a:t>Emotional </a:t>
          </a:r>
        </a:p>
      </dgm:t>
    </dgm:pt>
    <dgm:pt modelId="{F4FE2CB2-5ADB-4FE0-83AD-BA7C8FD3B62A}" type="parTrans" cxnId="{7C511E1B-C332-4F69-82DB-D8F334683F69}">
      <dgm:prSet/>
      <dgm:spPr/>
      <dgm:t>
        <a:bodyPr/>
        <a:lstStyle/>
        <a:p>
          <a:endParaRPr lang="en-US"/>
        </a:p>
      </dgm:t>
    </dgm:pt>
    <dgm:pt modelId="{6671D398-50F3-4340-BB77-CD06DCB50180}" type="sibTrans" cxnId="{7C511E1B-C332-4F69-82DB-D8F334683F69}">
      <dgm:prSet/>
      <dgm:spPr/>
      <dgm:t>
        <a:bodyPr/>
        <a:lstStyle/>
        <a:p>
          <a:endParaRPr lang="en-US"/>
        </a:p>
      </dgm:t>
    </dgm:pt>
    <dgm:pt modelId="{A6191F58-DC63-4B77-8FB7-101E1388A72B}">
      <dgm:prSet/>
      <dgm:spPr/>
      <dgm:t>
        <a:bodyPr/>
        <a:lstStyle/>
        <a:p>
          <a:r>
            <a:rPr lang="en-US"/>
            <a:t>Physical </a:t>
          </a:r>
        </a:p>
      </dgm:t>
    </dgm:pt>
    <dgm:pt modelId="{049A8C06-1685-4C13-ADB1-AA25A8E940E5}" type="parTrans" cxnId="{15A54317-9203-4ABB-8B5F-EAB6DBEC3910}">
      <dgm:prSet/>
      <dgm:spPr/>
      <dgm:t>
        <a:bodyPr/>
        <a:lstStyle/>
        <a:p>
          <a:endParaRPr lang="en-US"/>
        </a:p>
      </dgm:t>
    </dgm:pt>
    <dgm:pt modelId="{1047CA4B-575B-4FBF-8F92-97F8816C1EF9}" type="sibTrans" cxnId="{15A54317-9203-4ABB-8B5F-EAB6DBEC3910}">
      <dgm:prSet/>
      <dgm:spPr/>
      <dgm:t>
        <a:bodyPr/>
        <a:lstStyle/>
        <a:p>
          <a:endParaRPr lang="en-US"/>
        </a:p>
      </dgm:t>
    </dgm:pt>
    <dgm:pt modelId="{81A18DDC-E7E3-4392-A8F7-D0ADD8850DE8}" type="pres">
      <dgm:prSet presAssocID="{C8547018-6D37-4109-A162-F2A6D5E90489}" presName="linear" presStyleCnt="0">
        <dgm:presLayoutVars>
          <dgm:animLvl val="lvl"/>
          <dgm:resizeHandles val="exact"/>
        </dgm:presLayoutVars>
      </dgm:prSet>
      <dgm:spPr/>
    </dgm:pt>
    <dgm:pt modelId="{93015C4A-344B-49D4-BC36-2AEAACEE6490}" type="pres">
      <dgm:prSet presAssocID="{7A4ED68E-4A8E-4A53-99F5-B4C01C10F49E}" presName="parentText" presStyleLbl="node1" presStyleIdx="0" presStyleCnt="3">
        <dgm:presLayoutVars>
          <dgm:chMax val="0"/>
          <dgm:bulletEnabled val="1"/>
        </dgm:presLayoutVars>
      </dgm:prSet>
      <dgm:spPr/>
    </dgm:pt>
    <dgm:pt modelId="{4F8503FF-0A52-4289-A0B3-2B2D9BF876F0}" type="pres">
      <dgm:prSet presAssocID="{7A4ED68E-4A8E-4A53-99F5-B4C01C10F49E}" presName="childText" presStyleLbl="revTx" presStyleIdx="0" presStyleCnt="3">
        <dgm:presLayoutVars>
          <dgm:bulletEnabled val="1"/>
        </dgm:presLayoutVars>
      </dgm:prSet>
      <dgm:spPr/>
    </dgm:pt>
    <dgm:pt modelId="{84D2840A-F9FD-46C7-9013-4EE7410BE2B2}" type="pres">
      <dgm:prSet presAssocID="{2B6E6455-D930-477E-8C3F-AF0D1BF27AE7}" presName="parentText" presStyleLbl="node1" presStyleIdx="1" presStyleCnt="3">
        <dgm:presLayoutVars>
          <dgm:chMax val="0"/>
          <dgm:bulletEnabled val="1"/>
        </dgm:presLayoutVars>
      </dgm:prSet>
      <dgm:spPr/>
    </dgm:pt>
    <dgm:pt modelId="{03001853-99F5-467A-A73F-FC6F42D9CDC1}" type="pres">
      <dgm:prSet presAssocID="{2B6E6455-D930-477E-8C3F-AF0D1BF27AE7}" presName="childText" presStyleLbl="revTx" presStyleIdx="1" presStyleCnt="3">
        <dgm:presLayoutVars>
          <dgm:bulletEnabled val="1"/>
        </dgm:presLayoutVars>
      </dgm:prSet>
      <dgm:spPr/>
    </dgm:pt>
    <dgm:pt modelId="{B8D22076-1F2B-4733-ADEF-3439D6E9F848}" type="pres">
      <dgm:prSet presAssocID="{C665F3B1-676C-45B4-BE55-5E1A5AEEECC5}" presName="parentText" presStyleLbl="node1" presStyleIdx="2" presStyleCnt="3">
        <dgm:presLayoutVars>
          <dgm:chMax val="0"/>
          <dgm:bulletEnabled val="1"/>
        </dgm:presLayoutVars>
      </dgm:prSet>
      <dgm:spPr/>
    </dgm:pt>
    <dgm:pt modelId="{950236F5-5E85-46CE-8F10-6F344003D37E}" type="pres">
      <dgm:prSet presAssocID="{C665F3B1-676C-45B4-BE55-5E1A5AEEECC5}" presName="childText" presStyleLbl="revTx" presStyleIdx="2" presStyleCnt="3">
        <dgm:presLayoutVars>
          <dgm:bulletEnabled val="1"/>
        </dgm:presLayoutVars>
      </dgm:prSet>
      <dgm:spPr/>
    </dgm:pt>
  </dgm:ptLst>
  <dgm:cxnLst>
    <dgm:cxn modelId="{1B05BB02-C492-46DF-8385-752C3541A450}" type="presOf" srcId="{C8547018-6D37-4109-A162-F2A6D5E90489}" destId="{81A18DDC-E7E3-4392-A8F7-D0ADD8850DE8}" srcOrd="0" destOrd="0" presId="urn:microsoft.com/office/officeart/2005/8/layout/vList2"/>
    <dgm:cxn modelId="{B77F260A-7AE0-47F4-89F7-C605D880B6B2}" srcId="{2B6E6455-D930-477E-8C3F-AF0D1BF27AE7}" destId="{05007310-E7A8-423B-819D-2A50EFF29DA7}" srcOrd="1" destOrd="0" parTransId="{644F20D2-5228-442C-AC5A-B470856CD408}" sibTransId="{F40EEF11-B382-4357-9439-70ECABBD6A8B}"/>
    <dgm:cxn modelId="{15A54317-9203-4ABB-8B5F-EAB6DBEC3910}" srcId="{C665F3B1-676C-45B4-BE55-5E1A5AEEECC5}" destId="{A6191F58-DC63-4B77-8FB7-101E1388A72B}" srcOrd="1" destOrd="0" parTransId="{049A8C06-1685-4C13-ADB1-AA25A8E940E5}" sibTransId="{1047CA4B-575B-4FBF-8F92-97F8816C1EF9}"/>
    <dgm:cxn modelId="{74176F17-333B-4708-B4DC-E68B7A28B78B}" srcId="{7A4ED68E-4A8E-4A53-99F5-B4C01C10F49E}" destId="{B8E110C0-1CC0-4844-ADEB-283D60247CCB}" srcOrd="3" destOrd="0" parTransId="{58761D9B-37AF-4AA6-B81C-566294D3770C}" sibTransId="{125B93F0-EF75-4576-9FB7-9E597D9D7092}"/>
    <dgm:cxn modelId="{7C511E1B-C332-4F69-82DB-D8F334683F69}" srcId="{C665F3B1-676C-45B4-BE55-5E1A5AEEECC5}" destId="{26E5A78B-32BC-4B58-A3FC-AB29390B865B}" srcOrd="0" destOrd="0" parTransId="{F4FE2CB2-5ADB-4FE0-83AD-BA7C8FD3B62A}" sibTransId="{6671D398-50F3-4340-BB77-CD06DCB50180}"/>
    <dgm:cxn modelId="{119F4B1E-4191-4559-BB84-A46678990F38}" srcId="{7A4ED68E-4A8E-4A53-99F5-B4C01C10F49E}" destId="{F2A33BFB-611C-4807-92A4-254783355A5F}" srcOrd="0" destOrd="0" parTransId="{F7A76294-3FF2-4E67-A10D-713282FE0365}" sibTransId="{A4E456B4-D65A-4E55-8CA4-E8FCBD6B9AD0}"/>
    <dgm:cxn modelId="{105C0D2A-ABA1-424C-8DF4-E5D2C98000A3}" type="presOf" srcId="{5247B81B-9039-4750-AA05-01BAB0156FBC}" destId="{03001853-99F5-467A-A73F-FC6F42D9CDC1}" srcOrd="0" destOrd="2" presId="urn:microsoft.com/office/officeart/2005/8/layout/vList2"/>
    <dgm:cxn modelId="{68C6883F-83F3-4814-903C-542FAE50019B}" srcId="{2B6E6455-D930-477E-8C3F-AF0D1BF27AE7}" destId="{3DEDE227-1C89-4034-92D8-B51E6D97D5B8}" srcOrd="0" destOrd="0" parTransId="{011E3B3C-B7A5-4E38-B926-3B0314575C61}" sibTransId="{CFBD2082-92DE-410D-9BDB-7EB84E416842}"/>
    <dgm:cxn modelId="{BDCB1F41-57A5-4D68-89D8-4FAFB6F81990}" type="presOf" srcId="{C665F3B1-676C-45B4-BE55-5E1A5AEEECC5}" destId="{B8D22076-1F2B-4733-ADEF-3439D6E9F848}" srcOrd="0" destOrd="0" presId="urn:microsoft.com/office/officeart/2005/8/layout/vList2"/>
    <dgm:cxn modelId="{3C036D66-5427-40B4-9A80-AC48019321BF}" srcId="{7A4ED68E-4A8E-4A53-99F5-B4C01C10F49E}" destId="{46EFD504-F363-45BB-899F-6B58D004B41B}" srcOrd="2" destOrd="0" parTransId="{9E3F97CD-C9C9-4FB5-8506-EE0DC3EA5E01}" sibTransId="{213144F6-0A80-4EAF-9F21-7408A6CDFA77}"/>
    <dgm:cxn modelId="{A8A37D49-AAB1-432C-8CC0-66804F29BC7D}" type="presOf" srcId="{46EFD504-F363-45BB-899F-6B58D004B41B}" destId="{4F8503FF-0A52-4289-A0B3-2B2D9BF876F0}" srcOrd="0" destOrd="2" presId="urn:microsoft.com/office/officeart/2005/8/layout/vList2"/>
    <dgm:cxn modelId="{684D056B-CE43-4C15-BA58-AC527007E4C3}" type="presOf" srcId="{26E5A78B-32BC-4B58-A3FC-AB29390B865B}" destId="{950236F5-5E85-46CE-8F10-6F344003D37E}" srcOrd="0" destOrd="0" presId="urn:microsoft.com/office/officeart/2005/8/layout/vList2"/>
    <dgm:cxn modelId="{054F414F-2333-4A91-93C2-137923EBFDCF}" srcId="{2B6E6455-D930-477E-8C3F-AF0D1BF27AE7}" destId="{5247B81B-9039-4750-AA05-01BAB0156FBC}" srcOrd="2" destOrd="0" parTransId="{06775E7A-A2F9-4893-885A-9276B37CD4C2}" sibTransId="{A5B59801-410A-45F6-818F-07D35B24DB35}"/>
    <dgm:cxn modelId="{68C96950-57FE-434E-9C24-930FCEB0AA50}" srcId="{C8547018-6D37-4109-A162-F2A6D5E90489}" destId="{7A4ED68E-4A8E-4A53-99F5-B4C01C10F49E}" srcOrd="0" destOrd="0" parTransId="{F2218D8E-8C85-434A-9023-BC7951118AC3}" sibTransId="{9CCA3332-1D4E-46AB-8097-B72A37A54378}"/>
    <dgm:cxn modelId="{6E888D76-C8E1-479D-BEF3-6E19656855B2}" type="presOf" srcId="{B8E110C0-1CC0-4844-ADEB-283D60247CCB}" destId="{4F8503FF-0A52-4289-A0B3-2B2D9BF876F0}" srcOrd="0" destOrd="3" presId="urn:microsoft.com/office/officeart/2005/8/layout/vList2"/>
    <dgm:cxn modelId="{373FA076-92C2-41EB-A44C-4D76A2026D77}" srcId="{C8547018-6D37-4109-A162-F2A6D5E90489}" destId="{2B6E6455-D930-477E-8C3F-AF0D1BF27AE7}" srcOrd="1" destOrd="0" parTransId="{4EE9356C-B4F0-440F-AD0D-4506AEBC0291}" sibTransId="{671E2C81-FF41-450D-AD1F-FA5D2219D5AE}"/>
    <dgm:cxn modelId="{F6B75459-A0CE-4B92-9CFA-45BC426C97FE}" type="presOf" srcId="{3DEDE227-1C89-4034-92D8-B51E6D97D5B8}" destId="{03001853-99F5-467A-A73F-FC6F42D9CDC1}" srcOrd="0" destOrd="0" presId="urn:microsoft.com/office/officeart/2005/8/layout/vList2"/>
    <dgm:cxn modelId="{4F1D738F-2C89-440D-B567-6EA29607E5B3}" type="presOf" srcId="{02D3BDE9-FBD0-4A16-A54C-FF06798274D4}" destId="{4F8503FF-0A52-4289-A0B3-2B2D9BF876F0}" srcOrd="0" destOrd="1" presId="urn:microsoft.com/office/officeart/2005/8/layout/vList2"/>
    <dgm:cxn modelId="{8F238691-4A60-459D-A802-665C1CD38E82}" type="presOf" srcId="{30635873-3B3F-47A4-9FAF-D8490DA7FD70}" destId="{4F8503FF-0A52-4289-A0B3-2B2D9BF876F0}" srcOrd="0" destOrd="4" presId="urn:microsoft.com/office/officeart/2005/8/layout/vList2"/>
    <dgm:cxn modelId="{B09BEA9A-D5ED-4D86-954A-C65F63E61F23}" srcId="{7A4ED68E-4A8E-4A53-99F5-B4C01C10F49E}" destId="{30635873-3B3F-47A4-9FAF-D8490DA7FD70}" srcOrd="4" destOrd="0" parTransId="{A4583E6D-38CB-4B96-B17C-305922A758B2}" sibTransId="{6115C7A5-ECAD-48A2-8005-450240F6B6AE}"/>
    <dgm:cxn modelId="{1654B9A8-2427-4035-B85F-8696E6859D66}" srcId="{C8547018-6D37-4109-A162-F2A6D5E90489}" destId="{C665F3B1-676C-45B4-BE55-5E1A5AEEECC5}" srcOrd="2" destOrd="0" parTransId="{B82E4060-2F96-4C2C-ADEA-9E32F31E8218}" sibTransId="{1F61FAA9-1764-49E8-9E74-B3D07CF802D9}"/>
    <dgm:cxn modelId="{C4F687AF-A53E-420D-B0C4-35A8CF8B4BF2}" type="presOf" srcId="{F2A33BFB-611C-4807-92A4-254783355A5F}" destId="{4F8503FF-0A52-4289-A0B3-2B2D9BF876F0}" srcOrd="0" destOrd="0" presId="urn:microsoft.com/office/officeart/2005/8/layout/vList2"/>
    <dgm:cxn modelId="{27808FB2-0231-477D-A2CF-35CFB9707801}" type="presOf" srcId="{2B6E6455-D930-477E-8C3F-AF0D1BF27AE7}" destId="{84D2840A-F9FD-46C7-9013-4EE7410BE2B2}" srcOrd="0" destOrd="0" presId="urn:microsoft.com/office/officeart/2005/8/layout/vList2"/>
    <dgm:cxn modelId="{C2D265BB-A808-44F9-8625-E9655F1B0883}" type="presOf" srcId="{7A4ED68E-4A8E-4A53-99F5-B4C01C10F49E}" destId="{93015C4A-344B-49D4-BC36-2AEAACEE6490}" srcOrd="0" destOrd="0" presId="urn:microsoft.com/office/officeart/2005/8/layout/vList2"/>
    <dgm:cxn modelId="{13AF61C7-3152-47DA-AB11-CB0CB8ADDB21}" type="presOf" srcId="{05007310-E7A8-423B-819D-2A50EFF29DA7}" destId="{03001853-99F5-467A-A73F-FC6F42D9CDC1}" srcOrd="0" destOrd="1" presId="urn:microsoft.com/office/officeart/2005/8/layout/vList2"/>
    <dgm:cxn modelId="{FA4177CE-6091-463C-AFFF-00B40772725E}" srcId="{7A4ED68E-4A8E-4A53-99F5-B4C01C10F49E}" destId="{02D3BDE9-FBD0-4A16-A54C-FF06798274D4}" srcOrd="1" destOrd="0" parTransId="{EBEC05A1-4CE8-45FC-8439-3EA6E3574A70}" sibTransId="{EF96989B-D4CF-40F6-8922-5AEA275266E5}"/>
    <dgm:cxn modelId="{B40FE0CE-C9F7-40A5-8400-ED3BDFDCD99B}" type="presOf" srcId="{A6191F58-DC63-4B77-8FB7-101E1388A72B}" destId="{950236F5-5E85-46CE-8F10-6F344003D37E}" srcOrd="0" destOrd="1" presId="urn:microsoft.com/office/officeart/2005/8/layout/vList2"/>
    <dgm:cxn modelId="{2ECA6DEF-249D-43DF-8D9E-DF91A192F59A}" type="presParOf" srcId="{81A18DDC-E7E3-4392-A8F7-D0ADD8850DE8}" destId="{93015C4A-344B-49D4-BC36-2AEAACEE6490}" srcOrd="0" destOrd="0" presId="urn:microsoft.com/office/officeart/2005/8/layout/vList2"/>
    <dgm:cxn modelId="{7723AE9E-BE38-4F57-8F8A-AD6E0AE34B48}" type="presParOf" srcId="{81A18DDC-E7E3-4392-A8F7-D0ADD8850DE8}" destId="{4F8503FF-0A52-4289-A0B3-2B2D9BF876F0}" srcOrd="1" destOrd="0" presId="urn:microsoft.com/office/officeart/2005/8/layout/vList2"/>
    <dgm:cxn modelId="{1507127A-6F3D-417D-A4C5-A83BB3329A8E}" type="presParOf" srcId="{81A18DDC-E7E3-4392-A8F7-D0ADD8850DE8}" destId="{84D2840A-F9FD-46C7-9013-4EE7410BE2B2}" srcOrd="2" destOrd="0" presId="urn:microsoft.com/office/officeart/2005/8/layout/vList2"/>
    <dgm:cxn modelId="{9D3ABE3C-06A2-4BDE-B70D-E9B4971980EA}" type="presParOf" srcId="{81A18DDC-E7E3-4392-A8F7-D0ADD8850DE8}" destId="{03001853-99F5-467A-A73F-FC6F42D9CDC1}" srcOrd="3" destOrd="0" presId="urn:microsoft.com/office/officeart/2005/8/layout/vList2"/>
    <dgm:cxn modelId="{5701DD1C-5A08-47D8-A667-8AF51806AEDB}" type="presParOf" srcId="{81A18DDC-E7E3-4392-A8F7-D0ADD8850DE8}" destId="{B8D22076-1F2B-4733-ADEF-3439D6E9F848}" srcOrd="4" destOrd="0" presId="urn:microsoft.com/office/officeart/2005/8/layout/vList2"/>
    <dgm:cxn modelId="{929C4B71-B898-4569-9CDA-B87B93E94AAD}" type="presParOf" srcId="{81A18DDC-E7E3-4392-A8F7-D0ADD8850DE8}" destId="{950236F5-5E85-46CE-8F10-6F344003D37E}"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E36D32-6A0A-6A4D-938F-F2E263D2C168}" type="doc">
      <dgm:prSet loTypeId="urn:microsoft.com/office/officeart/2005/8/layout/pyramid1" loCatId="" qsTypeId="urn:microsoft.com/office/officeart/2005/8/quickstyle/simple1" qsCatId="simple" csTypeId="urn:microsoft.com/office/officeart/2005/8/colors/colorful1" csCatId="colorful" phldr="1"/>
      <dgm:spPr/>
    </dgm:pt>
    <dgm:pt modelId="{A364F948-9778-784B-B314-41DCFEA2237F}">
      <dgm:prSet phldrT="[Text]" custT="1"/>
      <dgm:spPr>
        <a:solidFill>
          <a:schemeClr val="accent5"/>
        </a:solidFill>
      </dgm:spPr>
      <dgm:t>
        <a:bodyPr/>
        <a:lstStyle/>
        <a:p>
          <a:endParaRPr lang="en-US" sz="1800" b="1" dirty="0">
            <a:solidFill>
              <a:schemeClr val="accent3"/>
            </a:solidFill>
          </a:endParaRPr>
        </a:p>
        <a:p>
          <a:r>
            <a:rPr lang="en-US" sz="1800" b="1" dirty="0">
              <a:solidFill>
                <a:schemeClr val="bg1"/>
              </a:solidFill>
            </a:rPr>
            <a:t>Early</a:t>
          </a:r>
          <a:r>
            <a:rPr lang="en-US" sz="1800" b="1" dirty="0">
              <a:solidFill>
                <a:schemeClr val="accent3"/>
              </a:solidFill>
            </a:rPr>
            <a:t> </a:t>
          </a:r>
        </a:p>
        <a:p>
          <a:r>
            <a:rPr lang="en-US" sz="1800" b="1" dirty="0">
              <a:solidFill>
                <a:schemeClr val="bg1"/>
              </a:solidFill>
            </a:rPr>
            <a:t>Death</a:t>
          </a:r>
        </a:p>
      </dgm:t>
    </dgm:pt>
    <dgm:pt modelId="{5399BE3E-12E3-6846-9797-26B38455C914}" type="parTrans" cxnId="{45FFDED1-6B14-5C49-9730-E49849D7702F}">
      <dgm:prSet/>
      <dgm:spPr/>
      <dgm:t>
        <a:bodyPr/>
        <a:lstStyle/>
        <a:p>
          <a:endParaRPr lang="en-US"/>
        </a:p>
      </dgm:t>
    </dgm:pt>
    <dgm:pt modelId="{3BD0C3A2-AFE0-AB43-82B7-CDFACDEBF8EA}" type="sibTrans" cxnId="{45FFDED1-6B14-5C49-9730-E49849D7702F}">
      <dgm:prSet/>
      <dgm:spPr/>
      <dgm:t>
        <a:bodyPr/>
        <a:lstStyle/>
        <a:p>
          <a:endParaRPr lang="en-US"/>
        </a:p>
      </dgm:t>
    </dgm:pt>
    <dgm:pt modelId="{198D77D5-FEE8-6D45-8DE9-C31D721288FD}">
      <dgm:prSet phldrT="[Text]" custT="1"/>
      <dgm:spPr>
        <a:solidFill>
          <a:schemeClr val="accent3"/>
        </a:solidFill>
      </dgm:spPr>
      <dgm:t>
        <a:bodyPr/>
        <a:lstStyle/>
        <a:p>
          <a:r>
            <a:rPr lang="en-US" sz="1800" b="1" dirty="0">
              <a:solidFill>
                <a:schemeClr val="bg1"/>
              </a:solidFill>
            </a:rPr>
            <a:t>Adverse Childhood Experiences</a:t>
          </a:r>
        </a:p>
      </dgm:t>
    </dgm:pt>
    <dgm:pt modelId="{733503DE-CAD8-7749-9F0C-131E848B67BD}" type="parTrans" cxnId="{EF05A3F6-82B7-D542-A10D-A1CB2F12A7B6}">
      <dgm:prSet/>
      <dgm:spPr/>
      <dgm:t>
        <a:bodyPr/>
        <a:lstStyle/>
        <a:p>
          <a:endParaRPr lang="en-US"/>
        </a:p>
      </dgm:t>
    </dgm:pt>
    <dgm:pt modelId="{20FA5C2D-41DB-9445-ABFA-7A7B4000DDA6}" type="sibTrans" cxnId="{EF05A3F6-82B7-D542-A10D-A1CB2F12A7B6}">
      <dgm:prSet/>
      <dgm:spPr/>
      <dgm:t>
        <a:bodyPr/>
        <a:lstStyle/>
        <a:p>
          <a:endParaRPr lang="en-US"/>
        </a:p>
      </dgm:t>
    </dgm:pt>
    <dgm:pt modelId="{A864753E-F972-1748-801B-3163B4E35BA2}">
      <dgm:prSet phldrT="[Text]" custT="1"/>
      <dgm:spPr>
        <a:solidFill>
          <a:schemeClr val="accent1"/>
        </a:solidFill>
      </dgm:spPr>
      <dgm:t>
        <a:bodyPr/>
        <a:lstStyle/>
        <a:p>
          <a:r>
            <a:rPr lang="en-US" sz="1800" b="1">
              <a:solidFill>
                <a:schemeClr val="bg1"/>
              </a:solidFill>
            </a:rPr>
            <a:t>Disease, Disability and Social Problems</a:t>
          </a:r>
        </a:p>
      </dgm:t>
    </dgm:pt>
    <dgm:pt modelId="{58D48534-7F0F-9342-85D2-C90EDCD92D93}" type="parTrans" cxnId="{0207E438-6583-1843-94F6-18A356DEC74B}">
      <dgm:prSet/>
      <dgm:spPr/>
      <dgm:t>
        <a:bodyPr/>
        <a:lstStyle/>
        <a:p>
          <a:endParaRPr lang="en-US"/>
        </a:p>
      </dgm:t>
    </dgm:pt>
    <dgm:pt modelId="{95ACEE72-D99A-E44B-A147-AAB01103334F}" type="sibTrans" cxnId="{0207E438-6583-1843-94F6-18A356DEC74B}">
      <dgm:prSet/>
      <dgm:spPr/>
      <dgm:t>
        <a:bodyPr/>
        <a:lstStyle/>
        <a:p>
          <a:endParaRPr lang="en-US"/>
        </a:p>
      </dgm:t>
    </dgm:pt>
    <dgm:pt modelId="{3C68B63D-0EDA-2C41-9449-42ADC4A9BFAD}">
      <dgm:prSet phldrT="[Text]" custT="1"/>
      <dgm:spPr>
        <a:solidFill>
          <a:schemeClr val="accent2"/>
        </a:solidFill>
      </dgm:spPr>
      <dgm:t>
        <a:bodyPr/>
        <a:lstStyle/>
        <a:p>
          <a:r>
            <a:rPr lang="en-US" sz="1800" b="1" dirty="0">
              <a:solidFill>
                <a:schemeClr val="bg1"/>
              </a:solidFill>
            </a:rPr>
            <a:t>Adoption of Health Risk Behaviors</a:t>
          </a:r>
        </a:p>
      </dgm:t>
    </dgm:pt>
    <dgm:pt modelId="{C3F6A01A-BB39-5B4F-8CAD-94D31DAC92B4}" type="parTrans" cxnId="{9A8E9D1C-4CAC-7F43-9B7D-906E1BAA7E4C}">
      <dgm:prSet/>
      <dgm:spPr/>
      <dgm:t>
        <a:bodyPr/>
        <a:lstStyle/>
        <a:p>
          <a:endParaRPr lang="en-US"/>
        </a:p>
      </dgm:t>
    </dgm:pt>
    <dgm:pt modelId="{B9E916F6-48B9-7E45-A267-DB8B556D36A9}" type="sibTrans" cxnId="{9A8E9D1C-4CAC-7F43-9B7D-906E1BAA7E4C}">
      <dgm:prSet/>
      <dgm:spPr/>
      <dgm:t>
        <a:bodyPr/>
        <a:lstStyle/>
        <a:p>
          <a:endParaRPr lang="en-US"/>
        </a:p>
      </dgm:t>
    </dgm:pt>
    <dgm:pt modelId="{A8F78A7A-4201-8543-9C06-9B37AB12ABE0}">
      <dgm:prSet phldrT="[Text]" custT="1"/>
      <dgm:spPr>
        <a:solidFill>
          <a:schemeClr val="tx2"/>
        </a:solidFill>
      </dgm:spPr>
      <dgm:t>
        <a:bodyPr/>
        <a:lstStyle/>
        <a:p>
          <a:r>
            <a:rPr lang="en-US" sz="1800" b="1" dirty="0">
              <a:solidFill>
                <a:schemeClr val="bg1"/>
              </a:solidFill>
            </a:rPr>
            <a:t>Social, Emotional and Cognitive Impairment</a:t>
          </a:r>
        </a:p>
      </dgm:t>
    </dgm:pt>
    <dgm:pt modelId="{92ADBBDD-A36A-FE4A-B58B-BCD684255682}" type="parTrans" cxnId="{23B0D996-100E-9547-A521-0CC324DC7C6C}">
      <dgm:prSet/>
      <dgm:spPr/>
      <dgm:t>
        <a:bodyPr/>
        <a:lstStyle/>
        <a:p>
          <a:endParaRPr lang="en-US"/>
        </a:p>
      </dgm:t>
    </dgm:pt>
    <dgm:pt modelId="{1DD0C38B-8717-404E-99F6-488EC698B428}" type="sibTrans" cxnId="{23B0D996-100E-9547-A521-0CC324DC7C6C}">
      <dgm:prSet/>
      <dgm:spPr/>
      <dgm:t>
        <a:bodyPr/>
        <a:lstStyle/>
        <a:p>
          <a:endParaRPr lang="en-US"/>
        </a:p>
      </dgm:t>
    </dgm:pt>
    <dgm:pt modelId="{B868CCD7-83C2-284D-A1EC-2F76ADBF4859}">
      <dgm:prSet phldrT="[Text]" custT="1"/>
      <dgm:spPr>
        <a:solidFill>
          <a:schemeClr val="accent4"/>
        </a:solidFill>
      </dgm:spPr>
      <dgm:t>
        <a:bodyPr/>
        <a:lstStyle/>
        <a:p>
          <a:r>
            <a:rPr lang="en-US" sz="1800" b="1">
              <a:solidFill>
                <a:schemeClr val="bg1"/>
              </a:solidFill>
            </a:rPr>
            <a:t>Disrupted neurodevelopment</a:t>
          </a:r>
        </a:p>
      </dgm:t>
    </dgm:pt>
    <dgm:pt modelId="{4C54E2B5-B396-954C-B4D4-69B47A1DD4FC}" type="parTrans" cxnId="{E184602F-7778-0F44-8C63-C745B84C0CCE}">
      <dgm:prSet/>
      <dgm:spPr/>
      <dgm:t>
        <a:bodyPr/>
        <a:lstStyle/>
        <a:p>
          <a:endParaRPr lang="en-US"/>
        </a:p>
      </dgm:t>
    </dgm:pt>
    <dgm:pt modelId="{74B784CF-1ED7-1745-A385-69BD364E93F5}" type="sibTrans" cxnId="{E184602F-7778-0F44-8C63-C745B84C0CCE}">
      <dgm:prSet/>
      <dgm:spPr/>
      <dgm:t>
        <a:bodyPr/>
        <a:lstStyle/>
        <a:p>
          <a:endParaRPr lang="en-US"/>
        </a:p>
      </dgm:t>
    </dgm:pt>
    <dgm:pt modelId="{F38A84C8-E74C-46E2-88DC-A9E592DFD9EE}">
      <dgm:prSet phldrT="[Text]" custT="1">
        <dgm:style>
          <a:lnRef idx="2">
            <a:schemeClr val="accent6"/>
          </a:lnRef>
          <a:fillRef idx="1">
            <a:schemeClr val="lt1"/>
          </a:fillRef>
          <a:effectRef idx="0">
            <a:schemeClr val="accent6"/>
          </a:effectRef>
          <a:fontRef idx="minor">
            <a:schemeClr val="dk1"/>
          </a:fontRef>
        </dgm:style>
      </dgm:prSet>
      <dgm:spPr>
        <a:solidFill>
          <a:schemeClr val="accent6"/>
        </a:solidFill>
      </dgm:spPr>
      <dgm:t>
        <a:bodyPr/>
        <a:lstStyle/>
        <a:p>
          <a:r>
            <a:rPr lang="en-US" sz="1800" b="1" dirty="0">
              <a:solidFill>
                <a:schemeClr val="bg2"/>
              </a:solidFill>
            </a:rPr>
            <a:t>Historical Trauma &amp; Structural Racism</a:t>
          </a:r>
        </a:p>
      </dgm:t>
    </dgm:pt>
    <dgm:pt modelId="{27E4DDE3-2353-4A82-83FF-AD65FD75C779}" type="parTrans" cxnId="{9C6DCAE4-007C-4CF0-B53E-AB856EC2B7F6}">
      <dgm:prSet/>
      <dgm:spPr/>
      <dgm:t>
        <a:bodyPr/>
        <a:lstStyle/>
        <a:p>
          <a:endParaRPr lang="en-US"/>
        </a:p>
      </dgm:t>
    </dgm:pt>
    <dgm:pt modelId="{D04BB882-6E6D-4CA7-BE3B-AA8909EFDD7D}" type="sibTrans" cxnId="{9C6DCAE4-007C-4CF0-B53E-AB856EC2B7F6}">
      <dgm:prSet/>
      <dgm:spPr/>
      <dgm:t>
        <a:bodyPr/>
        <a:lstStyle/>
        <a:p>
          <a:endParaRPr lang="en-US"/>
        </a:p>
      </dgm:t>
    </dgm:pt>
    <dgm:pt modelId="{BADA0626-8A67-D049-BF00-ABE1E0D150C6}" type="pres">
      <dgm:prSet presAssocID="{CDE36D32-6A0A-6A4D-938F-F2E263D2C168}" presName="Name0" presStyleCnt="0">
        <dgm:presLayoutVars>
          <dgm:dir/>
          <dgm:animLvl val="lvl"/>
          <dgm:resizeHandles val="exact"/>
        </dgm:presLayoutVars>
      </dgm:prSet>
      <dgm:spPr/>
    </dgm:pt>
    <dgm:pt modelId="{379515C8-24D2-514A-81EE-B120A2A31EEE}" type="pres">
      <dgm:prSet presAssocID="{A364F948-9778-784B-B314-41DCFEA2237F}" presName="Name8" presStyleCnt="0"/>
      <dgm:spPr/>
    </dgm:pt>
    <dgm:pt modelId="{009695B8-DA53-0E42-842C-7AD23A837F95}" type="pres">
      <dgm:prSet presAssocID="{A364F948-9778-784B-B314-41DCFEA2237F}" presName="level" presStyleLbl="node1" presStyleIdx="0" presStyleCnt="7">
        <dgm:presLayoutVars>
          <dgm:chMax val="1"/>
          <dgm:bulletEnabled val="1"/>
        </dgm:presLayoutVars>
      </dgm:prSet>
      <dgm:spPr/>
    </dgm:pt>
    <dgm:pt modelId="{4D1BE88B-A57C-844F-806C-A22194204D8D}" type="pres">
      <dgm:prSet presAssocID="{A364F948-9778-784B-B314-41DCFEA2237F}" presName="levelTx" presStyleLbl="revTx" presStyleIdx="0" presStyleCnt="0">
        <dgm:presLayoutVars>
          <dgm:chMax val="1"/>
          <dgm:bulletEnabled val="1"/>
        </dgm:presLayoutVars>
      </dgm:prSet>
      <dgm:spPr/>
    </dgm:pt>
    <dgm:pt modelId="{825D48C1-C8E7-FF44-B6E9-9D117D7F2B7E}" type="pres">
      <dgm:prSet presAssocID="{A864753E-F972-1748-801B-3163B4E35BA2}" presName="Name8" presStyleCnt="0"/>
      <dgm:spPr/>
    </dgm:pt>
    <dgm:pt modelId="{F0EFA7C2-8AA4-F842-BFF6-F6070593E567}" type="pres">
      <dgm:prSet presAssocID="{A864753E-F972-1748-801B-3163B4E35BA2}" presName="level" presStyleLbl="node1" presStyleIdx="1" presStyleCnt="7">
        <dgm:presLayoutVars>
          <dgm:chMax val="1"/>
          <dgm:bulletEnabled val="1"/>
        </dgm:presLayoutVars>
      </dgm:prSet>
      <dgm:spPr/>
    </dgm:pt>
    <dgm:pt modelId="{6E5C0370-59CA-B24F-99C2-0B8286D02D29}" type="pres">
      <dgm:prSet presAssocID="{A864753E-F972-1748-801B-3163B4E35BA2}" presName="levelTx" presStyleLbl="revTx" presStyleIdx="0" presStyleCnt="0">
        <dgm:presLayoutVars>
          <dgm:chMax val="1"/>
          <dgm:bulletEnabled val="1"/>
        </dgm:presLayoutVars>
      </dgm:prSet>
      <dgm:spPr/>
    </dgm:pt>
    <dgm:pt modelId="{7EDBB3C8-1C0E-804D-8AE2-D0EF5F599263}" type="pres">
      <dgm:prSet presAssocID="{3C68B63D-0EDA-2C41-9449-42ADC4A9BFAD}" presName="Name8" presStyleCnt="0"/>
      <dgm:spPr/>
    </dgm:pt>
    <dgm:pt modelId="{36C9C573-C23A-3F4C-91F9-F2071D828C52}" type="pres">
      <dgm:prSet presAssocID="{3C68B63D-0EDA-2C41-9449-42ADC4A9BFAD}" presName="level" presStyleLbl="node1" presStyleIdx="2" presStyleCnt="7">
        <dgm:presLayoutVars>
          <dgm:chMax val="1"/>
          <dgm:bulletEnabled val="1"/>
        </dgm:presLayoutVars>
      </dgm:prSet>
      <dgm:spPr/>
    </dgm:pt>
    <dgm:pt modelId="{DB4D255C-93EA-1C4F-861E-A5F9867A749C}" type="pres">
      <dgm:prSet presAssocID="{3C68B63D-0EDA-2C41-9449-42ADC4A9BFAD}" presName="levelTx" presStyleLbl="revTx" presStyleIdx="0" presStyleCnt="0">
        <dgm:presLayoutVars>
          <dgm:chMax val="1"/>
          <dgm:bulletEnabled val="1"/>
        </dgm:presLayoutVars>
      </dgm:prSet>
      <dgm:spPr/>
    </dgm:pt>
    <dgm:pt modelId="{71F99BFA-87B5-ED4E-92F1-D2D259D899B3}" type="pres">
      <dgm:prSet presAssocID="{A8F78A7A-4201-8543-9C06-9B37AB12ABE0}" presName="Name8" presStyleCnt="0"/>
      <dgm:spPr/>
    </dgm:pt>
    <dgm:pt modelId="{DE3FC364-F02C-7840-B4CB-8A7041A0D463}" type="pres">
      <dgm:prSet presAssocID="{A8F78A7A-4201-8543-9C06-9B37AB12ABE0}" presName="level" presStyleLbl="node1" presStyleIdx="3" presStyleCnt="7">
        <dgm:presLayoutVars>
          <dgm:chMax val="1"/>
          <dgm:bulletEnabled val="1"/>
        </dgm:presLayoutVars>
      </dgm:prSet>
      <dgm:spPr/>
    </dgm:pt>
    <dgm:pt modelId="{0483AB6F-AF1C-3F43-A472-67853A2F1D1D}" type="pres">
      <dgm:prSet presAssocID="{A8F78A7A-4201-8543-9C06-9B37AB12ABE0}" presName="levelTx" presStyleLbl="revTx" presStyleIdx="0" presStyleCnt="0">
        <dgm:presLayoutVars>
          <dgm:chMax val="1"/>
          <dgm:bulletEnabled val="1"/>
        </dgm:presLayoutVars>
      </dgm:prSet>
      <dgm:spPr/>
    </dgm:pt>
    <dgm:pt modelId="{45A94419-563F-5B45-8AA6-D7FC66858C3F}" type="pres">
      <dgm:prSet presAssocID="{B868CCD7-83C2-284D-A1EC-2F76ADBF4859}" presName="Name8" presStyleCnt="0"/>
      <dgm:spPr/>
    </dgm:pt>
    <dgm:pt modelId="{DA1C855B-CFD9-164F-B37D-F8A75307DBBE}" type="pres">
      <dgm:prSet presAssocID="{B868CCD7-83C2-284D-A1EC-2F76ADBF4859}" presName="level" presStyleLbl="node1" presStyleIdx="4" presStyleCnt="7">
        <dgm:presLayoutVars>
          <dgm:chMax val="1"/>
          <dgm:bulletEnabled val="1"/>
        </dgm:presLayoutVars>
      </dgm:prSet>
      <dgm:spPr/>
    </dgm:pt>
    <dgm:pt modelId="{B210BF03-06EE-F841-8BD7-4246C21C1D49}" type="pres">
      <dgm:prSet presAssocID="{B868CCD7-83C2-284D-A1EC-2F76ADBF4859}" presName="levelTx" presStyleLbl="revTx" presStyleIdx="0" presStyleCnt="0">
        <dgm:presLayoutVars>
          <dgm:chMax val="1"/>
          <dgm:bulletEnabled val="1"/>
        </dgm:presLayoutVars>
      </dgm:prSet>
      <dgm:spPr/>
    </dgm:pt>
    <dgm:pt modelId="{841339A4-2F8B-BF45-B6AB-FA7A0BF3D836}" type="pres">
      <dgm:prSet presAssocID="{198D77D5-FEE8-6D45-8DE9-C31D721288FD}" presName="Name8" presStyleCnt="0"/>
      <dgm:spPr/>
    </dgm:pt>
    <dgm:pt modelId="{F189F8A3-F2C1-EE41-9C80-A56334B3367F}" type="pres">
      <dgm:prSet presAssocID="{198D77D5-FEE8-6D45-8DE9-C31D721288FD}" presName="level" presStyleLbl="node1" presStyleIdx="5" presStyleCnt="7">
        <dgm:presLayoutVars>
          <dgm:chMax val="1"/>
          <dgm:bulletEnabled val="1"/>
        </dgm:presLayoutVars>
      </dgm:prSet>
      <dgm:spPr/>
    </dgm:pt>
    <dgm:pt modelId="{4C4827F7-46B8-0D4C-9A15-24AC1B0BB503}" type="pres">
      <dgm:prSet presAssocID="{198D77D5-FEE8-6D45-8DE9-C31D721288FD}" presName="levelTx" presStyleLbl="revTx" presStyleIdx="0" presStyleCnt="0">
        <dgm:presLayoutVars>
          <dgm:chMax val="1"/>
          <dgm:bulletEnabled val="1"/>
        </dgm:presLayoutVars>
      </dgm:prSet>
      <dgm:spPr/>
    </dgm:pt>
    <dgm:pt modelId="{D4E66FDD-3AD1-424A-89C5-4BCC544D3293}" type="pres">
      <dgm:prSet presAssocID="{F38A84C8-E74C-46E2-88DC-A9E592DFD9EE}" presName="Name8" presStyleCnt="0"/>
      <dgm:spPr/>
    </dgm:pt>
    <dgm:pt modelId="{45010FD6-0EFF-482E-ACEA-4053E4242188}" type="pres">
      <dgm:prSet presAssocID="{F38A84C8-E74C-46E2-88DC-A9E592DFD9EE}" presName="level" presStyleLbl="node1" presStyleIdx="6" presStyleCnt="7">
        <dgm:presLayoutVars>
          <dgm:chMax val="1"/>
          <dgm:bulletEnabled val="1"/>
        </dgm:presLayoutVars>
      </dgm:prSet>
      <dgm:spPr/>
    </dgm:pt>
    <dgm:pt modelId="{93C3CB02-4CCB-4FF6-B618-71DC317C667B}" type="pres">
      <dgm:prSet presAssocID="{F38A84C8-E74C-46E2-88DC-A9E592DFD9EE}" presName="levelTx" presStyleLbl="revTx" presStyleIdx="0" presStyleCnt="0">
        <dgm:presLayoutVars>
          <dgm:chMax val="1"/>
          <dgm:bulletEnabled val="1"/>
        </dgm:presLayoutVars>
      </dgm:prSet>
      <dgm:spPr/>
    </dgm:pt>
  </dgm:ptLst>
  <dgm:cxnLst>
    <dgm:cxn modelId="{75E96A1A-3B8C-3748-9D35-94C3FB72B35B}" type="presOf" srcId="{3C68B63D-0EDA-2C41-9449-42ADC4A9BFAD}" destId="{DB4D255C-93EA-1C4F-861E-A5F9867A749C}" srcOrd="1" destOrd="0" presId="urn:microsoft.com/office/officeart/2005/8/layout/pyramid1"/>
    <dgm:cxn modelId="{9A8E9D1C-4CAC-7F43-9B7D-906E1BAA7E4C}" srcId="{CDE36D32-6A0A-6A4D-938F-F2E263D2C168}" destId="{3C68B63D-0EDA-2C41-9449-42ADC4A9BFAD}" srcOrd="2" destOrd="0" parTransId="{C3F6A01A-BB39-5B4F-8CAD-94D31DAC92B4}" sibTransId="{B9E916F6-48B9-7E45-A267-DB8B556D36A9}"/>
    <dgm:cxn modelId="{D96FBA1C-FCF9-3A4F-AE72-96D2E4270779}" type="presOf" srcId="{198D77D5-FEE8-6D45-8DE9-C31D721288FD}" destId="{4C4827F7-46B8-0D4C-9A15-24AC1B0BB503}" srcOrd="1" destOrd="0" presId="urn:microsoft.com/office/officeart/2005/8/layout/pyramid1"/>
    <dgm:cxn modelId="{E184602F-7778-0F44-8C63-C745B84C0CCE}" srcId="{CDE36D32-6A0A-6A4D-938F-F2E263D2C168}" destId="{B868CCD7-83C2-284D-A1EC-2F76ADBF4859}" srcOrd="4" destOrd="0" parTransId="{4C54E2B5-B396-954C-B4D4-69B47A1DD4FC}" sibTransId="{74B784CF-1ED7-1745-A385-69BD364E93F5}"/>
    <dgm:cxn modelId="{0207E438-6583-1843-94F6-18A356DEC74B}" srcId="{CDE36D32-6A0A-6A4D-938F-F2E263D2C168}" destId="{A864753E-F972-1748-801B-3163B4E35BA2}" srcOrd="1" destOrd="0" parTransId="{58D48534-7F0F-9342-85D2-C90EDCD92D93}" sibTransId="{95ACEE72-D99A-E44B-A147-AAB01103334F}"/>
    <dgm:cxn modelId="{82EC6A49-C67E-414C-AEAA-29E1E882F7C3}" type="presOf" srcId="{A8F78A7A-4201-8543-9C06-9B37AB12ABE0}" destId="{0483AB6F-AF1C-3F43-A472-67853A2F1D1D}" srcOrd="1" destOrd="0" presId="urn:microsoft.com/office/officeart/2005/8/layout/pyramid1"/>
    <dgm:cxn modelId="{D5A8646A-A636-FF41-B236-939002DF4975}" type="presOf" srcId="{198D77D5-FEE8-6D45-8DE9-C31D721288FD}" destId="{F189F8A3-F2C1-EE41-9C80-A56334B3367F}" srcOrd="0" destOrd="0" presId="urn:microsoft.com/office/officeart/2005/8/layout/pyramid1"/>
    <dgm:cxn modelId="{E93FF98A-E261-D345-B1ED-25F0D641E37B}" type="presOf" srcId="{A364F948-9778-784B-B314-41DCFEA2237F}" destId="{4D1BE88B-A57C-844F-806C-A22194204D8D}" srcOrd="1" destOrd="0" presId="urn:microsoft.com/office/officeart/2005/8/layout/pyramid1"/>
    <dgm:cxn modelId="{C3C0998D-2416-664A-BF8F-D306B7492682}" type="presOf" srcId="{A864753E-F972-1748-801B-3163B4E35BA2}" destId="{F0EFA7C2-8AA4-F842-BFF6-F6070593E567}" srcOrd="0" destOrd="0" presId="urn:microsoft.com/office/officeart/2005/8/layout/pyramid1"/>
    <dgm:cxn modelId="{8C532293-1B78-404A-B12B-A5B440B8B6C5}" type="presOf" srcId="{A364F948-9778-784B-B314-41DCFEA2237F}" destId="{009695B8-DA53-0E42-842C-7AD23A837F95}" srcOrd="0" destOrd="0" presId="urn:microsoft.com/office/officeart/2005/8/layout/pyramid1"/>
    <dgm:cxn modelId="{23B0D996-100E-9547-A521-0CC324DC7C6C}" srcId="{CDE36D32-6A0A-6A4D-938F-F2E263D2C168}" destId="{A8F78A7A-4201-8543-9C06-9B37AB12ABE0}" srcOrd="3" destOrd="0" parTransId="{92ADBBDD-A36A-FE4A-B58B-BCD684255682}" sibTransId="{1DD0C38B-8717-404E-99F6-488EC698B428}"/>
    <dgm:cxn modelId="{062D9FAC-74DB-1F4A-93AD-970106DF1179}" type="presOf" srcId="{3C68B63D-0EDA-2C41-9449-42ADC4A9BFAD}" destId="{36C9C573-C23A-3F4C-91F9-F2071D828C52}" srcOrd="0" destOrd="0" presId="urn:microsoft.com/office/officeart/2005/8/layout/pyramid1"/>
    <dgm:cxn modelId="{221194B9-4AD3-442B-B290-9848FBA65821}" type="presOf" srcId="{F38A84C8-E74C-46E2-88DC-A9E592DFD9EE}" destId="{93C3CB02-4CCB-4FF6-B618-71DC317C667B}" srcOrd="1" destOrd="0" presId="urn:microsoft.com/office/officeart/2005/8/layout/pyramid1"/>
    <dgm:cxn modelId="{55EE52BC-4C94-F94C-A788-BF473726BB7F}" type="presOf" srcId="{CDE36D32-6A0A-6A4D-938F-F2E263D2C168}" destId="{BADA0626-8A67-D049-BF00-ABE1E0D150C6}" srcOrd="0" destOrd="0" presId="urn:microsoft.com/office/officeart/2005/8/layout/pyramid1"/>
    <dgm:cxn modelId="{808C2CC4-85A9-9B48-A456-647F65D2A2CA}" type="presOf" srcId="{A8F78A7A-4201-8543-9C06-9B37AB12ABE0}" destId="{DE3FC364-F02C-7840-B4CB-8A7041A0D463}" srcOrd="0" destOrd="0" presId="urn:microsoft.com/office/officeart/2005/8/layout/pyramid1"/>
    <dgm:cxn modelId="{2D1F1DCA-9B65-D84C-8DF7-DEB58FEF7864}" type="presOf" srcId="{B868CCD7-83C2-284D-A1EC-2F76ADBF4859}" destId="{DA1C855B-CFD9-164F-B37D-F8A75307DBBE}" srcOrd="0" destOrd="0" presId="urn:microsoft.com/office/officeart/2005/8/layout/pyramid1"/>
    <dgm:cxn modelId="{67AAE8CB-4E53-1B4D-8D1D-A94CDD536F3B}" type="presOf" srcId="{A864753E-F972-1748-801B-3163B4E35BA2}" destId="{6E5C0370-59CA-B24F-99C2-0B8286D02D29}" srcOrd="1" destOrd="0" presId="urn:microsoft.com/office/officeart/2005/8/layout/pyramid1"/>
    <dgm:cxn modelId="{45FFDED1-6B14-5C49-9730-E49849D7702F}" srcId="{CDE36D32-6A0A-6A4D-938F-F2E263D2C168}" destId="{A364F948-9778-784B-B314-41DCFEA2237F}" srcOrd="0" destOrd="0" parTransId="{5399BE3E-12E3-6846-9797-26B38455C914}" sibTransId="{3BD0C3A2-AFE0-AB43-82B7-CDFACDEBF8EA}"/>
    <dgm:cxn modelId="{73F547D7-104A-D448-87DF-1C857C17115D}" type="presOf" srcId="{B868CCD7-83C2-284D-A1EC-2F76ADBF4859}" destId="{B210BF03-06EE-F841-8BD7-4246C21C1D49}" srcOrd="1" destOrd="0" presId="urn:microsoft.com/office/officeart/2005/8/layout/pyramid1"/>
    <dgm:cxn modelId="{880A77DC-4A88-420F-A904-934D3FC511A8}" type="presOf" srcId="{F38A84C8-E74C-46E2-88DC-A9E592DFD9EE}" destId="{45010FD6-0EFF-482E-ACEA-4053E4242188}" srcOrd="0" destOrd="0" presId="urn:microsoft.com/office/officeart/2005/8/layout/pyramid1"/>
    <dgm:cxn modelId="{9C6DCAE4-007C-4CF0-B53E-AB856EC2B7F6}" srcId="{CDE36D32-6A0A-6A4D-938F-F2E263D2C168}" destId="{F38A84C8-E74C-46E2-88DC-A9E592DFD9EE}" srcOrd="6" destOrd="0" parTransId="{27E4DDE3-2353-4A82-83FF-AD65FD75C779}" sibTransId="{D04BB882-6E6D-4CA7-BE3B-AA8909EFDD7D}"/>
    <dgm:cxn modelId="{EF05A3F6-82B7-D542-A10D-A1CB2F12A7B6}" srcId="{CDE36D32-6A0A-6A4D-938F-F2E263D2C168}" destId="{198D77D5-FEE8-6D45-8DE9-C31D721288FD}" srcOrd="5" destOrd="0" parTransId="{733503DE-CAD8-7749-9F0C-131E848B67BD}" sibTransId="{20FA5C2D-41DB-9445-ABFA-7A7B4000DDA6}"/>
    <dgm:cxn modelId="{7C9B2539-8DA3-214E-94A7-EF0D208CB082}" type="presParOf" srcId="{BADA0626-8A67-D049-BF00-ABE1E0D150C6}" destId="{379515C8-24D2-514A-81EE-B120A2A31EEE}" srcOrd="0" destOrd="0" presId="urn:microsoft.com/office/officeart/2005/8/layout/pyramid1"/>
    <dgm:cxn modelId="{59794D96-2F49-5E4D-A190-9766F654225D}" type="presParOf" srcId="{379515C8-24D2-514A-81EE-B120A2A31EEE}" destId="{009695B8-DA53-0E42-842C-7AD23A837F95}" srcOrd="0" destOrd="0" presId="urn:microsoft.com/office/officeart/2005/8/layout/pyramid1"/>
    <dgm:cxn modelId="{1AA52C27-E64C-3D40-9BB4-37EEFFEDF957}" type="presParOf" srcId="{379515C8-24D2-514A-81EE-B120A2A31EEE}" destId="{4D1BE88B-A57C-844F-806C-A22194204D8D}" srcOrd="1" destOrd="0" presId="urn:microsoft.com/office/officeart/2005/8/layout/pyramid1"/>
    <dgm:cxn modelId="{B35DBCE4-B522-A84C-B4BD-0BDF4B0C8047}" type="presParOf" srcId="{BADA0626-8A67-D049-BF00-ABE1E0D150C6}" destId="{825D48C1-C8E7-FF44-B6E9-9D117D7F2B7E}" srcOrd="1" destOrd="0" presId="urn:microsoft.com/office/officeart/2005/8/layout/pyramid1"/>
    <dgm:cxn modelId="{B73FF134-FBA9-CA41-96E6-F9378C2DDB05}" type="presParOf" srcId="{825D48C1-C8E7-FF44-B6E9-9D117D7F2B7E}" destId="{F0EFA7C2-8AA4-F842-BFF6-F6070593E567}" srcOrd="0" destOrd="0" presId="urn:microsoft.com/office/officeart/2005/8/layout/pyramid1"/>
    <dgm:cxn modelId="{5ADDADC9-6B2C-874D-995B-E0342E29AFAC}" type="presParOf" srcId="{825D48C1-C8E7-FF44-B6E9-9D117D7F2B7E}" destId="{6E5C0370-59CA-B24F-99C2-0B8286D02D29}" srcOrd="1" destOrd="0" presId="urn:microsoft.com/office/officeart/2005/8/layout/pyramid1"/>
    <dgm:cxn modelId="{1A7B9580-6471-5C45-957A-F236B5D0BE30}" type="presParOf" srcId="{BADA0626-8A67-D049-BF00-ABE1E0D150C6}" destId="{7EDBB3C8-1C0E-804D-8AE2-D0EF5F599263}" srcOrd="2" destOrd="0" presId="urn:microsoft.com/office/officeart/2005/8/layout/pyramid1"/>
    <dgm:cxn modelId="{1BC6C8FC-83D6-3C42-9254-1483CAAE297A}" type="presParOf" srcId="{7EDBB3C8-1C0E-804D-8AE2-D0EF5F599263}" destId="{36C9C573-C23A-3F4C-91F9-F2071D828C52}" srcOrd="0" destOrd="0" presId="urn:microsoft.com/office/officeart/2005/8/layout/pyramid1"/>
    <dgm:cxn modelId="{D5AE8C73-F96B-424A-ADD8-448A4DF74D83}" type="presParOf" srcId="{7EDBB3C8-1C0E-804D-8AE2-D0EF5F599263}" destId="{DB4D255C-93EA-1C4F-861E-A5F9867A749C}" srcOrd="1" destOrd="0" presId="urn:microsoft.com/office/officeart/2005/8/layout/pyramid1"/>
    <dgm:cxn modelId="{84A19926-27C3-034D-B58D-55FE08967CD3}" type="presParOf" srcId="{BADA0626-8A67-D049-BF00-ABE1E0D150C6}" destId="{71F99BFA-87B5-ED4E-92F1-D2D259D899B3}" srcOrd="3" destOrd="0" presId="urn:microsoft.com/office/officeart/2005/8/layout/pyramid1"/>
    <dgm:cxn modelId="{05854C9E-D2F7-8147-9FCF-2150CFBBB21F}" type="presParOf" srcId="{71F99BFA-87B5-ED4E-92F1-D2D259D899B3}" destId="{DE3FC364-F02C-7840-B4CB-8A7041A0D463}" srcOrd="0" destOrd="0" presId="urn:microsoft.com/office/officeart/2005/8/layout/pyramid1"/>
    <dgm:cxn modelId="{38EB9616-8B54-C149-8BD0-C4D9F2C6F5BE}" type="presParOf" srcId="{71F99BFA-87B5-ED4E-92F1-D2D259D899B3}" destId="{0483AB6F-AF1C-3F43-A472-67853A2F1D1D}" srcOrd="1" destOrd="0" presId="urn:microsoft.com/office/officeart/2005/8/layout/pyramid1"/>
    <dgm:cxn modelId="{E1FBFDD6-5400-1B40-849F-8468A2776FF1}" type="presParOf" srcId="{BADA0626-8A67-D049-BF00-ABE1E0D150C6}" destId="{45A94419-563F-5B45-8AA6-D7FC66858C3F}" srcOrd="4" destOrd="0" presId="urn:microsoft.com/office/officeart/2005/8/layout/pyramid1"/>
    <dgm:cxn modelId="{DEE89B29-886D-204F-BCBF-5DDB0B3E9FCD}" type="presParOf" srcId="{45A94419-563F-5B45-8AA6-D7FC66858C3F}" destId="{DA1C855B-CFD9-164F-B37D-F8A75307DBBE}" srcOrd="0" destOrd="0" presId="urn:microsoft.com/office/officeart/2005/8/layout/pyramid1"/>
    <dgm:cxn modelId="{6A234D54-46EE-6D44-A8E6-D62790C3217A}" type="presParOf" srcId="{45A94419-563F-5B45-8AA6-D7FC66858C3F}" destId="{B210BF03-06EE-F841-8BD7-4246C21C1D49}" srcOrd="1" destOrd="0" presId="urn:microsoft.com/office/officeart/2005/8/layout/pyramid1"/>
    <dgm:cxn modelId="{9589BD21-B4B7-FE44-8D5B-71445364AE17}" type="presParOf" srcId="{BADA0626-8A67-D049-BF00-ABE1E0D150C6}" destId="{841339A4-2F8B-BF45-B6AB-FA7A0BF3D836}" srcOrd="5" destOrd="0" presId="urn:microsoft.com/office/officeart/2005/8/layout/pyramid1"/>
    <dgm:cxn modelId="{48B55338-39CF-C24F-BE78-64200B7165F4}" type="presParOf" srcId="{841339A4-2F8B-BF45-B6AB-FA7A0BF3D836}" destId="{F189F8A3-F2C1-EE41-9C80-A56334B3367F}" srcOrd="0" destOrd="0" presId="urn:microsoft.com/office/officeart/2005/8/layout/pyramid1"/>
    <dgm:cxn modelId="{98ED2077-983B-0946-A3C0-5888AFB83EEF}" type="presParOf" srcId="{841339A4-2F8B-BF45-B6AB-FA7A0BF3D836}" destId="{4C4827F7-46B8-0D4C-9A15-24AC1B0BB503}" srcOrd="1" destOrd="0" presId="urn:microsoft.com/office/officeart/2005/8/layout/pyramid1"/>
    <dgm:cxn modelId="{56FDBA03-9EDA-4C16-B386-4B195689B3E4}" type="presParOf" srcId="{BADA0626-8A67-D049-BF00-ABE1E0D150C6}" destId="{D4E66FDD-3AD1-424A-89C5-4BCC544D3293}" srcOrd="6" destOrd="0" presId="urn:microsoft.com/office/officeart/2005/8/layout/pyramid1"/>
    <dgm:cxn modelId="{0528C507-FDD2-4F3F-A7A4-2EDE2D1B0B3D}" type="presParOf" srcId="{D4E66FDD-3AD1-424A-89C5-4BCC544D3293}" destId="{45010FD6-0EFF-482E-ACEA-4053E4242188}" srcOrd="0" destOrd="0" presId="urn:microsoft.com/office/officeart/2005/8/layout/pyramid1"/>
    <dgm:cxn modelId="{8FD82759-BF21-4A55-A850-DE54CC68503B}" type="presParOf" srcId="{D4E66FDD-3AD1-424A-89C5-4BCC544D3293}" destId="{93C3CB02-4CCB-4FF6-B618-71DC317C667B}"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547018-6D37-4109-A162-F2A6D5E90489}"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7A4ED68E-4A8E-4A53-99F5-B4C01C10F49E}">
      <dgm:prSet phldrT="[Text]"/>
      <dgm:spPr/>
      <dgm:t>
        <a:bodyPr/>
        <a:lstStyle/>
        <a:p>
          <a:r>
            <a:rPr lang="en-US" dirty="0"/>
            <a:t>Household Dysfunction </a:t>
          </a:r>
        </a:p>
      </dgm:t>
    </dgm:pt>
    <dgm:pt modelId="{F2218D8E-8C85-434A-9023-BC7951118AC3}" type="parTrans" cxnId="{68C96950-57FE-434E-9C24-930FCEB0AA50}">
      <dgm:prSet/>
      <dgm:spPr/>
      <dgm:t>
        <a:bodyPr/>
        <a:lstStyle/>
        <a:p>
          <a:endParaRPr lang="en-US"/>
        </a:p>
      </dgm:t>
    </dgm:pt>
    <dgm:pt modelId="{9CCA3332-1D4E-46AB-8097-B72A37A54378}" type="sibTrans" cxnId="{68C96950-57FE-434E-9C24-930FCEB0AA50}">
      <dgm:prSet/>
      <dgm:spPr/>
      <dgm:t>
        <a:bodyPr/>
        <a:lstStyle/>
        <a:p>
          <a:endParaRPr lang="en-US"/>
        </a:p>
      </dgm:t>
    </dgm:pt>
    <dgm:pt modelId="{F2A33BFB-611C-4807-92A4-254783355A5F}">
      <dgm:prSet phldrT="[Text]"/>
      <dgm:spPr/>
      <dgm:t>
        <a:bodyPr/>
        <a:lstStyle/>
        <a:p>
          <a:r>
            <a:rPr lang="en-US" dirty="0"/>
            <a:t>Domestic violence </a:t>
          </a:r>
        </a:p>
      </dgm:t>
    </dgm:pt>
    <dgm:pt modelId="{F7A76294-3FF2-4E67-A10D-713282FE0365}" type="parTrans" cxnId="{119F4B1E-4191-4559-BB84-A46678990F38}">
      <dgm:prSet/>
      <dgm:spPr/>
      <dgm:t>
        <a:bodyPr/>
        <a:lstStyle/>
        <a:p>
          <a:endParaRPr lang="en-US"/>
        </a:p>
      </dgm:t>
    </dgm:pt>
    <dgm:pt modelId="{A4E456B4-D65A-4E55-8CA4-E8FCBD6B9AD0}" type="sibTrans" cxnId="{119F4B1E-4191-4559-BB84-A46678990F38}">
      <dgm:prSet/>
      <dgm:spPr/>
      <dgm:t>
        <a:bodyPr/>
        <a:lstStyle/>
        <a:p>
          <a:endParaRPr lang="en-US"/>
        </a:p>
      </dgm:t>
    </dgm:pt>
    <dgm:pt modelId="{2B6E6455-D930-477E-8C3F-AF0D1BF27AE7}">
      <dgm:prSet phldrT="[Text]"/>
      <dgm:spPr/>
      <dgm:t>
        <a:bodyPr/>
        <a:lstStyle/>
        <a:p>
          <a:r>
            <a:rPr lang="en-US"/>
            <a:t>Abuse </a:t>
          </a:r>
          <a:endParaRPr lang="en-US" dirty="0"/>
        </a:p>
      </dgm:t>
    </dgm:pt>
    <dgm:pt modelId="{4EE9356C-B4F0-440F-AD0D-4506AEBC0291}" type="parTrans" cxnId="{373FA076-92C2-41EB-A44C-4D76A2026D77}">
      <dgm:prSet/>
      <dgm:spPr/>
      <dgm:t>
        <a:bodyPr/>
        <a:lstStyle/>
        <a:p>
          <a:endParaRPr lang="en-US"/>
        </a:p>
      </dgm:t>
    </dgm:pt>
    <dgm:pt modelId="{671E2C81-FF41-450D-AD1F-FA5D2219D5AE}" type="sibTrans" cxnId="{373FA076-92C2-41EB-A44C-4D76A2026D77}">
      <dgm:prSet/>
      <dgm:spPr/>
      <dgm:t>
        <a:bodyPr/>
        <a:lstStyle/>
        <a:p>
          <a:endParaRPr lang="en-US"/>
        </a:p>
      </dgm:t>
    </dgm:pt>
    <dgm:pt modelId="{3DEDE227-1C89-4034-92D8-B51E6D97D5B8}">
      <dgm:prSet phldrT="[Text]"/>
      <dgm:spPr/>
      <dgm:t>
        <a:bodyPr/>
        <a:lstStyle/>
        <a:p>
          <a:r>
            <a:rPr lang="en-US" dirty="0"/>
            <a:t>Physical </a:t>
          </a:r>
        </a:p>
      </dgm:t>
    </dgm:pt>
    <dgm:pt modelId="{011E3B3C-B7A5-4E38-B926-3B0314575C61}" type="parTrans" cxnId="{68C6883F-83F3-4814-903C-542FAE50019B}">
      <dgm:prSet/>
      <dgm:spPr/>
      <dgm:t>
        <a:bodyPr/>
        <a:lstStyle/>
        <a:p>
          <a:endParaRPr lang="en-US"/>
        </a:p>
      </dgm:t>
    </dgm:pt>
    <dgm:pt modelId="{CFBD2082-92DE-410D-9BDB-7EB84E416842}" type="sibTrans" cxnId="{68C6883F-83F3-4814-903C-542FAE50019B}">
      <dgm:prSet/>
      <dgm:spPr/>
      <dgm:t>
        <a:bodyPr/>
        <a:lstStyle/>
        <a:p>
          <a:endParaRPr lang="en-US"/>
        </a:p>
      </dgm:t>
    </dgm:pt>
    <dgm:pt modelId="{02D3BDE9-FBD0-4A16-A54C-FF06798274D4}">
      <dgm:prSet phldrT="[Text]"/>
      <dgm:spPr/>
      <dgm:t>
        <a:bodyPr/>
        <a:lstStyle/>
        <a:p>
          <a:r>
            <a:rPr lang="en-US"/>
            <a:t>Incarceration of a parent</a:t>
          </a:r>
          <a:endParaRPr lang="en-US" dirty="0"/>
        </a:p>
      </dgm:t>
    </dgm:pt>
    <dgm:pt modelId="{EBEC05A1-4CE8-45FC-8439-3EA6E3574A70}" type="parTrans" cxnId="{FA4177CE-6091-463C-AFFF-00B40772725E}">
      <dgm:prSet/>
      <dgm:spPr/>
      <dgm:t>
        <a:bodyPr/>
        <a:lstStyle/>
        <a:p>
          <a:endParaRPr lang="en-US"/>
        </a:p>
      </dgm:t>
    </dgm:pt>
    <dgm:pt modelId="{EF96989B-D4CF-40F6-8922-5AEA275266E5}" type="sibTrans" cxnId="{FA4177CE-6091-463C-AFFF-00B40772725E}">
      <dgm:prSet/>
      <dgm:spPr/>
      <dgm:t>
        <a:bodyPr/>
        <a:lstStyle/>
        <a:p>
          <a:endParaRPr lang="en-US"/>
        </a:p>
      </dgm:t>
    </dgm:pt>
    <dgm:pt modelId="{46EFD504-F363-45BB-899F-6B58D004B41B}">
      <dgm:prSet phldrT="[Text]"/>
      <dgm:spPr/>
      <dgm:t>
        <a:bodyPr/>
        <a:lstStyle/>
        <a:p>
          <a:r>
            <a:rPr lang="en-US"/>
            <a:t>Mental illness in the household</a:t>
          </a:r>
          <a:endParaRPr lang="en-US" dirty="0"/>
        </a:p>
      </dgm:t>
    </dgm:pt>
    <dgm:pt modelId="{9E3F97CD-C9C9-4FB5-8506-EE0DC3EA5E01}" type="parTrans" cxnId="{3C036D66-5427-40B4-9A80-AC48019321BF}">
      <dgm:prSet/>
      <dgm:spPr/>
      <dgm:t>
        <a:bodyPr/>
        <a:lstStyle/>
        <a:p>
          <a:endParaRPr lang="en-US"/>
        </a:p>
      </dgm:t>
    </dgm:pt>
    <dgm:pt modelId="{213144F6-0A80-4EAF-9F21-7408A6CDFA77}" type="sibTrans" cxnId="{3C036D66-5427-40B4-9A80-AC48019321BF}">
      <dgm:prSet/>
      <dgm:spPr/>
      <dgm:t>
        <a:bodyPr/>
        <a:lstStyle/>
        <a:p>
          <a:endParaRPr lang="en-US"/>
        </a:p>
      </dgm:t>
    </dgm:pt>
    <dgm:pt modelId="{B8E110C0-1CC0-4844-ADEB-283D60247CCB}">
      <dgm:prSet phldrT="[Text]"/>
      <dgm:spPr/>
      <dgm:t>
        <a:bodyPr/>
        <a:lstStyle/>
        <a:p>
          <a:r>
            <a:rPr lang="en-US"/>
            <a:t>Substance use in the household</a:t>
          </a:r>
          <a:endParaRPr lang="en-US" dirty="0"/>
        </a:p>
      </dgm:t>
    </dgm:pt>
    <dgm:pt modelId="{58761D9B-37AF-4AA6-B81C-566294D3770C}" type="parTrans" cxnId="{74176F17-333B-4708-B4DC-E68B7A28B78B}">
      <dgm:prSet/>
      <dgm:spPr/>
      <dgm:t>
        <a:bodyPr/>
        <a:lstStyle/>
        <a:p>
          <a:endParaRPr lang="en-US"/>
        </a:p>
      </dgm:t>
    </dgm:pt>
    <dgm:pt modelId="{125B93F0-EF75-4576-9FB7-9E597D9D7092}" type="sibTrans" cxnId="{74176F17-333B-4708-B4DC-E68B7A28B78B}">
      <dgm:prSet/>
      <dgm:spPr/>
      <dgm:t>
        <a:bodyPr/>
        <a:lstStyle/>
        <a:p>
          <a:endParaRPr lang="en-US"/>
        </a:p>
      </dgm:t>
    </dgm:pt>
    <dgm:pt modelId="{30635873-3B3F-47A4-9FAF-D8490DA7FD70}">
      <dgm:prSet phldrT="[Text]"/>
      <dgm:spPr/>
      <dgm:t>
        <a:bodyPr/>
        <a:lstStyle/>
        <a:p>
          <a:r>
            <a:rPr lang="en-US" dirty="0"/>
            <a:t>Parent divorce/separation </a:t>
          </a:r>
        </a:p>
      </dgm:t>
    </dgm:pt>
    <dgm:pt modelId="{A4583E6D-38CB-4B96-B17C-305922A758B2}" type="parTrans" cxnId="{B09BEA9A-D5ED-4D86-954A-C65F63E61F23}">
      <dgm:prSet/>
      <dgm:spPr/>
      <dgm:t>
        <a:bodyPr/>
        <a:lstStyle/>
        <a:p>
          <a:endParaRPr lang="en-US"/>
        </a:p>
      </dgm:t>
    </dgm:pt>
    <dgm:pt modelId="{6115C7A5-ECAD-48A2-8005-450240F6B6AE}" type="sibTrans" cxnId="{B09BEA9A-D5ED-4D86-954A-C65F63E61F23}">
      <dgm:prSet/>
      <dgm:spPr/>
      <dgm:t>
        <a:bodyPr/>
        <a:lstStyle/>
        <a:p>
          <a:endParaRPr lang="en-US"/>
        </a:p>
      </dgm:t>
    </dgm:pt>
    <dgm:pt modelId="{05007310-E7A8-423B-819D-2A50EFF29DA7}">
      <dgm:prSet phldrT="[Text]"/>
      <dgm:spPr/>
      <dgm:t>
        <a:bodyPr/>
        <a:lstStyle/>
        <a:p>
          <a:r>
            <a:rPr lang="en-US"/>
            <a:t>Emotional </a:t>
          </a:r>
          <a:endParaRPr lang="en-US" dirty="0"/>
        </a:p>
      </dgm:t>
    </dgm:pt>
    <dgm:pt modelId="{644F20D2-5228-442C-AC5A-B470856CD408}" type="parTrans" cxnId="{B77F260A-7AE0-47F4-89F7-C605D880B6B2}">
      <dgm:prSet/>
      <dgm:spPr/>
      <dgm:t>
        <a:bodyPr/>
        <a:lstStyle/>
        <a:p>
          <a:endParaRPr lang="en-US"/>
        </a:p>
      </dgm:t>
    </dgm:pt>
    <dgm:pt modelId="{F40EEF11-B382-4357-9439-70ECABBD6A8B}" type="sibTrans" cxnId="{B77F260A-7AE0-47F4-89F7-C605D880B6B2}">
      <dgm:prSet/>
      <dgm:spPr/>
      <dgm:t>
        <a:bodyPr/>
        <a:lstStyle/>
        <a:p>
          <a:endParaRPr lang="en-US"/>
        </a:p>
      </dgm:t>
    </dgm:pt>
    <dgm:pt modelId="{5247B81B-9039-4750-AA05-01BAB0156FBC}">
      <dgm:prSet phldrT="[Text]"/>
      <dgm:spPr/>
      <dgm:t>
        <a:bodyPr/>
        <a:lstStyle/>
        <a:p>
          <a:r>
            <a:rPr lang="en-US" dirty="0"/>
            <a:t>Sexual</a:t>
          </a:r>
        </a:p>
      </dgm:t>
    </dgm:pt>
    <dgm:pt modelId="{06775E7A-A2F9-4893-885A-9276B37CD4C2}" type="parTrans" cxnId="{054F414F-2333-4A91-93C2-137923EBFDCF}">
      <dgm:prSet/>
      <dgm:spPr/>
      <dgm:t>
        <a:bodyPr/>
        <a:lstStyle/>
        <a:p>
          <a:endParaRPr lang="en-US"/>
        </a:p>
      </dgm:t>
    </dgm:pt>
    <dgm:pt modelId="{A5B59801-410A-45F6-818F-07D35B24DB35}" type="sibTrans" cxnId="{054F414F-2333-4A91-93C2-137923EBFDCF}">
      <dgm:prSet/>
      <dgm:spPr/>
      <dgm:t>
        <a:bodyPr/>
        <a:lstStyle/>
        <a:p>
          <a:endParaRPr lang="en-US"/>
        </a:p>
      </dgm:t>
    </dgm:pt>
    <dgm:pt modelId="{C665F3B1-676C-45B4-BE55-5E1A5AEEECC5}">
      <dgm:prSet/>
      <dgm:spPr/>
      <dgm:t>
        <a:bodyPr/>
        <a:lstStyle/>
        <a:p>
          <a:r>
            <a:rPr lang="en-US" dirty="0"/>
            <a:t>Neglect</a:t>
          </a:r>
        </a:p>
      </dgm:t>
    </dgm:pt>
    <dgm:pt modelId="{B82E4060-2F96-4C2C-ADEA-9E32F31E8218}" type="parTrans" cxnId="{1654B9A8-2427-4035-B85F-8696E6859D66}">
      <dgm:prSet/>
      <dgm:spPr/>
      <dgm:t>
        <a:bodyPr/>
        <a:lstStyle/>
        <a:p>
          <a:endParaRPr lang="en-US"/>
        </a:p>
      </dgm:t>
    </dgm:pt>
    <dgm:pt modelId="{1F61FAA9-1764-49E8-9E74-B3D07CF802D9}" type="sibTrans" cxnId="{1654B9A8-2427-4035-B85F-8696E6859D66}">
      <dgm:prSet/>
      <dgm:spPr/>
      <dgm:t>
        <a:bodyPr/>
        <a:lstStyle/>
        <a:p>
          <a:endParaRPr lang="en-US"/>
        </a:p>
      </dgm:t>
    </dgm:pt>
    <dgm:pt modelId="{26E5A78B-32BC-4B58-A3FC-AB29390B865B}">
      <dgm:prSet/>
      <dgm:spPr/>
      <dgm:t>
        <a:bodyPr/>
        <a:lstStyle/>
        <a:p>
          <a:r>
            <a:rPr lang="en-US" dirty="0"/>
            <a:t>Emotional </a:t>
          </a:r>
        </a:p>
      </dgm:t>
    </dgm:pt>
    <dgm:pt modelId="{F4FE2CB2-5ADB-4FE0-83AD-BA7C8FD3B62A}" type="parTrans" cxnId="{7C511E1B-C332-4F69-82DB-D8F334683F69}">
      <dgm:prSet/>
      <dgm:spPr/>
      <dgm:t>
        <a:bodyPr/>
        <a:lstStyle/>
        <a:p>
          <a:endParaRPr lang="en-US"/>
        </a:p>
      </dgm:t>
    </dgm:pt>
    <dgm:pt modelId="{6671D398-50F3-4340-BB77-CD06DCB50180}" type="sibTrans" cxnId="{7C511E1B-C332-4F69-82DB-D8F334683F69}">
      <dgm:prSet/>
      <dgm:spPr/>
      <dgm:t>
        <a:bodyPr/>
        <a:lstStyle/>
        <a:p>
          <a:endParaRPr lang="en-US"/>
        </a:p>
      </dgm:t>
    </dgm:pt>
    <dgm:pt modelId="{A6191F58-DC63-4B77-8FB7-101E1388A72B}">
      <dgm:prSet/>
      <dgm:spPr/>
      <dgm:t>
        <a:bodyPr/>
        <a:lstStyle/>
        <a:p>
          <a:r>
            <a:rPr lang="en-US" dirty="0"/>
            <a:t>Physical </a:t>
          </a:r>
        </a:p>
      </dgm:t>
    </dgm:pt>
    <dgm:pt modelId="{049A8C06-1685-4C13-ADB1-AA25A8E940E5}" type="parTrans" cxnId="{15A54317-9203-4ABB-8B5F-EAB6DBEC3910}">
      <dgm:prSet/>
      <dgm:spPr/>
      <dgm:t>
        <a:bodyPr/>
        <a:lstStyle/>
        <a:p>
          <a:endParaRPr lang="en-US"/>
        </a:p>
      </dgm:t>
    </dgm:pt>
    <dgm:pt modelId="{1047CA4B-575B-4FBF-8F92-97F8816C1EF9}" type="sibTrans" cxnId="{15A54317-9203-4ABB-8B5F-EAB6DBEC3910}">
      <dgm:prSet/>
      <dgm:spPr/>
      <dgm:t>
        <a:bodyPr/>
        <a:lstStyle/>
        <a:p>
          <a:endParaRPr lang="en-US"/>
        </a:p>
      </dgm:t>
    </dgm:pt>
    <dgm:pt modelId="{552944A4-FD8B-48AE-9570-B41D51D970D5}">
      <dgm:prSet phldrT="[Text]"/>
      <dgm:spPr>
        <a:solidFill>
          <a:schemeClr val="accent5"/>
        </a:solidFill>
      </dgm:spPr>
      <dgm:t>
        <a:bodyPr/>
        <a:lstStyle/>
        <a:p>
          <a:r>
            <a:rPr lang="en-US" dirty="0"/>
            <a:t>Community Disadvantage </a:t>
          </a:r>
        </a:p>
      </dgm:t>
    </dgm:pt>
    <dgm:pt modelId="{5850C85E-F71F-4D17-95A0-0BD031224E02}" type="parTrans" cxnId="{4CD00227-5B2B-4A78-8940-50D57AB10C01}">
      <dgm:prSet/>
      <dgm:spPr/>
      <dgm:t>
        <a:bodyPr/>
        <a:lstStyle/>
        <a:p>
          <a:endParaRPr lang="en-US"/>
        </a:p>
      </dgm:t>
    </dgm:pt>
    <dgm:pt modelId="{0A12E803-9090-4BD8-B7CE-F7466257BF42}" type="sibTrans" cxnId="{4CD00227-5B2B-4A78-8940-50D57AB10C01}">
      <dgm:prSet/>
      <dgm:spPr/>
      <dgm:t>
        <a:bodyPr/>
        <a:lstStyle/>
        <a:p>
          <a:endParaRPr lang="en-US"/>
        </a:p>
      </dgm:t>
    </dgm:pt>
    <dgm:pt modelId="{88EF2E00-3648-440D-B082-14634CAF0756}">
      <dgm:prSet/>
      <dgm:spPr/>
      <dgm:t>
        <a:bodyPr/>
        <a:lstStyle/>
        <a:p>
          <a:r>
            <a:rPr lang="en-US" dirty="0"/>
            <a:t>Neighborhood violence </a:t>
          </a:r>
        </a:p>
      </dgm:t>
    </dgm:pt>
    <dgm:pt modelId="{858FFEA7-2FF7-424E-A6F5-47660E5A5D03}" type="parTrans" cxnId="{783BAE97-BC7B-416C-B2F4-B9E664700332}">
      <dgm:prSet/>
      <dgm:spPr/>
      <dgm:t>
        <a:bodyPr/>
        <a:lstStyle/>
        <a:p>
          <a:endParaRPr lang="en-US"/>
        </a:p>
      </dgm:t>
    </dgm:pt>
    <dgm:pt modelId="{CDA6B4B8-C51D-4D08-AC4D-10A9CC9B2149}" type="sibTrans" cxnId="{783BAE97-BC7B-416C-B2F4-B9E664700332}">
      <dgm:prSet/>
      <dgm:spPr/>
      <dgm:t>
        <a:bodyPr/>
        <a:lstStyle/>
        <a:p>
          <a:endParaRPr lang="en-US"/>
        </a:p>
      </dgm:t>
    </dgm:pt>
    <dgm:pt modelId="{72790BBF-A9D6-4B61-9AED-4E93BBE13DBA}">
      <dgm:prSet phldrT="[Text]"/>
      <dgm:spPr/>
      <dgm:t>
        <a:bodyPr/>
        <a:lstStyle/>
        <a:p>
          <a:endParaRPr lang="en-US" dirty="0"/>
        </a:p>
      </dgm:t>
    </dgm:pt>
    <dgm:pt modelId="{74D1E6F3-5B98-4F10-978E-AA577F7867BF}" type="parTrans" cxnId="{179A6223-598B-4118-9981-4CC0396ABF1C}">
      <dgm:prSet/>
      <dgm:spPr/>
      <dgm:t>
        <a:bodyPr/>
        <a:lstStyle/>
        <a:p>
          <a:endParaRPr lang="en-US"/>
        </a:p>
      </dgm:t>
    </dgm:pt>
    <dgm:pt modelId="{9578B1C7-00A7-4CF7-BE31-5F6C372FA1AD}" type="sibTrans" cxnId="{179A6223-598B-4118-9981-4CC0396ABF1C}">
      <dgm:prSet/>
      <dgm:spPr/>
      <dgm:t>
        <a:bodyPr/>
        <a:lstStyle/>
        <a:p>
          <a:endParaRPr lang="en-US"/>
        </a:p>
      </dgm:t>
    </dgm:pt>
    <dgm:pt modelId="{3CF28C44-DEF3-41F3-9AE3-D296A549BE68}">
      <dgm:prSet phldrT="[Text]"/>
      <dgm:spPr/>
      <dgm:t>
        <a:bodyPr/>
        <a:lstStyle/>
        <a:p>
          <a:endParaRPr lang="en-US" dirty="0"/>
        </a:p>
      </dgm:t>
    </dgm:pt>
    <dgm:pt modelId="{136656A7-FB9F-41E5-89C9-4B23A74FF36B}" type="parTrans" cxnId="{C574634F-E706-4841-A0BA-31AC260A1E93}">
      <dgm:prSet/>
      <dgm:spPr/>
      <dgm:t>
        <a:bodyPr/>
        <a:lstStyle/>
        <a:p>
          <a:endParaRPr lang="en-US"/>
        </a:p>
      </dgm:t>
    </dgm:pt>
    <dgm:pt modelId="{9074B21E-FE96-4C8B-8B1F-D4EB7252D92A}" type="sibTrans" cxnId="{C574634F-E706-4841-A0BA-31AC260A1E93}">
      <dgm:prSet/>
      <dgm:spPr/>
      <dgm:t>
        <a:bodyPr/>
        <a:lstStyle/>
        <a:p>
          <a:endParaRPr lang="en-US"/>
        </a:p>
      </dgm:t>
    </dgm:pt>
    <dgm:pt modelId="{33D9D14E-8FBF-4573-8AB2-5545285B03FE}">
      <dgm:prSet phldrT="[Text]"/>
      <dgm:spPr/>
      <dgm:t>
        <a:bodyPr/>
        <a:lstStyle/>
        <a:p>
          <a:r>
            <a:rPr lang="en-US" dirty="0"/>
            <a:t>Access to basic resources</a:t>
          </a:r>
        </a:p>
      </dgm:t>
    </dgm:pt>
    <dgm:pt modelId="{F8B9311B-0FDF-493C-8E2D-AE2D18631ECB}" type="parTrans" cxnId="{90E32B9F-1454-4267-BACA-BE1B3F5C5070}">
      <dgm:prSet/>
      <dgm:spPr/>
      <dgm:t>
        <a:bodyPr/>
        <a:lstStyle/>
        <a:p>
          <a:endParaRPr lang="en-US"/>
        </a:p>
      </dgm:t>
    </dgm:pt>
    <dgm:pt modelId="{A3E6E082-0B27-4D4B-918F-78D605C588CE}" type="sibTrans" cxnId="{90E32B9F-1454-4267-BACA-BE1B3F5C5070}">
      <dgm:prSet/>
      <dgm:spPr/>
      <dgm:t>
        <a:bodyPr/>
        <a:lstStyle/>
        <a:p>
          <a:endParaRPr lang="en-US"/>
        </a:p>
      </dgm:t>
    </dgm:pt>
    <dgm:pt modelId="{E31B8488-FA69-411D-8315-E122219915B0}">
      <dgm:prSet phldrT="[Text]"/>
      <dgm:spPr/>
      <dgm:t>
        <a:bodyPr/>
        <a:lstStyle/>
        <a:p>
          <a:r>
            <a:rPr lang="en-US" dirty="0"/>
            <a:t>Lack of economic mobility </a:t>
          </a:r>
        </a:p>
      </dgm:t>
    </dgm:pt>
    <dgm:pt modelId="{5C4D2B28-7905-4A51-A291-FC15C2A36CED}" type="parTrans" cxnId="{6B21A741-D459-4FD0-BB1B-81D940153E3F}">
      <dgm:prSet/>
      <dgm:spPr/>
      <dgm:t>
        <a:bodyPr/>
        <a:lstStyle/>
        <a:p>
          <a:endParaRPr lang="en-US"/>
        </a:p>
      </dgm:t>
    </dgm:pt>
    <dgm:pt modelId="{F93DEA54-A18E-4BBE-97D4-EDD831251150}" type="sibTrans" cxnId="{6B21A741-D459-4FD0-BB1B-81D940153E3F}">
      <dgm:prSet/>
      <dgm:spPr/>
      <dgm:t>
        <a:bodyPr/>
        <a:lstStyle/>
        <a:p>
          <a:endParaRPr lang="en-US"/>
        </a:p>
      </dgm:t>
    </dgm:pt>
    <dgm:pt modelId="{ED60E343-5C68-4C3E-81FD-50DD5A8B4270}">
      <dgm:prSet phldrT="[Text]"/>
      <dgm:spPr/>
      <dgm:t>
        <a:bodyPr/>
        <a:lstStyle/>
        <a:p>
          <a:r>
            <a:rPr lang="en-US" dirty="0"/>
            <a:t>Structural racism </a:t>
          </a:r>
        </a:p>
      </dgm:t>
    </dgm:pt>
    <dgm:pt modelId="{A80D6AA0-C3D1-436B-B73A-C51E99BD5686}" type="parTrans" cxnId="{0418227C-2ACF-4F49-8FB5-81573ABE9F8B}">
      <dgm:prSet/>
      <dgm:spPr/>
      <dgm:t>
        <a:bodyPr/>
        <a:lstStyle/>
        <a:p>
          <a:endParaRPr lang="en-US"/>
        </a:p>
      </dgm:t>
    </dgm:pt>
    <dgm:pt modelId="{8B26DCDD-AA35-4219-9817-64365553CCFE}" type="sibTrans" cxnId="{0418227C-2ACF-4F49-8FB5-81573ABE9F8B}">
      <dgm:prSet/>
      <dgm:spPr/>
      <dgm:t>
        <a:bodyPr/>
        <a:lstStyle/>
        <a:p>
          <a:endParaRPr lang="en-US"/>
        </a:p>
      </dgm:t>
    </dgm:pt>
    <dgm:pt modelId="{81A18DDC-E7E3-4392-A8F7-D0ADD8850DE8}" type="pres">
      <dgm:prSet presAssocID="{C8547018-6D37-4109-A162-F2A6D5E90489}" presName="linear" presStyleCnt="0">
        <dgm:presLayoutVars>
          <dgm:animLvl val="lvl"/>
          <dgm:resizeHandles val="exact"/>
        </dgm:presLayoutVars>
      </dgm:prSet>
      <dgm:spPr/>
    </dgm:pt>
    <dgm:pt modelId="{93015C4A-344B-49D4-BC36-2AEAACEE6490}" type="pres">
      <dgm:prSet presAssocID="{7A4ED68E-4A8E-4A53-99F5-B4C01C10F49E}" presName="parentText" presStyleLbl="node1" presStyleIdx="0" presStyleCnt="4">
        <dgm:presLayoutVars>
          <dgm:chMax val="0"/>
          <dgm:bulletEnabled val="1"/>
        </dgm:presLayoutVars>
      </dgm:prSet>
      <dgm:spPr/>
    </dgm:pt>
    <dgm:pt modelId="{4F8503FF-0A52-4289-A0B3-2B2D9BF876F0}" type="pres">
      <dgm:prSet presAssocID="{7A4ED68E-4A8E-4A53-99F5-B4C01C10F49E}" presName="childText" presStyleLbl="revTx" presStyleIdx="0" presStyleCnt="4">
        <dgm:presLayoutVars>
          <dgm:bulletEnabled val="1"/>
        </dgm:presLayoutVars>
      </dgm:prSet>
      <dgm:spPr/>
    </dgm:pt>
    <dgm:pt modelId="{84D2840A-F9FD-46C7-9013-4EE7410BE2B2}" type="pres">
      <dgm:prSet presAssocID="{2B6E6455-D930-477E-8C3F-AF0D1BF27AE7}" presName="parentText" presStyleLbl="node1" presStyleIdx="1" presStyleCnt="4">
        <dgm:presLayoutVars>
          <dgm:chMax val="0"/>
          <dgm:bulletEnabled val="1"/>
        </dgm:presLayoutVars>
      </dgm:prSet>
      <dgm:spPr/>
    </dgm:pt>
    <dgm:pt modelId="{03001853-99F5-467A-A73F-FC6F42D9CDC1}" type="pres">
      <dgm:prSet presAssocID="{2B6E6455-D930-477E-8C3F-AF0D1BF27AE7}" presName="childText" presStyleLbl="revTx" presStyleIdx="1" presStyleCnt="4">
        <dgm:presLayoutVars>
          <dgm:bulletEnabled val="1"/>
        </dgm:presLayoutVars>
      </dgm:prSet>
      <dgm:spPr/>
    </dgm:pt>
    <dgm:pt modelId="{B8D22076-1F2B-4733-ADEF-3439D6E9F848}" type="pres">
      <dgm:prSet presAssocID="{C665F3B1-676C-45B4-BE55-5E1A5AEEECC5}" presName="parentText" presStyleLbl="node1" presStyleIdx="2" presStyleCnt="4">
        <dgm:presLayoutVars>
          <dgm:chMax val="0"/>
          <dgm:bulletEnabled val="1"/>
        </dgm:presLayoutVars>
      </dgm:prSet>
      <dgm:spPr/>
    </dgm:pt>
    <dgm:pt modelId="{950236F5-5E85-46CE-8F10-6F344003D37E}" type="pres">
      <dgm:prSet presAssocID="{C665F3B1-676C-45B4-BE55-5E1A5AEEECC5}" presName="childText" presStyleLbl="revTx" presStyleIdx="2" presStyleCnt="4">
        <dgm:presLayoutVars>
          <dgm:bulletEnabled val="1"/>
        </dgm:presLayoutVars>
      </dgm:prSet>
      <dgm:spPr/>
    </dgm:pt>
    <dgm:pt modelId="{90564722-1020-4680-BDDA-BD13444DEE5D}" type="pres">
      <dgm:prSet presAssocID="{552944A4-FD8B-48AE-9570-B41D51D970D5}" presName="parentText" presStyleLbl="node1" presStyleIdx="3" presStyleCnt="4">
        <dgm:presLayoutVars>
          <dgm:chMax val="0"/>
          <dgm:bulletEnabled val="1"/>
        </dgm:presLayoutVars>
      </dgm:prSet>
      <dgm:spPr/>
    </dgm:pt>
    <dgm:pt modelId="{567A9624-BB3B-422A-9F24-0CB72BB4A953}" type="pres">
      <dgm:prSet presAssocID="{552944A4-FD8B-48AE-9570-B41D51D970D5}" presName="childText" presStyleLbl="revTx" presStyleIdx="3" presStyleCnt="4">
        <dgm:presLayoutVars>
          <dgm:bulletEnabled val="1"/>
        </dgm:presLayoutVars>
      </dgm:prSet>
      <dgm:spPr/>
    </dgm:pt>
  </dgm:ptLst>
  <dgm:cxnLst>
    <dgm:cxn modelId="{1B05BB02-C492-46DF-8385-752C3541A450}" type="presOf" srcId="{C8547018-6D37-4109-A162-F2A6D5E90489}" destId="{81A18DDC-E7E3-4392-A8F7-D0ADD8850DE8}" srcOrd="0" destOrd="0" presId="urn:microsoft.com/office/officeart/2005/8/layout/vList2"/>
    <dgm:cxn modelId="{B77F260A-7AE0-47F4-89F7-C605D880B6B2}" srcId="{2B6E6455-D930-477E-8C3F-AF0D1BF27AE7}" destId="{05007310-E7A8-423B-819D-2A50EFF29DA7}" srcOrd="1" destOrd="0" parTransId="{644F20D2-5228-442C-AC5A-B470856CD408}" sibTransId="{F40EEF11-B382-4357-9439-70ECABBD6A8B}"/>
    <dgm:cxn modelId="{15A54317-9203-4ABB-8B5F-EAB6DBEC3910}" srcId="{C665F3B1-676C-45B4-BE55-5E1A5AEEECC5}" destId="{A6191F58-DC63-4B77-8FB7-101E1388A72B}" srcOrd="1" destOrd="0" parTransId="{049A8C06-1685-4C13-ADB1-AA25A8E940E5}" sibTransId="{1047CA4B-575B-4FBF-8F92-97F8816C1EF9}"/>
    <dgm:cxn modelId="{74176F17-333B-4708-B4DC-E68B7A28B78B}" srcId="{7A4ED68E-4A8E-4A53-99F5-B4C01C10F49E}" destId="{B8E110C0-1CC0-4844-ADEB-283D60247CCB}" srcOrd="3" destOrd="0" parTransId="{58761D9B-37AF-4AA6-B81C-566294D3770C}" sibTransId="{125B93F0-EF75-4576-9FB7-9E597D9D7092}"/>
    <dgm:cxn modelId="{7C511E1B-C332-4F69-82DB-D8F334683F69}" srcId="{C665F3B1-676C-45B4-BE55-5E1A5AEEECC5}" destId="{26E5A78B-32BC-4B58-A3FC-AB29390B865B}" srcOrd="0" destOrd="0" parTransId="{F4FE2CB2-5ADB-4FE0-83AD-BA7C8FD3B62A}" sibTransId="{6671D398-50F3-4340-BB77-CD06DCB50180}"/>
    <dgm:cxn modelId="{F482B21C-8E67-4616-8E4F-16B25782626A}" type="presOf" srcId="{33D9D14E-8FBF-4573-8AB2-5545285B03FE}" destId="{567A9624-BB3B-422A-9F24-0CB72BB4A953}" srcOrd="0" destOrd="1" presId="urn:microsoft.com/office/officeart/2005/8/layout/vList2"/>
    <dgm:cxn modelId="{119F4B1E-4191-4559-BB84-A46678990F38}" srcId="{7A4ED68E-4A8E-4A53-99F5-B4C01C10F49E}" destId="{F2A33BFB-611C-4807-92A4-254783355A5F}" srcOrd="0" destOrd="0" parTransId="{F7A76294-3FF2-4E67-A10D-713282FE0365}" sibTransId="{A4E456B4-D65A-4E55-8CA4-E8FCBD6B9AD0}"/>
    <dgm:cxn modelId="{179A6223-598B-4118-9981-4CC0396ABF1C}" srcId="{552944A4-FD8B-48AE-9570-B41D51D970D5}" destId="{72790BBF-A9D6-4B61-9AED-4E93BBE13DBA}" srcOrd="4" destOrd="0" parTransId="{74D1E6F3-5B98-4F10-978E-AA577F7867BF}" sibTransId="{9578B1C7-00A7-4CF7-BE31-5F6C372FA1AD}"/>
    <dgm:cxn modelId="{4CD00227-5B2B-4A78-8940-50D57AB10C01}" srcId="{C8547018-6D37-4109-A162-F2A6D5E90489}" destId="{552944A4-FD8B-48AE-9570-B41D51D970D5}" srcOrd="3" destOrd="0" parTransId="{5850C85E-F71F-4D17-95A0-0BD031224E02}" sibTransId="{0A12E803-9090-4BD8-B7CE-F7466257BF42}"/>
    <dgm:cxn modelId="{105C0D2A-ABA1-424C-8DF4-E5D2C98000A3}" type="presOf" srcId="{5247B81B-9039-4750-AA05-01BAB0156FBC}" destId="{03001853-99F5-467A-A73F-FC6F42D9CDC1}" srcOrd="0" destOrd="2" presId="urn:microsoft.com/office/officeart/2005/8/layout/vList2"/>
    <dgm:cxn modelId="{01622333-53AF-49A9-AFEB-44E62921C3F5}" type="presOf" srcId="{3CF28C44-DEF3-41F3-9AE3-D296A549BE68}" destId="{567A9624-BB3B-422A-9F24-0CB72BB4A953}" srcOrd="0" destOrd="5" presId="urn:microsoft.com/office/officeart/2005/8/layout/vList2"/>
    <dgm:cxn modelId="{68C6883F-83F3-4814-903C-542FAE50019B}" srcId="{2B6E6455-D930-477E-8C3F-AF0D1BF27AE7}" destId="{3DEDE227-1C89-4034-92D8-B51E6D97D5B8}" srcOrd="0" destOrd="0" parTransId="{011E3B3C-B7A5-4E38-B926-3B0314575C61}" sibTransId="{CFBD2082-92DE-410D-9BDB-7EB84E416842}"/>
    <dgm:cxn modelId="{BDCB1F41-57A5-4D68-89D8-4FAFB6F81990}" type="presOf" srcId="{C665F3B1-676C-45B4-BE55-5E1A5AEEECC5}" destId="{B8D22076-1F2B-4733-ADEF-3439D6E9F848}" srcOrd="0" destOrd="0" presId="urn:microsoft.com/office/officeart/2005/8/layout/vList2"/>
    <dgm:cxn modelId="{6B21A741-D459-4FD0-BB1B-81D940153E3F}" srcId="{552944A4-FD8B-48AE-9570-B41D51D970D5}" destId="{E31B8488-FA69-411D-8315-E122219915B0}" srcOrd="2" destOrd="0" parTransId="{5C4D2B28-7905-4A51-A291-FC15C2A36CED}" sibTransId="{F93DEA54-A18E-4BBE-97D4-EDD831251150}"/>
    <dgm:cxn modelId="{78717962-BADD-4D3D-8DCA-DE1F2ED8F402}" type="presOf" srcId="{E31B8488-FA69-411D-8315-E122219915B0}" destId="{567A9624-BB3B-422A-9F24-0CB72BB4A953}" srcOrd="0" destOrd="2" presId="urn:microsoft.com/office/officeart/2005/8/layout/vList2"/>
    <dgm:cxn modelId="{ABB4BF42-394C-4B19-898D-78B220F6DE7F}" type="presOf" srcId="{72790BBF-A9D6-4B61-9AED-4E93BBE13DBA}" destId="{567A9624-BB3B-422A-9F24-0CB72BB4A953}" srcOrd="0" destOrd="4" presId="urn:microsoft.com/office/officeart/2005/8/layout/vList2"/>
    <dgm:cxn modelId="{3C036D66-5427-40B4-9A80-AC48019321BF}" srcId="{7A4ED68E-4A8E-4A53-99F5-B4C01C10F49E}" destId="{46EFD504-F363-45BB-899F-6B58D004B41B}" srcOrd="2" destOrd="0" parTransId="{9E3F97CD-C9C9-4FB5-8506-EE0DC3EA5E01}" sibTransId="{213144F6-0A80-4EAF-9F21-7408A6CDFA77}"/>
    <dgm:cxn modelId="{E8BC8E47-CA65-4EB5-8920-818517A5DD3E}" type="presOf" srcId="{552944A4-FD8B-48AE-9570-B41D51D970D5}" destId="{90564722-1020-4680-BDDA-BD13444DEE5D}" srcOrd="0" destOrd="0" presId="urn:microsoft.com/office/officeart/2005/8/layout/vList2"/>
    <dgm:cxn modelId="{A8A37D49-AAB1-432C-8CC0-66804F29BC7D}" type="presOf" srcId="{46EFD504-F363-45BB-899F-6B58D004B41B}" destId="{4F8503FF-0A52-4289-A0B3-2B2D9BF876F0}" srcOrd="0" destOrd="2" presId="urn:microsoft.com/office/officeart/2005/8/layout/vList2"/>
    <dgm:cxn modelId="{684D056B-CE43-4C15-BA58-AC527007E4C3}" type="presOf" srcId="{26E5A78B-32BC-4B58-A3FC-AB29390B865B}" destId="{950236F5-5E85-46CE-8F10-6F344003D37E}" srcOrd="0" destOrd="0" presId="urn:microsoft.com/office/officeart/2005/8/layout/vList2"/>
    <dgm:cxn modelId="{054F414F-2333-4A91-93C2-137923EBFDCF}" srcId="{2B6E6455-D930-477E-8C3F-AF0D1BF27AE7}" destId="{5247B81B-9039-4750-AA05-01BAB0156FBC}" srcOrd="2" destOrd="0" parTransId="{06775E7A-A2F9-4893-885A-9276B37CD4C2}" sibTransId="{A5B59801-410A-45F6-818F-07D35B24DB35}"/>
    <dgm:cxn modelId="{C574634F-E706-4841-A0BA-31AC260A1E93}" srcId="{552944A4-FD8B-48AE-9570-B41D51D970D5}" destId="{3CF28C44-DEF3-41F3-9AE3-D296A549BE68}" srcOrd="5" destOrd="0" parTransId="{136656A7-FB9F-41E5-89C9-4B23A74FF36B}" sibTransId="{9074B21E-FE96-4C8B-8B1F-D4EB7252D92A}"/>
    <dgm:cxn modelId="{68C96950-57FE-434E-9C24-930FCEB0AA50}" srcId="{C8547018-6D37-4109-A162-F2A6D5E90489}" destId="{7A4ED68E-4A8E-4A53-99F5-B4C01C10F49E}" srcOrd="0" destOrd="0" parTransId="{F2218D8E-8C85-434A-9023-BC7951118AC3}" sibTransId="{9CCA3332-1D4E-46AB-8097-B72A37A54378}"/>
    <dgm:cxn modelId="{6E888D76-C8E1-479D-BEF3-6E19656855B2}" type="presOf" srcId="{B8E110C0-1CC0-4844-ADEB-283D60247CCB}" destId="{4F8503FF-0A52-4289-A0B3-2B2D9BF876F0}" srcOrd="0" destOrd="3" presId="urn:microsoft.com/office/officeart/2005/8/layout/vList2"/>
    <dgm:cxn modelId="{373FA076-92C2-41EB-A44C-4D76A2026D77}" srcId="{C8547018-6D37-4109-A162-F2A6D5E90489}" destId="{2B6E6455-D930-477E-8C3F-AF0D1BF27AE7}" srcOrd="1" destOrd="0" parTransId="{4EE9356C-B4F0-440F-AD0D-4506AEBC0291}" sibTransId="{671E2C81-FF41-450D-AD1F-FA5D2219D5AE}"/>
    <dgm:cxn modelId="{F6B75459-A0CE-4B92-9CFA-45BC426C97FE}" type="presOf" srcId="{3DEDE227-1C89-4034-92D8-B51E6D97D5B8}" destId="{03001853-99F5-467A-A73F-FC6F42D9CDC1}" srcOrd="0" destOrd="0" presId="urn:microsoft.com/office/officeart/2005/8/layout/vList2"/>
    <dgm:cxn modelId="{0418227C-2ACF-4F49-8FB5-81573ABE9F8B}" srcId="{552944A4-FD8B-48AE-9570-B41D51D970D5}" destId="{ED60E343-5C68-4C3E-81FD-50DD5A8B4270}" srcOrd="3" destOrd="0" parTransId="{A80D6AA0-C3D1-436B-B73A-C51E99BD5686}" sibTransId="{8B26DCDD-AA35-4219-9817-64365553CCFE}"/>
    <dgm:cxn modelId="{4F1D738F-2C89-440D-B567-6EA29607E5B3}" type="presOf" srcId="{02D3BDE9-FBD0-4A16-A54C-FF06798274D4}" destId="{4F8503FF-0A52-4289-A0B3-2B2D9BF876F0}" srcOrd="0" destOrd="1" presId="urn:microsoft.com/office/officeart/2005/8/layout/vList2"/>
    <dgm:cxn modelId="{8F238691-4A60-459D-A802-665C1CD38E82}" type="presOf" srcId="{30635873-3B3F-47A4-9FAF-D8490DA7FD70}" destId="{4F8503FF-0A52-4289-A0B3-2B2D9BF876F0}" srcOrd="0" destOrd="4" presId="urn:microsoft.com/office/officeart/2005/8/layout/vList2"/>
    <dgm:cxn modelId="{783BAE97-BC7B-416C-B2F4-B9E664700332}" srcId="{552944A4-FD8B-48AE-9570-B41D51D970D5}" destId="{88EF2E00-3648-440D-B082-14634CAF0756}" srcOrd="0" destOrd="0" parTransId="{858FFEA7-2FF7-424E-A6F5-47660E5A5D03}" sibTransId="{CDA6B4B8-C51D-4D08-AC4D-10A9CC9B2149}"/>
    <dgm:cxn modelId="{B09BEA9A-D5ED-4D86-954A-C65F63E61F23}" srcId="{7A4ED68E-4A8E-4A53-99F5-B4C01C10F49E}" destId="{30635873-3B3F-47A4-9FAF-D8490DA7FD70}" srcOrd="4" destOrd="0" parTransId="{A4583E6D-38CB-4B96-B17C-305922A758B2}" sibTransId="{6115C7A5-ECAD-48A2-8005-450240F6B6AE}"/>
    <dgm:cxn modelId="{90E32B9F-1454-4267-BACA-BE1B3F5C5070}" srcId="{552944A4-FD8B-48AE-9570-B41D51D970D5}" destId="{33D9D14E-8FBF-4573-8AB2-5545285B03FE}" srcOrd="1" destOrd="0" parTransId="{F8B9311B-0FDF-493C-8E2D-AE2D18631ECB}" sibTransId="{A3E6E082-0B27-4D4B-918F-78D605C588CE}"/>
    <dgm:cxn modelId="{1654B9A8-2427-4035-B85F-8696E6859D66}" srcId="{C8547018-6D37-4109-A162-F2A6D5E90489}" destId="{C665F3B1-676C-45B4-BE55-5E1A5AEEECC5}" srcOrd="2" destOrd="0" parTransId="{B82E4060-2F96-4C2C-ADEA-9E32F31E8218}" sibTransId="{1F61FAA9-1764-49E8-9E74-B3D07CF802D9}"/>
    <dgm:cxn modelId="{C4F687AF-A53E-420D-B0C4-35A8CF8B4BF2}" type="presOf" srcId="{F2A33BFB-611C-4807-92A4-254783355A5F}" destId="{4F8503FF-0A52-4289-A0B3-2B2D9BF876F0}" srcOrd="0" destOrd="0" presId="urn:microsoft.com/office/officeart/2005/8/layout/vList2"/>
    <dgm:cxn modelId="{27808FB2-0231-477D-A2CF-35CFB9707801}" type="presOf" srcId="{2B6E6455-D930-477E-8C3F-AF0D1BF27AE7}" destId="{84D2840A-F9FD-46C7-9013-4EE7410BE2B2}" srcOrd="0" destOrd="0" presId="urn:microsoft.com/office/officeart/2005/8/layout/vList2"/>
    <dgm:cxn modelId="{C2D265BB-A808-44F9-8625-E9655F1B0883}" type="presOf" srcId="{7A4ED68E-4A8E-4A53-99F5-B4C01C10F49E}" destId="{93015C4A-344B-49D4-BC36-2AEAACEE6490}" srcOrd="0" destOrd="0" presId="urn:microsoft.com/office/officeart/2005/8/layout/vList2"/>
    <dgm:cxn modelId="{13AF61C7-3152-47DA-AB11-CB0CB8ADDB21}" type="presOf" srcId="{05007310-E7A8-423B-819D-2A50EFF29DA7}" destId="{03001853-99F5-467A-A73F-FC6F42D9CDC1}" srcOrd="0" destOrd="1" presId="urn:microsoft.com/office/officeart/2005/8/layout/vList2"/>
    <dgm:cxn modelId="{FA4177CE-6091-463C-AFFF-00B40772725E}" srcId="{7A4ED68E-4A8E-4A53-99F5-B4C01C10F49E}" destId="{02D3BDE9-FBD0-4A16-A54C-FF06798274D4}" srcOrd="1" destOrd="0" parTransId="{EBEC05A1-4CE8-45FC-8439-3EA6E3574A70}" sibTransId="{EF96989B-D4CF-40F6-8922-5AEA275266E5}"/>
    <dgm:cxn modelId="{B40FE0CE-C9F7-40A5-8400-ED3BDFDCD99B}" type="presOf" srcId="{A6191F58-DC63-4B77-8FB7-101E1388A72B}" destId="{950236F5-5E85-46CE-8F10-6F344003D37E}" srcOrd="0" destOrd="1" presId="urn:microsoft.com/office/officeart/2005/8/layout/vList2"/>
    <dgm:cxn modelId="{72BB75EC-07F4-4CC0-996A-0FC829EAB7E0}" type="presOf" srcId="{ED60E343-5C68-4C3E-81FD-50DD5A8B4270}" destId="{567A9624-BB3B-422A-9F24-0CB72BB4A953}" srcOrd="0" destOrd="3" presId="urn:microsoft.com/office/officeart/2005/8/layout/vList2"/>
    <dgm:cxn modelId="{B810A9F3-27F8-450A-95FF-A32D4A97E3F1}" type="presOf" srcId="{88EF2E00-3648-440D-B082-14634CAF0756}" destId="{567A9624-BB3B-422A-9F24-0CB72BB4A953}" srcOrd="0" destOrd="0" presId="urn:microsoft.com/office/officeart/2005/8/layout/vList2"/>
    <dgm:cxn modelId="{2ECA6DEF-249D-43DF-8D9E-DF91A192F59A}" type="presParOf" srcId="{81A18DDC-E7E3-4392-A8F7-D0ADD8850DE8}" destId="{93015C4A-344B-49D4-BC36-2AEAACEE6490}" srcOrd="0" destOrd="0" presId="urn:microsoft.com/office/officeart/2005/8/layout/vList2"/>
    <dgm:cxn modelId="{7723AE9E-BE38-4F57-8F8A-AD6E0AE34B48}" type="presParOf" srcId="{81A18DDC-E7E3-4392-A8F7-D0ADD8850DE8}" destId="{4F8503FF-0A52-4289-A0B3-2B2D9BF876F0}" srcOrd="1" destOrd="0" presId="urn:microsoft.com/office/officeart/2005/8/layout/vList2"/>
    <dgm:cxn modelId="{1507127A-6F3D-417D-A4C5-A83BB3329A8E}" type="presParOf" srcId="{81A18DDC-E7E3-4392-A8F7-D0ADD8850DE8}" destId="{84D2840A-F9FD-46C7-9013-4EE7410BE2B2}" srcOrd="2" destOrd="0" presId="urn:microsoft.com/office/officeart/2005/8/layout/vList2"/>
    <dgm:cxn modelId="{9D3ABE3C-06A2-4BDE-B70D-E9B4971980EA}" type="presParOf" srcId="{81A18DDC-E7E3-4392-A8F7-D0ADD8850DE8}" destId="{03001853-99F5-467A-A73F-FC6F42D9CDC1}" srcOrd="3" destOrd="0" presId="urn:microsoft.com/office/officeart/2005/8/layout/vList2"/>
    <dgm:cxn modelId="{5701DD1C-5A08-47D8-A667-8AF51806AEDB}" type="presParOf" srcId="{81A18DDC-E7E3-4392-A8F7-D0ADD8850DE8}" destId="{B8D22076-1F2B-4733-ADEF-3439D6E9F848}" srcOrd="4" destOrd="0" presId="urn:microsoft.com/office/officeart/2005/8/layout/vList2"/>
    <dgm:cxn modelId="{929C4B71-B898-4569-9CDA-B87B93E94AAD}" type="presParOf" srcId="{81A18DDC-E7E3-4392-A8F7-D0ADD8850DE8}" destId="{950236F5-5E85-46CE-8F10-6F344003D37E}" srcOrd="5" destOrd="0" presId="urn:microsoft.com/office/officeart/2005/8/layout/vList2"/>
    <dgm:cxn modelId="{A4116E43-4A21-400D-83EB-08E2772EF69E}" type="presParOf" srcId="{81A18DDC-E7E3-4392-A8F7-D0ADD8850DE8}" destId="{90564722-1020-4680-BDDA-BD13444DEE5D}" srcOrd="6" destOrd="0" presId="urn:microsoft.com/office/officeart/2005/8/layout/vList2"/>
    <dgm:cxn modelId="{9407BE68-025D-43A6-8DBB-A1608D5D1C3C}" type="presParOf" srcId="{81A18DDC-E7E3-4392-A8F7-D0ADD8850DE8}" destId="{567A9624-BB3B-422A-9F24-0CB72BB4A953}" srcOrd="7"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049911-D8D4-47AE-9EDD-3FBECEB3BEE6}">
      <dsp:nvSpPr>
        <dsp:cNvPr id="0" name=""/>
        <dsp:cNvSpPr/>
      </dsp:nvSpPr>
      <dsp:spPr>
        <a:xfrm>
          <a:off x="4729600" y="1972343"/>
          <a:ext cx="1992569" cy="1992569"/>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Social Determinants of health</a:t>
          </a:r>
        </a:p>
      </dsp:txBody>
      <dsp:txXfrm>
        <a:off x="5021405" y="2264148"/>
        <a:ext cx="1408959" cy="1408959"/>
      </dsp:txXfrm>
    </dsp:sp>
    <dsp:sp modelId="{6269E960-0197-4CBC-8F77-20CCF3DAF046}">
      <dsp:nvSpPr>
        <dsp:cNvPr id="0" name=""/>
        <dsp:cNvSpPr/>
      </dsp:nvSpPr>
      <dsp:spPr>
        <a:xfrm rot="16200000">
          <a:off x="5651509" y="1885025"/>
          <a:ext cx="148752" cy="25883"/>
        </a:xfrm>
        <a:custGeom>
          <a:avLst/>
          <a:gdLst/>
          <a:ahLst/>
          <a:cxnLst/>
          <a:rect l="0" t="0" r="0" b="0"/>
          <a:pathLst>
            <a:path>
              <a:moveTo>
                <a:pt x="0" y="12941"/>
              </a:moveTo>
              <a:lnTo>
                <a:pt x="148752" y="1294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22166" y="1894249"/>
        <a:ext cx="7437" cy="7437"/>
      </dsp:txXfrm>
    </dsp:sp>
    <dsp:sp modelId="{42AF5405-1F74-4F20-90B7-483BB9F61889}">
      <dsp:nvSpPr>
        <dsp:cNvPr id="0" name=""/>
        <dsp:cNvSpPr/>
      </dsp:nvSpPr>
      <dsp:spPr>
        <a:xfrm>
          <a:off x="4729600" y="-168977"/>
          <a:ext cx="1992569" cy="1992569"/>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accent3"/>
              </a:solidFill>
            </a:rPr>
            <a:t>Built Environment </a:t>
          </a:r>
        </a:p>
      </dsp:txBody>
      <dsp:txXfrm>
        <a:off x="5021405" y="122828"/>
        <a:ext cx="1408959" cy="1408959"/>
      </dsp:txXfrm>
    </dsp:sp>
    <dsp:sp modelId="{884B8960-BAAB-4F82-8F57-66395C8BAE65}">
      <dsp:nvSpPr>
        <dsp:cNvPr id="0" name=""/>
        <dsp:cNvSpPr/>
      </dsp:nvSpPr>
      <dsp:spPr>
        <a:xfrm rot="19800000">
          <a:off x="6578728" y="2420356"/>
          <a:ext cx="148752" cy="25883"/>
        </a:xfrm>
        <a:custGeom>
          <a:avLst/>
          <a:gdLst/>
          <a:ahLst/>
          <a:cxnLst/>
          <a:rect l="0" t="0" r="0" b="0"/>
          <a:pathLst>
            <a:path>
              <a:moveTo>
                <a:pt x="0" y="12941"/>
              </a:moveTo>
              <a:lnTo>
                <a:pt x="148752" y="1294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49386" y="2429579"/>
        <a:ext cx="7437" cy="7437"/>
      </dsp:txXfrm>
    </dsp:sp>
    <dsp:sp modelId="{4D167743-B76C-4392-BD60-DFDD4A48A086}">
      <dsp:nvSpPr>
        <dsp:cNvPr id="0" name=""/>
        <dsp:cNvSpPr/>
      </dsp:nvSpPr>
      <dsp:spPr>
        <a:xfrm>
          <a:off x="6584039" y="901683"/>
          <a:ext cx="1992569" cy="1992569"/>
        </a:xfrm>
        <a:prstGeom prst="ellips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Health and Wellness</a:t>
          </a:r>
        </a:p>
      </dsp:txBody>
      <dsp:txXfrm>
        <a:off x="6875844" y="1193488"/>
        <a:ext cx="1408959" cy="1408959"/>
      </dsp:txXfrm>
    </dsp:sp>
    <dsp:sp modelId="{22322F85-C615-47C1-9F3D-8245FC5C1ECB}">
      <dsp:nvSpPr>
        <dsp:cNvPr id="0" name=""/>
        <dsp:cNvSpPr/>
      </dsp:nvSpPr>
      <dsp:spPr>
        <a:xfrm rot="1800000">
          <a:off x="6578728" y="3491016"/>
          <a:ext cx="148752" cy="25883"/>
        </a:xfrm>
        <a:custGeom>
          <a:avLst/>
          <a:gdLst/>
          <a:ahLst/>
          <a:cxnLst/>
          <a:rect l="0" t="0" r="0" b="0"/>
          <a:pathLst>
            <a:path>
              <a:moveTo>
                <a:pt x="0" y="12941"/>
              </a:moveTo>
              <a:lnTo>
                <a:pt x="148752" y="1294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49386" y="3500240"/>
        <a:ext cx="7437" cy="7437"/>
      </dsp:txXfrm>
    </dsp:sp>
    <dsp:sp modelId="{2B72007C-777C-44CD-8AD2-41552AB8009B}">
      <dsp:nvSpPr>
        <dsp:cNvPr id="0" name=""/>
        <dsp:cNvSpPr/>
      </dsp:nvSpPr>
      <dsp:spPr>
        <a:xfrm>
          <a:off x="6584039" y="3043004"/>
          <a:ext cx="1992569" cy="1992569"/>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Social and Community  Context</a:t>
          </a:r>
        </a:p>
      </dsp:txBody>
      <dsp:txXfrm>
        <a:off x="6875844" y="3334809"/>
        <a:ext cx="1408959" cy="1408959"/>
      </dsp:txXfrm>
    </dsp:sp>
    <dsp:sp modelId="{47363C48-9A3B-4015-88B6-C7B5FD628757}">
      <dsp:nvSpPr>
        <dsp:cNvPr id="0" name=""/>
        <dsp:cNvSpPr/>
      </dsp:nvSpPr>
      <dsp:spPr>
        <a:xfrm rot="5400000">
          <a:off x="5651509" y="4026347"/>
          <a:ext cx="148752" cy="25883"/>
        </a:xfrm>
        <a:custGeom>
          <a:avLst/>
          <a:gdLst/>
          <a:ahLst/>
          <a:cxnLst/>
          <a:rect l="0" t="0" r="0" b="0"/>
          <a:pathLst>
            <a:path>
              <a:moveTo>
                <a:pt x="0" y="12941"/>
              </a:moveTo>
              <a:lnTo>
                <a:pt x="148752" y="1294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22166" y="4035570"/>
        <a:ext cx="7437" cy="7437"/>
      </dsp:txXfrm>
    </dsp:sp>
    <dsp:sp modelId="{5069A99E-EC8F-4D1E-A2E9-4FC7617F8258}">
      <dsp:nvSpPr>
        <dsp:cNvPr id="0" name=""/>
        <dsp:cNvSpPr/>
      </dsp:nvSpPr>
      <dsp:spPr>
        <a:xfrm>
          <a:off x="4729600" y="4113665"/>
          <a:ext cx="1992569" cy="1992569"/>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accent3"/>
              </a:solidFill>
            </a:rPr>
            <a:t>Education</a:t>
          </a:r>
        </a:p>
      </dsp:txBody>
      <dsp:txXfrm>
        <a:off x="5021405" y="4405470"/>
        <a:ext cx="1408959" cy="1408959"/>
      </dsp:txXfrm>
    </dsp:sp>
    <dsp:sp modelId="{F49D7062-82D2-4B76-93D9-45F76907B04F}">
      <dsp:nvSpPr>
        <dsp:cNvPr id="0" name=""/>
        <dsp:cNvSpPr/>
      </dsp:nvSpPr>
      <dsp:spPr>
        <a:xfrm rot="9000000">
          <a:off x="4724290" y="3491016"/>
          <a:ext cx="148752" cy="25883"/>
        </a:xfrm>
        <a:custGeom>
          <a:avLst/>
          <a:gdLst/>
          <a:ahLst/>
          <a:cxnLst/>
          <a:rect l="0" t="0" r="0" b="0"/>
          <a:pathLst>
            <a:path>
              <a:moveTo>
                <a:pt x="0" y="12941"/>
              </a:moveTo>
              <a:lnTo>
                <a:pt x="148752" y="1294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794947" y="3500240"/>
        <a:ext cx="7437" cy="7437"/>
      </dsp:txXfrm>
    </dsp:sp>
    <dsp:sp modelId="{79EC4929-CA61-4202-9819-16925BCD1808}">
      <dsp:nvSpPr>
        <dsp:cNvPr id="0" name=""/>
        <dsp:cNvSpPr/>
      </dsp:nvSpPr>
      <dsp:spPr>
        <a:xfrm>
          <a:off x="2875162" y="3043004"/>
          <a:ext cx="1992569" cy="1992569"/>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Social Supports and network </a:t>
          </a:r>
        </a:p>
      </dsp:txBody>
      <dsp:txXfrm>
        <a:off x="3166967" y="3334809"/>
        <a:ext cx="1408959" cy="1408959"/>
      </dsp:txXfrm>
    </dsp:sp>
    <dsp:sp modelId="{E87F9C3C-0E03-4B67-B376-4529FA392449}">
      <dsp:nvSpPr>
        <dsp:cNvPr id="0" name=""/>
        <dsp:cNvSpPr/>
      </dsp:nvSpPr>
      <dsp:spPr>
        <a:xfrm rot="12600000">
          <a:off x="4724290" y="2420356"/>
          <a:ext cx="148752" cy="25883"/>
        </a:xfrm>
        <a:custGeom>
          <a:avLst/>
          <a:gdLst/>
          <a:ahLst/>
          <a:cxnLst/>
          <a:rect l="0" t="0" r="0" b="0"/>
          <a:pathLst>
            <a:path>
              <a:moveTo>
                <a:pt x="0" y="12941"/>
              </a:moveTo>
              <a:lnTo>
                <a:pt x="148752" y="12941"/>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794947" y="2429579"/>
        <a:ext cx="7437" cy="7437"/>
      </dsp:txXfrm>
    </dsp:sp>
    <dsp:sp modelId="{AAAF3331-470A-41A4-9980-BB11D2FF34C5}">
      <dsp:nvSpPr>
        <dsp:cNvPr id="0" name=""/>
        <dsp:cNvSpPr/>
      </dsp:nvSpPr>
      <dsp:spPr>
        <a:xfrm>
          <a:off x="2875162" y="901683"/>
          <a:ext cx="1992569" cy="1992569"/>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Economic Stability </a:t>
          </a:r>
        </a:p>
      </dsp:txBody>
      <dsp:txXfrm>
        <a:off x="3166967" y="1193488"/>
        <a:ext cx="1408959" cy="1408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15C4A-344B-49D4-BC36-2AEAACEE6490}">
      <dsp:nvSpPr>
        <dsp:cNvPr id="0" name=""/>
        <dsp:cNvSpPr/>
      </dsp:nvSpPr>
      <dsp:spPr>
        <a:xfrm>
          <a:off x="0" y="29595"/>
          <a:ext cx="11142617" cy="5850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Household Dysfunction </a:t>
          </a:r>
        </a:p>
      </dsp:txBody>
      <dsp:txXfrm>
        <a:off x="28557" y="58152"/>
        <a:ext cx="11085503" cy="527886"/>
      </dsp:txXfrm>
    </dsp:sp>
    <dsp:sp modelId="{4F8503FF-0A52-4289-A0B3-2B2D9BF876F0}">
      <dsp:nvSpPr>
        <dsp:cNvPr id="0" name=""/>
        <dsp:cNvSpPr/>
      </dsp:nvSpPr>
      <dsp:spPr>
        <a:xfrm>
          <a:off x="0" y="614595"/>
          <a:ext cx="11142617" cy="1630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778"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a:t>Domestic violence </a:t>
          </a:r>
        </a:p>
        <a:p>
          <a:pPr marL="228600" lvl="1" indent="-228600" algn="l" defTabSz="889000">
            <a:lnSpc>
              <a:spcPct val="90000"/>
            </a:lnSpc>
            <a:spcBef>
              <a:spcPct val="0"/>
            </a:spcBef>
            <a:spcAft>
              <a:spcPct val="20000"/>
            </a:spcAft>
            <a:buChar char="•"/>
          </a:pPr>
          <a:r>
            <a:rPr lang="en-US" sz="2000" kern="1200"/>
            <a:t>Incarceration of a parent</a:t>
          </a:r>
        </a:p>
        <a:p>
          <a:pPr marL="228600" lvl="1" indent="-228600" algn="l" defTabSz="889000">
            <a:lnSpc>
              <a:spcPct val="90000"/>
            </a:lnSpc>
            <a:spcBef>
              <a:spcPct val="0"/>
            </a:spcBef>
            <a:spcAft>
              <a:spcPct val="20000"/>
            </a:spcAft>
            <a:buChar char="•"/>
          </a:pPr>
          <a:r>
            <a:rPr lang="en-US" sz="2000" kern="1200"/>
            <a:t>Mental illness in the household</a:t>
          </a:r>
        </a:p>
        <a:p>
          <a:pPr marL="228600" lvl="1" indent="-228600" algn="l" defTabSz="889000">
            <a:lnSpc>
              <a:spcPct val="90000"/>
            </a:lnSpc>
            <a:spcBef>
              <a:spcPct val="0"/>
            </a:spcBef>
            <a:spcAft>
              <a:spcPct val="20000"/>
            </a:spcAft>
            <a:buChar char="•"/>
          </a:pPr>
          <a:r>
            <a:rPr lang="en-US" sz="2000" kern="1200"/>
            <a:t>Substance use in the household</a:t>
          </a:r>
        </a:p>
        <a:p>
          <a:pPr marL="228600" lvl="1" indent="-228600" algn="l" defTabSz="889000">
            <a:lnSpc>
              <a:spcPct val="90000"/>
            </a:lnSpc>
            <a:spcBef>
              <a:spcPct val="0"/>
            </a:spcBef>
            <a:spcAft>
              <a:spcPct val="20000"/>
            </a:spcAft>
            <a:buChar char="•"/>
          </a:pPr>
          <a:r>
            <a:rPr lang="en-US" sz="2000" kern="1200"/>
            <a:t>Parent divorce/separation </a:t>
          </a:r>
        </a:p>
      </dsp:txBody>
      <dsp:txXfrm>
        <a:off x="0" y="614595"/>
        <a:ext cx="11142617" cy="1630125"/>
      </dsp:txXfrm>
    </dsp:sp>
    <dsp:sp modelId="{84D2840A-F9FD-46C7-9013-4EE7410BE2B2}">
      <dsp:nvSpPr>
        <dsp:cNvPr id="0" name=""/>
        <dsp:cNvSpPr/>
      </dsp:nvSpPr>
      <dsp:spPr>
        <a:xfrm>
          <a:off x="0" y="2244720"/>
          <a:ext cx="11142617" cy="5850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Abuse </a:t>
          </a:r>
        </a:p>
      </dsp:txBody>
      <dsp:txXfrm>
        <a:off x="28557" y="2273277"/>
        <a:ext cx="11085503" cy="527886"/>
      </dsp:txXfrm>
    </dsp:sp>
    <dsp:sp modelId="{03001853-99F5-467A-A73F-FC6F42D9CDC1}">
      <dsp:nvSpPr>
        <dsp:cNvPr id="0" name=""/>
        <dsp:cNvSpPr/>
      </dsp:nvSpPr>
      <dsp:spPr>
        <a:xfrm>
          <a:off x="0" y="2829720"/>
          <a:ext cx="11142617" cy="983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778"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a:t>Physical </a:t>
          </a:r>
        </a:p>
        <a:p>
          <a:pPr marL="228600" lvl="1" indent="-228600" algn="l" defTabSz="889000">
            <a:lnSpc>
              <a:spcPct val="90000"/>
            </a:lnSpc>
            <a:spcBef>
              <a:spcPct val="0"/>
            </a:spcBef>
            <a:spcAft>
              <a:spcPct val="20000"/>
            </a:spcAft>
            <a:buChar char="•"/>
          </a:pPr>
          <a:r>
            <a:rPr lang="en-US" sz="2000" kern="1200"/>
            <a:t>Emotional </a:t>
          </a:r>
        </a:p>
        <a:p>
          <a:pPr marL="228600" lvl="1" indent="-228600" algn="l" defTabSz="889000">
            <a:lnSpc>
              <a:spcPct val="90000"/>
            </a:lnSpc>
            <a:spcBef>
              <a:spcPct val="0"/>
            </a:spcBef>
            <a:spcAft>
              <a:spcPct val="20000"/>
            </a:spcAft>
            <a:buChar char="•"/>
          </a:pPr>
          <a:r>
            <a:rPr lang="en-US" sz="2000" kern="1200"/>
            <a:t>Sexual</a:t>
          </a:r>
        </a:p>
      </dsp:txBody>
      <dsp:txXfrm>
        <a:off x="0" y="2829720"/>
        <a:ext cx="11142617" cy="983250"/>
      </dsp:txXfrm>
    </dsp:sp>
    <dsp:sp modelId="{B8D22076-1F2B-4733-ADEF-3439D6E9F848}">
      <dsp:nvSpPr>
        <dsp:cNvPr id="0" name=""/>
        <dsp:cNvSpPr/>
      </dsp:nvSpPr>
      <dsp:spPr>
        <a:xfrm>
          <a:off x="0" y="3812970"/>
          <a:ext cx="11142617" cy="5850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Neglect</a:t>
          </a:r>
        </a:p>
      </dsp:txBody>
      <dsp:txXfrm>
        <a:off x="28557" y="3841527"/>
        <a:ext cx="11085503" cy="527886"/>
      </dsp:txXfrm>
    </dsp:sp>
    <dsp:sp modelId="{950236F5-5E85-46CE-8F10-6F344003D37E}">
      <dsp:nvSpPr>
        <dsp:cNvPr id="0" name=""/>
        <dsp:cNvSpPr/>
      </dsp:nvSpPr>
      <dsp:spPr>
        <a:xfrm>
          <a:off x="0" y="4397970"/>
          <a:ext cx="11142617" cy="659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778"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a:t>Emotional </a:t>
          </a:r>
        </a:p>
        <a:p>
          <a:pPr marL="228600" lvl="1" indent="-228600" algn="l" defTabSz="889000">
            <a:lnSpc>
              <a:spcPct val="90000"/>
            </a:lnSpc>
            <a:spcBef>
              <a:spcPct val="0"/>
            </a:spcBef>
            <a:spcAft>
              <a:spcPct val="20000"/>
            </a:spcAft>
            <a:buChar char="•"/>
          </a:pPr>
          <a:r>
            <a:rPr lang="en-US" sz="2000" kern="1200"/>
            <a:t>Physical </a:t>
          </a:r>
        </a:p>
      </dsp:txBody>
      <dsp:txXfrm>
        <a:off x="0" y="4397970"/>
        <a:ext cx="11142617" cy="6598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9695B8-DA53-0E42-842C-7AD23A837F95}">
      <dsp:nvSpPr>
        <dsp:cNvPr id="0" name=""/>
        <dsp:cNvSpPr/>
      </dsp:nvSpPr>
      <dsp:spPr>
        <a:xfrm>
          <a:off x="4355063" y="0"/>
          <a:ext cx="1451687" cy="894798"/>
        </a:xfrm>
        <a:prstGeom prst="trapezoid">
          <a:avLst>
            <a:gd name="adj" fmla="val 81118"/>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b="1" kern="1200" dirty="0">
            <a:solidFill>
              <a:schemeClr val="accent3"/>
            </a:solidFill>
          </a:endParaRPr>
        </a:p>
        <a:p>
          <a:pPr marL="0" lvl="0" indent="0" algn="ctr" defTabSz="800100">
            <a:lnSpc>
              <a:spcPct val="90000"/>
            </a:lnSpc>
            <a:spcBef>
              <a:spcPct val="0"/>
            </a:spcBef>
            <a:spcAft>
              <a:spcPct val="35000"/>
            </a:spcAft>
            <a:buNone/>
          </a:pPr>
          <a:r>
            <a:rPr lang="en-US" sz="1800" b="1" kern="1200" dirty="0">
              <a:solidFill>
                <a:schemeClr val="bg1"/>
              </a:solidFill>
            </a:rPr>
            <a:t>Early</a:t>
          </a:r>
          <a:r>
            <a:rPr lang="en-US" sz="1800" b="1" kern="1200" dirty="0">
              <a:solidFill>
                <a:schemeClr val="accent3"/>
              </a:solidFill>
            </a:rPr>
            <a:t> </a:t>
          </a:r>
        </a:p>
        <a:p>
          <a:pPr marL="0" lvl="0" indent="0" algn="ctr" defTabSz="800100">
            <a:lnSpc>
              <a:spcPct val="90000"/>
            </a:lnSpc>
            <a:spcBef>
              <a:spcPct val="0"/>
            </a:spcBef>
            <a:spcAft>
              <a:spcPct val="35000"/>
            </a:spcAft>
            <a:buNone/>
          </a:pPr>
          <a:r>
            <a:rPr lang="en-US" sz="1800" b="1" kern="1200" dirty="0">
              <a:solidFill>
                <a:schemeClr val="bg1"/>
              </a:solidFill>
            </a:rPr>
            <a:t>Death</a:t>
          </a:r>
        </a:p>
      </dsp:txBody>
      <dsp:txXfrm>
        <a:off x="4355063" y="0"/>
        <a:ext cx="1451687" cy="894798"/>
      </dsp:txXfrm>
    </dsp:sp>
    <dsp:sp modelId="{F0EFA7C2-8AA4-F842-BFF6-F6070593E567}">
      <dsp:nvSpPr>
        <dsp:cNvPr id="0" name=""/>
        <dsp:cNvSpPr/>
      </dsp:nvSpPr>
      <dsp:spPr>
        <a:xfrm>
          <a:off x="3629219" y="894798"/>
          <a:ext cx="2903375" cy="894798"/>
        </a:xfrm>
        <a:prstGeom prst="trapezoid">
          <a:avLst>
            <a:gd name="adj" fmla="val 81118"/>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rPr>
            <a:t>Disease, Disability and Social Problems</a:t>
          </a:r>
        </a:p>
      </dsp:txBody>
      <dsp:txXfrm>
        <a:off x="4137309" y="894798"/>
        <a:ext cx="1887194" cy="894798"/>
      </dsp:txXfrm>
    </dsp:sp>
    <dsp:sp modelId="{36C9C573-C23A-3F4C-91F9-F2071D828C52}">
      <dsp:nvSpPr>
        <dsp:cNvPr id="0" name=""/>
        <dsp:cNvSpPr/>
      </dsp:nvSpPr>
      <dsp:spPr>
        <a:xfrm>
          <a:off x="2903375" y="1789597"/>
          <a:ext cx="4355063" cy="894798"/>
        </a:xfrm>
        <a:prstGeom prst="trapezoid">
          <a:avLst>
            <a:gd name="adj" fmla="val 81118"/>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Adoption of Health Risk Behaviors</a:t>
          </a:r>
        </a:p>
      </dsp:txBody>
      <dsp:txXfrm>
        <a:off x="3665511" y="1789597"/>
        <a:ext cx="2830791" cy="894798"/>
      </dsp:txXfrm>
    </dsp:sp>
    <dsp:sp modelId="{DE3FC364-F02C-7840-B4CB-8A7041A0D463}">
      <dsp:nvSpPr>
        <dsp:cNvPr id="0" name=""/>
        <dsp:cNvSpPr/>
      </dsp:nvSpPr>
      <dsp:spPr>
        <a:xfrm>
          <a:off x="2177531" y="2684395"/>
          <a:ext cx="5806750" cy="894798"/>
        </a:xfrm>
        <a:prstGeom prst="trapezoid">
          <a:avLst>
            <a:gd name="adj" fmla="val 81118"/>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Social, Emotional and Cognitive Impairment</a:t>
          </a:r>
        </a:p>
      </dsp:txBody>
      <dsp:txXfrm>
        <a:off x="3193712" y="2684395"/>
        <a:ext cx="3774388" cy="894798"/>
      </dsp:txXfrm>
    </dsp:sp>
    <dsp:sp modelId="{DA1C855B-CFD9-164F-B37D-F8A75307DBBE}">
      <dsp:nvSpPr>
        <dsp:cNvPr id="0" name=""/>
        <dsp:cNvSpPr/>
      </dsp:nvSpPr>
      <dsp:spPr>
        <a:xfrm>
          <a:off x="1451687" y="3579194"/>
          <a:ext cx="7258438" cy="894798"/>
        </a:xfrm>
        <a:prstGeom prst="trapezoid">
          <a:avLst>
            <a:gd name="adj" fmla="val 81118"/>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rPr>
            <a:t>Disrupted neurodevelopment</a:t>
          </a:r>
        </a:p>
      </dsp:txBody>
      <dsp:txXfrm>
        <a:off x="2721914" y="3579194"/>
        <a:ext cx="4717985" cy="894798"/>
      </dsp:txXfrm>
    </dsp:sp>
    <dsp:sp modelId="{F189F8A3-F2C1-EE41-9C80-A56334B3367F}">
      <dsp:nvSpPr>
        <dsp:cNvPr id="0" name=""/>
        <dsp:cNvSpPr/>
      </dsp:nvSpPr>
      <dsp:spPr>
        <a:xfrm>
          <a:off x="725843" y="4473992"/>
          <a:ext cx="8710126" cy="894798"/>
        </a:xfrm>
        <a:prstGeom prst="trapezoid">
          <a:avLst>
            <a:gd name="adj" fmla="val 81118"/>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Adverse Childhood Experiences</a:t>
          </a:r>
        </a:p>
      </dsp:txBody>
      <dsp:txXfrm>
        <a:off x="2250115" y="4473992"/>
        <a:ext cx="5661582" cy="894798"/>
      </dsp:txXfrm>
    </dsp:sp>
    <dsp:sp modelId="{45010FD6-0EFF-482E-ACEA-4053E4242188}">
      <dsp:nvSpPr>
        <dsp:cNvPr id="0" name=""/>
        <dsp:cNvSpPr/>
      </dsp:nvSpPr>
      <dsp:spPr>
        <a:xfrm>
          <a:off x="0" y="5368791"/>
          <a:ext cx="10161813" cy="894798"/>
        </a:xfrm>
        <a:prstGeom prst="trapezoid">
          <a:avLst>
            <a:gd name="adj" fmla="val 81118"/>
          </a:avLst>
        </a:prstGeom>
        <a:solidFill>
          <a:schemeClr val="accent6"/>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2"/>
              </a:solidFill>
            </a:rPr>
            <a:t>Historical Trauma &amp; Structural Racism</a:t>
          </a:r>
        </a:p>
      </dsp:txBody>
      <dsp:txXfrm>
        <a:off x="1778317" y="5368791"/>
        <a:ext cx="6605179" cy="8947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15C4A-344B-49D4-BC36-2AEAACEE6490}">
      <dsp:nvSpPr>
        <dsp:cNvPr id="0" name=""/>
        <dsp:cNvSpPr/>
      </dsp:nvSpPr>
      <dsp:spPr>
        <a:xfrm>
          <a:off x="0" y="15973"/>
          <a:ext cx="11190514" cy="4212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Household Dysfunction </a:t>
          </a:r>
        </a:p>
      </dsp:txBody>
      <dsp:txXfrm>
        <a:off x="20561" y="36534"/>
        <a:ext cx="11149392" cy="380078"/>
      </dsp:txXfrm>
    </dsp:sp>
    <dsp:sp modelId="{4F8503FF-0A52-4289-A0B3-2B2D9BF876F0}">
      <dsp:nvSpPr>
        <dsp:cNvPr id="0" name=""/>
        <dsp:cNvSpPr/>
      </dsp:nvSpPr>
      <dsp:spPr>
        <a:xfrm>
          <a:off x="0" y="437173"/>
          <a:ext cx="11190514" cy="1136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299"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Domestic violence </a:t>
          </a:r>
        </a:p>
        <a:p>
          <a:pPr marL="114300" lvl="1" indent="-114300" algn="l" defTabSz="622300">
            <a:lnSpc>
              <a:spcPct val="90000"/>
            </a:lnSpc>
            <a:spcBef>
              <a:spcPct val="0"/>
            </a:spcBef>
            <a:spcAft>
              <a:spcPct val="20000"/>
            </a:spcAft>
            <a:buChar char="•"/>
          </a:pPr>
          <a:r>
            <a:rPr lang="en-US" sz="1400" kern="1200"/>
            <a:t>Incarceration of a parent</a:t>
          </a:r>
          <a:endParaRPr lang="en-US" sz="1400" kern="1200" dirty="0"/>
        </a:p>
        <a:p>
          <a:pPr marL="114300" lvl="1" indent="-114300" algn="l" defTabSz="622300">
            <a:lnSpc>
              <a:spcPct val="90000"/>
            </a:lnSpc>
            <a:spcBef>
              <a:spcPct val="0"/>
            </a:spcBef>
            <a:spcAft>
              <a:spcPct val="20000"/>
            </a:spcAft>
            <a:buChar char="•"/>
          </a:pPr>
          <a:r>
            <a:rPr lang="en-US" sz="1400" kern="1200"/>
            <a:t>Mental illness in the household</a:t>
          </a:r>
          <a:endParaRPr lang="en-US" sz="1400" kern="1200" dirty="0"/>
        </a:p>
        <a:p>
          <a:pPr marL="114300" lvl="1" indent="-114300" algn="l" defTabSz="622300">
            <a:lnSpc>
              <a:spcPct val="90000"/>
            </a:lnSpc>
            <a:spcBef>
              <a:spcPct val="0"/>
            </a:spcBef>
            <a:spcAft>
              <a:spcPct val="20000"/>
            </a:spcAft>
            <a:buChar char="•"/>
          </a:pPr>
          <a:r>
            <a:rPr lang="en-US" sz="1400" kern="1200"/>
            <a:t>Substance use in the household</a:t>
          </a:r>
          <a:endParaRPr lang="en-US" sz="1400" kern="1200" dirty="0"/>
        </a:p>
        <a:p>
          <a:pPr marL="114300" lvl="1" indent="-114300" algn="l" defTabSz="622300">
            <a:lnSpc>
              <a:spcPct val="90000"/>
            </a:lnSpc>
            <a:spcBef>
              <a:spcPct val="0"/>
            </a:spcBef>
            <a:spcAft>
              <a:spcPct val="20000"/>
            </a:spcAft>
            <a:buChar char="•"/>
          </a:pPr>
          <a:r>
            <a:rPr lang="en-US" sz="1400" kern="1200" dirty="0"/>
            <a:t>Parent divorce/separation </a:t>
          </a:r>
        </a:p>
      </dsp:txBody>
      <dsp:txXfrm>
        <a:off x="0" y="437173"/>
        <a:ext cx="11190514" cy="1136430"/>
      </dsp:txXfrm>
    </dsp:sp>
    <dsp:sp modelId="{84D2840A-F9FD-46C7-9013-4EE7410BE2B2}">
      <dsp:nvSpPr>
        <dsp:cNvPr id="0" name=""/>
        <dsp:cNvSpPr/>
      </dsp:nvSpPr>
      <dsp:spPr>
        <a:xfrm>
          <a:off x="0" y="1573603"/>
          <a:ext cx="11190514" cy="4212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Abuse </a:t>
          </a:r>
          <a:endParaRPr lang="en-US" sz="1800" kern="1200" dirty="0"/>
        </a:p>
      </dsp:txBody>
      <dsp:txXfrm>
        <a:off x="20561" y="1594164"/>
        <a:ext cx="11149392" cy="380078"/>
      </dsp:txXfrm>
    </dsp:sp>
    <dsp:sp modelId="{03001853-99F5-467A-A73F-FC6F42D9CDC1}">
      <dsp:nvSpPr>
        <dsp:cNvPr id="0" name=""/>
        <dsp:cNvSpPr/>
      </dsp:nvSpPr>
      <dsp:spPr>
        <a:xfrm>
          <a:off x="0" y="1994803"/>
          <a:ext cx="11190514" cy="689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299"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Physical </a:t>
          </a:r>
        </a:p>
        <a:p>
          <a:pPr marL="114300" lvl="1" indent="-114300" algn="l" defTabSz="622300">
            <a:lnSpc>
              <a:spcPct val="90000"/>
            </a:lnSpc>
            <a:spcBef>
              <a:spcPct val="0"/>
            </a:spcBef>
            <a:spcAft>
              <a:spcPct val="20000"/>
            </a:spcAft>
            <a:buChar char="•"/>
          </a:pPr>
          <a:r>
            <a:rPr lang="en-US" sz="1400" kern="1200"/>
            <a:t>Emotional </a:t>
          </a:r>
          <a:endParaRPr lang="en-US" sz="1400" kern="1200" dirty="0"/>
        </a:p>
        <a:p>
          <a:pPr marL="114300" lvl="1" indent="-114300" algn="l" defTabSz="622300">
            <a:lnSpc>
              <a:spcPct val="90000"/>
            </a:lnSpc>
            <a:spcBef>
              <a:spcPct val="0"/>
            </a:spcBef>
            <a:spcAft>
              <a:spcPct val="20000"/>
            </a:spcAft>
            <a:buChar char="•"/>
          </a:pPr>
          <a:r>
            <a:rPr lang="en-US" sz="1400" kern="1200" dirty="0"/>
            <a:t>Sexual</a:t>
          </a:r>
        </a:p>
      </dsp:txBody>
      <dsp:txXfrm>
        <a:off x="0" y="1994803"/>
        <a:ext cx="11190514" cy="689310"/>
      </dsp:txXfrm>
    </dsp:sp>
    <dsp:sp modelId="{B8D22076-1F2B-4733-ADEF-3439D6E9F848}">
      <dsp:nvSpPr>
        <dsp:cNvPr id="0" name=""/>
        <dsp:cNvSpPr/>
      </dsp:nvSpPr>
      <dsp:spPr>
        <a:xfrm>
          <a:off x="0" y="2684113"/>
          <a:ext cx="11190514" cy="4212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Neglect</a:t>
          </a:r>
        </a:p>
      </dsp:txBody>
      <dsp:txXfrm>
        <a:off x="20561" y="2704674"/>
        <a:ext cx="11149392" cy="380078"/>
      </dsp:txXfrm>
    </dsp:sp>
    <dsp:sp modelId="{950236F5-5E85-46CE-8F10-6F344003D37E}">
      <dsp:nvSpPr>
        <dsp:cNvPr id="0" name=""/>
        <dsp:cNvSpPr/>
      </dsp:nvSpPr>
      <dsp:spPr>
        <a:xfrm>
          <a:off x="0" y="3105313"/>
          <a:ext cx="11190514" cy="456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299"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Emotional </a:t>
          </a:r>
        </a:p>
        <a:p>
          <a:pPr marL="114300" lvl="1" indent="-114300" algn="l" defTabSz="622300">
            <a:lnSpc>
              <a:spcPct val="90000"/>
            </a:lnSpc>
            <a:spcBef>
              <a:spcPct val="0"/>
            </a:spcBef>
            <a:spcAft>
              <a:spcPct val="20000"/>
            </a:spcAft>
            <a:buChar char="•"/>
          </a:pPr>
          <a:r>
            <a:rPr lang="en-US" sz="1400" kern="1200" dirty="0"/>
            <a:t>Physical </a:t>
          </a:r>
        </a:p>
      </dsp:txBody>
      <dsp:txXfrm>
        <a:off x="0" y="3105313"/>
        <a:ext cx="11190514" cy="456435"/>
      </dsp:txXfrm>
    </dsp:sp>
    <dsp:sp modelId="{90564722-1020-4680-BDDA-BD13444DEE5D}">
      <dsp:nvSpPr>
        <dsp:cNvPr id="0" name=""/>
        <dsp:cNvSpPr/>
      </dsp:nvSpPr>
      <dsp:spPr>
        <a:xfrm>
          <a:off x="0" y="3561748"/>
          <a:ext cx="11190514" cy="421200"/>
        </a:xfrm>
        <a:prstGeom prst="roundRect">
          <a:avLst/>
        </a:prstGeom>
        <a:solidFill>
          <a:schemeClr val="accent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Community Disadvantage </a:t>
          </a:r>
        </a:p>
      </dsp:txBody>
      <dsp:txXfrm>
        <a:off x="20561" y="3582309"/>
        <a:ext cx="11149392" cy="380078"/>
      </dsp:txXfrm>
    </dsp:sp>
    <dsp:sp modelId="{567A9624-BB3B-422A-9F24-0CB72BB4A953}">
      <dsp:nvSpPr>
        <dsp:cNvPr id="0" name=""/>
        <dsp:cNvSpPr/>
      </dsp:nvSpPr>
      <dsp:spPr>
        <a:xfrm>
          <a:off x="0" y="3982948"/>
          <a:ext cx="11190514" cy="1378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299"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Neighborhood violence </a:t>
          </a:r>
        </a:p>
        <a:p>
          <a:pPr marL="114300" lvl="1" indent="-114300" algn="l" defTabSz="622300">
            <a:lnSpc>
              <a:spcPct val="90000"/>
            </a:lnSpc>
            <a:spcBef>
              <a:spcPct val="0"/>
            </a:spcBef>
            <a:spcAft>
              <a:spcPct val="20000"/>
            </a:spcAft>
            <a:buChar char="•"/>
          </a:pPr>
          <a:r>
            <a:rPr lang="en-US" sz="1400" kern="1200" dirty="0"/>
            <a:t>Access to basic resources</a:t>
          </a:r>
        </a:p>
        <a:p>
          <a:pPr marL="114300" lvl="1" indent="-114300" algn="l" defTabSz="622300">
            <a:lnSpc>
              <a:spcPct val="90000"/>
            </a:lnSpc>
            <a:spcBef>
              <a:spcPct val="0"/>
            </a:spcBef>
            <a:spcAft>
              <a:spcPct val="20000"/>
            </a:spcAft>
            <a:buChar char="•"/>
          </a:pPr>
          <a:r>
            <a:rPr lang="en-US" sz="1400" kern="1200" dirty="0"/>
            <a:t>Lack of economic mobility </a:t>
          </a:r>
        </a:p>
        <a:p>
          <a:pPr marL="114300" lvl="1" indent="-114300" algn="l" defTabSz="622300">
            <a:lnSpc>
              <a:spcPct val="90000"/>
            </a:lnSpc>
            <a:spcBef>
              <a:spcPct val="0"/>
            </a:spcBef>
            <a:spcAft>
              <a:spcPct val="20000"/>
            </a:spcAft>
            <a:buChar char="•"/>
          </a:pPr>
          <a:r>
            <a:rPr lang="en-US" sz="1400" kern="1200" dirty="0"/>
            <a:t>Structural racism </a:t>
          </a:r>
        </a:p>
        <a:p>
          <a:pPr marL="114300" lvl="1" indent="-114300" algn="l" defTabSz="622300">
            <a:lnSpc>
              <a:spcPct val="90000"/>
            </a:lnSpc>
            <a:spcBef>
              <a:spcPct val="0"/>
            </a:spcBef>
            <a:spcAft>
              <a:spcPct val="20000"/>
            </a:spcAft>
            <a:buChar char="•"/>
          </a:pPr>
          <a:endParaRPr lang="en-US" sz="1400" kern="1200" dirty="0"/>
        </a:p>
        <a:p>
          <a:pPr marL="114300" lvl="1" indent="-114300" algn="l" defTabSz="622300">
            <a:lnSpc>
              <a:spcPct val="90000"/>
            </a:lnSpc>
            <a:spcBef>
              <a:spcPct val="0"/>
            </a:spcBef>
            <a:spcAft>
              <a:spcPct val="20000"/>
            </a:spcAft>
            <a:buChar char="•"/>
          </a:pPr>
          <a:endParaRPr lang="en-US" sz="1400" kern="1200" dirty="0"/>
        </a:p>
      </dsp:txBody>
      <dsp:txXfrm>
        <a:off x="0" y="3982948"/>
        <a:ext cx="11190514" cy="137862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F477D4-9C59-1846-BB9F-DF0E30D0152E}" type="datetimeFigureOut">
              <a:rPr lang="en-US" smtClean="0"/>
              <a:t>1/30/2020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97C0D6-AEB6-954C-941E-51E1D453593A}" type="slidenum">
              <a:rPr lang="en-US" smtClean="0"/>
              <a:t>‹#›</a:t>
            </a:fld>
            <a:endParaRPr lang="en-US"/>
          </a:p>
        </p:txBody>
      </p:sp>
    </p:spTree>
    <p:extLst>
      <p:ext uri="{BB962C8B-B14F-4D97-AF65-F5344CB8AC3E}">
        <p14:creationId xmlns:p14="http://schemas.microsoft.com/office/powerpoint/2010/main" val="650584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97C0D6-AEB6-954C-941E-51E1D453593A}" type="slidenum">
              <a:rPr lang="en-US" smtClean="0"/>
              <a:t>1</a:t>
            </a:fld>
            <a:endParaRPr lang="en-US"/>
          </a:p>
        </p:txBody>
      </p:sp>
    </p:spTree>
    <p:extLst>
      <p:ext uri="{BB962C8B-B14F-4D97-AF65-F5344CB8AC3E}">
        <p14:creationId xmlns:p14="http://schemas.microsoft.com/office/powerpoint/2010/main" val="1817923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3C7672F-9CD0-426B-B817-FF90749DC348}"/>
              </a:ext>
            </a:extLst>
          </p:cNvPr>
          <p:cNvSpPr>
            <a:spLocks noGrp="1"/>
          </p:cNvSpPr>
          <p:nvPr>
            <p:ph type="body" idx="1"/>
          </p:nvPr>
        </p:nvSpPr>
        <p:spPr/>
        <p:txBody>
          <a:bodyPr/>
          <a:lstStyle/>
          <a:p>
            <a:r>
              <a:rPr lang="en-US" dirty="0"/>
              <a:t>Similarly, the field is moving towards reconceptualizing ACEs to include adverse community environments or experiences, to add the needed layer of context and emphasis on racial equity. My colleague Jeff, from the Building Community Resilience collaborative will be talking more about how this reconceptualization has helped further policy efforts to promote equity.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an area that I’ll talk about today, is thinking about resilience has been broader than the individual. The protective factors that have been identified as key leaders in this space, such as the CDC, the Harvard Center for the Developing Child, Administration for Children and Families, etc., are summarized here, but they all have to be embedded within racially equitable policies, practices, and systems. </a:t>
            </a:r>
          </a:p>
        </p:txBody>
      </p:sp>
      <p:sp>
        <p:nvSpPr>
          <p:cNvPr id="4" name="Slide Number Placeholder 3"/>
          <p:cNvSpPr>
            <a:spLocks noGrp="1"/>
          </p:cNvSpPr>
          <p:nvPr>
            <p:ph type="sldNum" sz="quarter" idx="5"/>
          </p:nvPr>
        </p:nvSpPr>
        <p:spPr/>
        <p:txBody>
          <a:bodyPr/>
          <a:lstStyle/>
          <a:p>
            <a:fld id="{0597C0D6-AEB6-954C-941E-51E1D453593A}" type="slidenum">
              <a:rPr lang="en-US" smtClean="0"/>
              <a:t>11</a:t>
            </a:fld>
            <a:endParaRPr lang="en-US"/>
          </a:p>
        </p:txBody>
      </p:sp>
    </p:spTree>
    <p:extLst>
      <p:ext uri="{BB962C8B-B14F-4D97-AF65-F5344CB8AC3E}">
        <p14:creationId xmlns:p14="http://schemas.microsoft.com/office/powerpoint/2010/main" val="3197047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next I’ll talk about some examples of my research in this space. With only a couple of minutes, I unfortunately will not be able to discuss it in depth, but I’m happy to talk offline in more detail. </a:t>
            </a:r>
          </a:p>
        </p:txBody>
      </p:sp>
      <p:sp>
        <p:nvSpPr>
          <p:cNvPr id="4" name="Slide Number Placeholder 3"/>
          <p:cNvSpPr>
            <a:spLocks noGrp="1"/>
          </p:cNvSpPr>
          <p:nvPr>
            <p:ph type="sldNum" sz="quarter" idx="5"/>
          </p:nvPr>
        </p:nvSpPr>
        <p:spPr/>
        <p:txBody>
          <a:bodyPr/>
          <a:lstStyle/>
          <a:p>
            <a:fld id="{0597C0D6-AEB6-954C-941E-51E1D453593A}" type="slidenum">
              <a:rPr lang="en-US" smtClean="0"/>
              <a:t>12</a:t>
            </a:fld>
            <a:endParaRPr lang="en-US"/>
          </a:p>
        </p:txBody>
      </p:sp>
    </p:spTree>
    <p:extLst>
      <p:ext uri="{BB962C8B-B14F-4D97-AF65-F5344CB8AC3E}">
        <p14:creationId xmlns:p14="http://schemas.microsoft.com/office/powerpoint/2010/main" val="555850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I led a study examining the relationship between ACEs, tobacco use, the role of protective factors by race, using our statewide behavioral risk factor surveillance system data from 2017. </a:t>
            </a:r>
          </a:p>
        </p:txBody>
      </p:sp>
      <p:sp>
        <p:nvSpPr>
          <p:cNvPr id="4" name="Slide Number Placeholder 3"/>
          <p:cNvSpPr>
            <a:spLocks noGrp="1"/>
          </p:cNvSpPr>
          <p:nvPr>
            <p:ph type="sldNum" sz="quarter" idx="5"/>
          </p:nvPr>
        </p:nvSpPr>
        <p:spPr/>
        <p:txBody>
          <a:bodyPr/>
          <a:lstStyle/>
          <a:p>
            <a:fld id="{0597C0D6-AEB6-954C-941E-51E1D453593A}" type="slidenum">
              <a:rPr lang="en-US" smtClean="0"/>
              <a:t>13</a:t>
            </a:fld>
            <a:endParaRPr lang="en-US"/>
          </a:p>
        </p:txBody>
      </p:sp>
    </p:spTree>
    <p:extLst>
      <p:ext uri="{BB962C8B-B14F-4D97-AF65-F5344CB8AC3E}">
        <p14:creationId xmlns:p14="http://schemas.microsoft.com/office/powerpoint/2010/main" val="244173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And so the goal was to understand how…</a:t>
            </a:r>
            <a:endParaRPr dirty="0"/>
          </a:p>
        </p:txBody>
      </p:sp>
      <p:sp>
        <p:nvSpPr>
          <p:cNvPr id="889" name="Google Shape;88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5834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study’s results were unexpected by not surprising. SSNR’s significantly….</a:t>
            </a:r>
          </a:p>
          <a:p>
            <a:endParaRPr lang="en-US" dirty="0"/>
          </a:p>
          <a:p>
            <a:endParaRPr lang="en-US" dirty="0"/>
          </a:p>
        </p:txBody>
      </p:sp>
      <p:sp>
        <p:nvSpPr>
          <p:cNvPr id="4" name="Slide Number Placeholder 3"/>
          <p:cNvSpPr>
            <a:spLocks noGrp="1"/>
          </p:cNvSpPr>
          <p:nvPr>
            <p:ph type="sldNum" sz="quarter" idx="5"/>
          </p:nvPr>
        </p:nvSpPr>
        <p:spPr/>
        <p:txBody>
          <a:bodyPr/>
          <a:lstStyle/>
          <a:p>
            <a:fld id="{0597C0D6-AEB6-954C-941E-51E1D453593A}" type="slidenum">
              <a:rPr lang="en-US" smtClean="0"/>
              <a:t>17</a:t>
            </a:fld>
            <a:endParaRPr lang="en-US"/>
          </a:p>
        </p:txBody>
      </p:sp>
    </p:spTree>
    <p:extLst>
      <p:ext uri="{BB962C8B-B14F-4D97-AF65-F5344CB8AC3E}">
        <p14:creationId xmlns:p14="http://schemas.microsoft.com/office/powerpoint/2010/main" val="612329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then finally, on a more practical note, I recently led the effort of developing an evidence based model that can help communities, organizations, and policy advocates develop plans for action around ACEs and resilience. Bringing together key theories in public health and social justice, the Empower Action Model suggests that these five factors, which are framed in action terms: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Must be applied across multiple levels of influence, across the lifespan, and through the </a:t>
            </a:r>
            <a:r>
              <a:rPr lang="en-US" sz="1200" kern="1200" dirty="0" err="1">
                <a:solidFill>
                  <a:schemeClr val="tx1"/>
                </a:solidFill>
                <a:effectLst/>
                <a:latin typeface="+mn-lt"/>
                <a:ea typeface="+mn-ea"/>
                <a:cs typeface="+mn-cs"/>
              </a:rPr>
              <a:t>lense</a:t>
            </a:r>
            <a:r>
              <a:rPr lang="en-US" sz="1200" kern="1200" dirty="0">
                <a:solidFill>
                  <a:schemeClr val="tx1"/>
                </a:solidFill>
                <a:effectLst/>
                <a:latin typeface="+mn-lt"/>
                <a:ea typeface="+mn-ea"/>
                <a:cs typeface="+mn-cs"/>
              </a:rPr>
              <a:t> of race equity. </a:t>
            </a:r>
          </a:p>
        </p:txBody>
      </p:sp>
      <p:sp>
        <p:nvSpPr>
          <p:cNvPr id="4" name="Slide Number Placeholder 3"/>
          <p:cNvSpPr>
            <a:spLocks noGrp="1"/>
          </p:cNvSpPr>
          <p:nvPr>
            <p:ph type="sldNum" sz="quarter" idx="5"/>
          </p:nvPr>
        </p:nvSpPr>
        <p:spPr/>
        <p:txBody>
          <a:bodyPr/>
          <a:lstStyle/>
          <a:p>
            <a:fld id="{0597C0D6-AEB6-954C-941E-51E1D453593A}" type="slidenum">
              <a:rPr lang="en-US" smtClean="0"/>
              <a:t>18</a:t>
            </a:fld>
            <a:endParaRPr lang="en-US"/>
          </a:p>
        </p:txBody>
      </p:sp>
    </p:spTree>
    <p:extLst>
      <p:ext uri="{BB962C8B-B14F-4D97-AF65-F5344CB8AC3E}">
        <p14:creationId xmlns:p14="http://schemas.microsoft.com/office/powerpoint/2010/main" val="25314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makes this model unique is that it goes beyond just presenting the key pieces needed to build equity, health, and well-being. More specifically, it provides the ideal conditions by each of these protective factors can be applied across multiple levels with race equity serving as its foundation. Now the process by which an organization or community gets to this ideal condition will vary, as we know there is no one size fits all approach. And that is intentional to ensure that the model is tailored to different needs and strengths. </a:t>
            </a:r>
          </a:p>
        </p:txBody>
      </p:sp>
      <p:sp>
        <p:nvSpPr>
          <p:cNvPr id="4" name="Slide Number Placeholder 3"/>
          <p:cNvSpPr>
            <a:spLocks noGrp="1"/>
          </p:cNvSpPr>
          <p:nvPr>
            <p:ph type="sldNum" sz="quarter" idx="5"/>
          </p:nvPr>
        </p:nvSpPr>
        <p:spPr/>
        <p:txBody>
          <a:bodyPr/>
          <a:lstStyle/>
          <a:p>
            <a:fld id="{0597C0D6-AEB6-954C-941E-51E1D453593A}" type="slidenum">
              <a:rPr lang="en-US" smtClean="0"/>
              <a:t>19</a:t>
            </a:fld>
            <a:endParaRPr lang="en-US"/>
          </a:p>
        </p:txBody>
      </p:sp>
    </p:spTree>
    <p:extLst>
      <p:ext uri="{BB962C8B-B14F-4D97-AF65-F5344CB8AC3E}">
        <p14:creationId xmlns:p14="http://schemas.microsoft.com/office/powerpoint/2010/main" val="3042815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97C0D6-AEB6-954C-941E-51E1D453593A}" type="slidenum">
              <a:rPr lang="en-US" smtClean="0"/>
              <a:t>20</a:t>
            </a:fld>
            <a:endParaRPr lang="en-US"/>
          </a:p>
        </p:txBody>
      </p:sp>
    </p:spTree>
    <p:extLst>
      <p:ext uri="{BB962C8B-B14F-4D97-AF65-F5344CB8AC3E}">
        <p14:creationId xmlns:p14="http://schemas.microsoft.com/office/powerpoint/2010/main" val="2622135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all of that information, you may be feeling a little overwhelmed or anxious. I always like to end my presentations with this quote, because it reminds us that while this work may be slow, frustrating or sometimes make us feel hopeless, it is worth it. </a:t>
            </a:r>
          </a:p>
          <a:p>
            <a:endParaRPr lang="en-US" dirty="0"/>
          </a:p>
          <a:p>
            <a:r>
              <a:rPr lang="en-US" dirty="0"/>
              <a:t>Thanks so much, and I will pass it over to my colleague Jeff. </a:t>
            </a:r>
          </a:p>
        </p:txBody>
      </p:sp>
      <p:sp>
        <p:nvSpPr>
          <p:cNvPr id="4" name="Slide Number Placeholder 3"/>
          <p:cNvSpPr>
            <a:spLocks noGrp="1"/>
          </p:cNvSpPr>
          <p:nvPr>
            <p:ph type="sldNum" sz="quarter" idx="5"/>
          </p:nvPr>
        </p:nvSpPr>
        <p:spPr/>
        <p:txBody>
          <a:bodyPr/>
          <a:lstStyle/>
          <a:p>
            <a:fld id="{0597C0D6-AEB6-954C-941E-51E1D453593A}" type="slidenum">
              <a:rPr lang="en-US" smtClean="0"/>
              <a:t>21</a:t>
            </a:fld>
            <a:endParaRPr lang="en-US"/>
          </a:p>
        </p:txBody>
      </p:sp>
    </p:spTree>
    <p:extLst>
      <p:ext uri="{BB962C8B-B14F-4D97-AF65-F5344CB8AC3E}">
        <p14:creationId xmlns:p14="http://schemas.microsoft.com/office/powerpoint/2010/main" val="2517890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Children’s Trust of South Carolina is an intermediary organization that works to build strong communities and systems to prevent child abuse and neglect. I encourage you all to connect with us, and share your thoughts about our presentation today. </a:t>
            </a:r>
          </a:p>
        </p:txBody>
      </p:sp>
      <p:sp>
        <p:nvSpPr>
          <p:cNvPr id="4" name="Slide Number Placeholder 3"/>
          <p:cNvSpPr>
            <a:spLocks noGrp="1"/>
          </p:cNvSpPr>
          <p:nvPr>
            <p:ph type="sldNum" sz="quarter" idx="5"/>
          </p:nvPr>
        </p:nvSpPr>
        <p:spPr/>
        <p:txBody>
          <a:bodyPr/>
          <a:lstStyle/>
          <a:p>
            <a:fld id="{0597C0D6-AEB6-954C-941E-51E1D453593A}" type="slidenum">
              <a:rPr lang="en-US" smtClean="0"/>
              <a:t>2</a:t>
            </a:fld>
            <a:endParaRPr lang="en-US"/>
          </a:p>
        </p:txBody>
      </p:sp>
    </p:spTree>
    <p:extLst>
      <p:ext uri="{BB962C8B-B14F-4D97-AF65-F5344CB8AC3E}">
        <p14:creationId xmlns:p14="http://schemas.microsoft.com/office/powerpoint/2010/main" val="2939570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South Carolina ACE Initiative has four major areas of work. We conduct research on ACEs, collect ACEs and related data such as positive childhood experiences, and work to build capacity of communities to make data-driven decision making. We also help cultivate community action through community coalition building. We lead prevention trainings across the state on topics like ACEs and protective factors, and we help inform policy and advocacy through ACEs research, data, and relationship building. Today, I’ll be focusing on two aspects of our work, Research and Data and Community Action. </a:t>
            </a:r>
          </a:p>
        </p:txBody>
      </p:sp>
      <p:sp>
        <p:nvSpPr>
          <p:cNvPr id="4" name="Slide Number Placeholder 3"/>
          <p:cNvSpPr>
            <a:spLocks noGrp="1"/>
          </p:cNvSpPr>
          <p:nvPr>
            <p:ph type="sldNum" sz="quarter" idx="5"/>
          </p:nvPr>
        </p:nvSpPr>
        <p:spPr/>
        <p:txBody>
          <a:bodyPr/>
          <a:lstStyle/>
          <a:p>
            <a:fld id="{0597C0D6-AEB6-954C-941E-51E1D453593A}" type="slidenum">
              <a:rPr lang="en-US" smtClean="0"/>
              <a:t>3</a:t>
            </a:fld>
            <a:endParaRPr lang="en-US"/>
          </a:p>
        </p:txBody>
      </p:sp>
    </p:spTree>
    <p:extLst>
      <p:ext uri="{BB962C8B-B14F-4D97-AF65-F5344CB8AC3E}">
        <p14:creationId xmlns:p14="http://schemas.microsoft.com/office/powerpoint/2010/main" val="2939510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ACEs vs. Childhood Trauma: We think of trauma as more of a treatment term, as its used in phrases like trauma informed. Policymakers also find that ACEs are more relatable, as they can connect these experiences within their district. Trauma seems more acute and dramatic. </a:t>
            </a:r>
          </a:p>
          <a:p>
            <a:endParaRPr lang="en-US" dirty="0"/>
          </a:p>
          <a:p>
            <a:r>
              <a:rPr lang="en-US" dirty="0"/>
              <a:t>Race equity is the strengths based term for structural racism, recognizing that equity means intentional change in policies and practices, and not just interpersonal dynamics, although that is a major part. In my work, I explicitly call out the term race before equity, because research shows that often times, race gets ignored unless it is intentionally named in the work. </a:t>
            </a:r>
          </a:p>
          <a:p>
            <a:endParaRPr lang="en-US" dirty="0"/>
          </a:p>
          <a:p>
            <a:r>
              <a:rPr lang="en-US" dirty="0"/>
              <a:t>Finally, I conceptualize protective factors as the multi-level factors and contexts that must be in place to promote resilience, or the ability to thrive despite adverse experiences. </a:t>
            </a:r>
          </a:p>
          <a:p>
            <a:endParaRPr lang="en-US" dirty="0"/>
          </a:p>
          <a:p>
            <a:endParaRPr lang="en-US" dirty="0"/>
          </a:p>
        </p:txBody>
      </p:sp>
      <p:sp>
        <p:nvSpPr>
          <p:cNvPr id="4" name="Slide Number Placeholder 3"/>
          <p:cNvSpPr>
            <a:spLocks noGrp="1"/>
          </p:cNvSpPr>
          <p:nvPr>
            <p:ph type="sldNum" sz="quarter" idx="5"/>
          </p:nvPr>
        </p:nvSpPr>
        <p:spPr/>
        <p:txBody>
          <a:bodyPr/>
          <a:lstStyle/>
          <a:p>
            <a:fld id="{0597C0D6-AEB6-954C-941E-51E1D453593A}" type="slidenum">
              <a:rPr lang="en-US" smtClean="0"/>
              <a:t>4</a:t>
            </a:fld>
            <a:endParaRPr lang="en-US"/>
          </a:p>
        </p:txBody>
      </p:sp>
    </p:spTree>
    <p:extLst>
      <p:ext uri="{BB962C8B-B14F-4D97-AF65-F5344CB8AC3E}">
        <p14:creationId xmlns:p14="http://schemas.microsoft.com/office/powerpoint/2010/main" val="2367509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 original ACE study, which was conducted over 35 years ago, has just recently garnered momentum in public health and health care. As we think about its implications for addressing structural racism, we have to think about the parallels between ACE and social determinants of health. One of the key findings of the research around ACEs is that it serves as a frame for social determinants of health, suggesting that experiences in childhood are affected by a range of socio-environmental factors, which can change the trajectory of an individual’s life. In health care, as more efforts have been made to explicitly address the social determinants of health, I challenge you to think about how ACEs in particular can be addressed. </a:t>
            </a:r>
            <a:endParaRPr sz="1200" b="0" i="0" u="none" strike="noStrike" cap="none" dirty="0">
              <a:solidFill>
                <a:schemeClr val="dk1"/>
              </a:solidFill>
              <a:latin typeface="Calibri"/>
              <a:ea typeface="Calibri"/>
              <a:cs typeface="Calibri"/>
              <a:sym typeface="Calibri"/>
            </a:endParaRPr>
          </a:p>
        </p:txBody>
      </p:sp>
      <p:sp>
        <p:nvSpPr>
          <p:cNvPr id="738" name="Google Shape;73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2392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CDC-Kaiser ACE study, ten types of ACEs were conceptualized, covering experiences related to abuse, neglect, and household dysfunction. These ACE types went on to become the foundation of measuring childhood adversity in many public health efforts. Participants were asked yes no questions about these experiences. An example of a question is: </a:t>
            </a:r>
            <a:r>
              <a:rPr lang="en-US" b="0" dirty="0">
                <a:effectLst/>
              </a:rPr>
              <a:t>Did you live with anyone who was a problem drinker or alcoholic?</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number of yes’s = their ACE score. It should be noted that these scores simply indicated whether the experience occurred, not how severe or frequent the experiences were. </a:t>
            </a:r>
          </a:p>
          <a:p>
            <a:endParaRPr lang="en-US" dirty="0"/>
          </a:p>
        </p:txBody>
      </p:sp>
      <p:sp>
        <p:nvSpPr>
          <p:cNvPr id="4" name="Slide Number Placeholder 3"/>
          <p:cNvSpPr>
            <a:spLocks noGrp="1"/>
          </p:cNvSpPr>
          <p:nvPr>
            <p:ph type="sldNum" sz="quarter" idx="5"/>
          </p:nvPr>
        </p:nvSpPr>
        <p:spPr/>
        <p:txBody>
          <a:bodyPr/>
          <a:lstStyle/>
          <a:p>
            <a:fld id="{0597C0D6-AEB6-954C-941E-51E1D453593A}" type="slidenum">
              <a:rPr lang="en-US" smtClean="0"/>
              <a:t>6</a:t>
            </a:fld>
            <a:endParaRPr lang="en-US"/>
          </a:p>
        </p:txBody>
      </p:sp>
    </p:spTree>
    <p:extLst>
      <p:ext uri="{BB962C8B-B14F-4D97-AF65-F5344CB8AC3E}">
        <p14:creationId xmlns:p14="http://schemas.microsoft.com/office/powerpoint/2010/main" val="3861326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Keeping in mind the population of the study. The results were striking.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Almost two-thirds (63%) of study participants reported at least one ACE, and more than one in five reported three or more ACEs.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Perhaps most importantly, the study revealed a “dose-response” relationship between ACEs and health problems, this meant that the higher your ACE score, the higher the likelihood of health problems. For example, i</a:t>
            </a:r>
            <a:r>
              <a:rPr lang="en-US" dirty="0"/>
              <a:t>ndividuals who reported ACEs are twice likely to be smokers, seven times more likely to abuse alcohol compared to their counterparts that reported no ACEs.</a:t>
            </a:r>
          </a:p>
          <a:p>
            <a:endParaRPr lang="en-US" dirty="0"/>
          </a:p>
        </p:txBody>
      </p:sp>
      <p:sp>
        <p:nvSpPr>
          <p:cNvPr id="4" name="Slide Number Placeholder 3"/>
          <p:cNvSpPr>
            <a:spLocks noGrp="1"/>
          </p:cNvSpPr>
          <p:nvPr>
            <p:ph type="sldNum" sz="quarter" idx="5"/>
          </p:nvPr>
        </p:nvSpPr>
        <p:spPr/>
        <p:txBody>
          <a:bodyPr/>
          <a:lstStyle/>
          <a:p>
            <a:fld id="{0597C0D6-AEB6-954C-941E-51E1D453593A}" type="slidenum">
              <a:rPr lang="en-US" smtClean="0"/>
              <a:t>7</a:t>
            </a:fld>
            <a:endParaRPr lang="en-US"/>
          </a:p>
        </p:txBody>
      </p:sp>
    </p:spTree>
    <p:extLst>
      <p:ext uri="{BB962C8B-B14F-4D97-AF65-F5344CB8AC3E}">
        <p14:creationId xmlns:p14="http://schemas.microsoft.com/office/powerpoint/2010/main" val="675257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doubt that the original ACE study, in which 10 experiences of abuse, neglect, and </a:t>
            </a:r>
            <a:r>
              <a:rPr lang="en-US" dirty="0" err="1"/>
              <a:t>househould</a:t>
            </a:r>
            <a:r>
              <a:rPr lang="en-US" dirty="0"/>
              <a:t> dysfunction were connected to multiple health and social outcomes later in life, was instrumental in changing the way we think about public health. Since that study there have been several subsequent research efforts that reinforce that ACEs are common across different populations, they are likely to co-occur, and they should be considered a root cause of risk behaviors which lead to poor outcomes in adulthood. This research has been crucial in garnering support for ACEs by practitioners and policymakers, highlighting that ACEs can happen to anyone. It’s this message that we have to keep in mind throughout our work with ACEs, while balancing the real challenge that ACEs, in their original form, do not promote racial equity. First and foremost, the original ACEs focus only on what happens in the home, rarely considering the contexts by which these experiences might happen. For example, parental incarceration is an ACE, and it has rarely been discussed within the context of mass incarceration. Additionally, the majority of prevention and intervention efforts discussed in the literature do not account for racial inequities in accessing services or interacting in with environments that are positive. Similarly, the majority of the evidence base for resilience has focused on self efficacy and self worth, and interpersonal relationships such as safe stable nurturing relationships, which don’t keep inequitable contexts in mind. </a:t>
            </a:r>
          </a:p>
        </p:txBody>
      </p:sp>
      <p:sp>
        <p:nvSpPr>
          <p:cNvPr id="4" name="Slide Number Placeholder 3"/>
          <p:cNvSpPr>
            <a:spLocks noGrp="1"/>
          </p:cNvSpPr>
          <p:nvPr>
            <p:ph type="sldNum" sz="quarter" idx="5"/>
          </p:nvPr>
        </p:nvSpPr>
        <p:spPr/>
        <p:txBody>
          <a:bodyPr/>
          <a:lstStyle/>
          <a:p>
            <a:fld id="{0597C0D6-AEB6-954C-941E-51E1D453593A}" type="slidenum">
              <a:rPr lang="en-US" smtClean="0"/>
              <a:t>8</a:t>
            </a:fld>
            <a:endParaRPr lang="en-US"/>
          </a:p>
        </p:txBody>
      </p:sp>
    </p:spTree>
    <p:extLst>
      <p:ext uri="{BB962C8B-B14F-4D97-AF65-F5344CB8AC3E}">
        <p14:creationId xmlns:p14="http://schemas.microsoft.com/office/powerpoint/2010/main" val="4025840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8D16E56-FF38-4FB2-B8A9-19B6B4A5EDF6}"/>
              </a:ext>
            </a:extLst>
          </p:cNvPr>
          <p:cNvSpPr>
            <a:spLocks noGrp="1"/>
          </p:cNvSpPr>
          <p:nvPr>
            <p:ph type="body" idx="1"/>
          </p:nvPr>
        </p:nvSpPr>
        <p:spPr/>
        <p:txBody>
          <a:bodyPr/>
          <a:lstStyle/>
          <a:p>
            <a:r>
              <a:rPr lang="en-US" dirty="0"/>
              <a:t>And so, many researchers and advocates are beginning to argue that there is another layer to the ACE pyramid, which as you may know, served as the conceptual framework for the original ACE study. And while there is no doubt that this seminal study had an incredible impact on the way we think about health and well-being, it falls short of the whole picture, which is that we still see the effects of historical trauma and structural racism on exposure to ACEs, and we cannot ignore that this piece is likely a major piece in the puzzle of why health disparities continue to exist.</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EC3E61-A073-0040-8199-EF2D54359F57}"/>
              </a:ext>
            </a:extLst>
          </p:cNvPr>
          <p:cNvSpPr/>
          <p:nvPr/>
        </p:nvSpPr>
        <p:spPr>
          <a:xfrm>
            <a:off x="0" y="0"/>
            <a:ext cx="12192000" cy="6858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dirty="0"/>
          </a:p>
        </p:txBody>
      </p:sp>
      <p:pic>
        <p:nvPicPr>
          <p:cNvPr id="4" name="Picture 3">
            <a:extLst>
              <a:ext uri="{FF2B5EF4-FFF2-40B4-BE49-F238E27FC236}">
                <a16:creationId xmlns:a16="http://schemas.microsoft.com/office/drawing/2014/main" id="{95E208E6-0C69-5B49-8612-EF51A9BE9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307" y="5496294"/>
            <a:ext cx="2651760" cy="848563"/>
          </a:xfrm>
          <a:prstGeom prst="rect">
            <a:avLst/>
          </a:prstGeom>
        </p:spPr>
      </p:pic>
      <p:cxnSp>
        <p:nvCxnSpPr>
          <p:cNvPr id="5" name="Straight Connector 4">
            <a:extLst>
              <a:ext uri="{FF2B5EF4-FFF2-40B4-BE49-F238E27FC236}">
                <a16:creationId xmlns:a16="http://schemas.microsoft.com/office/drawing/2014/main" id="{BF131091-A986-9D4A-9B8A-24263580DF52}"/>
              </a:ext>
            </a:extLst>
          </p:cNvPr>
          <p:cNvCxnSpPr>
            <a:cxnSpLocks/>
          </p:cNvCxnSpPr>
          <p:nvPr/>
        </p:nvCxnSpPr>
        <p:spPr>
          <a:xfrm>
            <a:off x="895695" y="5149988"/>
            <a:ext cx="792451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93341396-75CA-124F-ACE4-E62BDCAEE167}"/>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2" r="50354"/>
          <a:stretch/>
        </p:blipFill>
        <p:spPr>
          <a:xfrm>
            <a:off x="9540241" y="740362"/>
            <a:ext cx="2651760" cy="5340984"/>
          </a:xfrm>
          <a:prstGeom prst="rect">
            <a:avLst/>
          </a:prstGeom>
          <a:effectLst/>
        </p:spPr>
      </p:pic>
      <p:sp>
        <p:nvSpPr>
          <p:cNvPr id="3" name="Title 2">
            <a:extLst>
              <a:ext uri="{FF2B5EF4-FFF2-40B4-BE49-F238E27FC236}">
                <a16:creationId xmlns:a16="http://schemas.microsoft.com/office/drawing/2014/main" id="{77374A3D-C6C0-2E43-9F36-D319CC7BF366}"/>
              </a:ext>
            </a:extLst>
          </p:cNvPr>
          <p:cNvSpPr>
            <a:spLocks noGrp="1"/>
          </p:cNvSpPr>
          <p:nvPr>
            <p:ph type="title"/>
          </p:nvPr>
        </p:nvSpPr>
        <p:spPr>
          <a:xfrm>
            <a:off x="769797" y="755862"/>
            <a:ext cx="8243739" cy="1545209"/>
          </a:xfrm>
        </p:spPr>
        <p:txBody>
          <a:bodyPr anchor="t" anchorCtr="0">
            <a:noAutofit/>
          </a:bodyPr>
          <a:lstStyle>
            <a:lvl1pPr algn="l">
              <a:lnSpc>
                <a:spcPts val="5501"/>
              </a:lnSpc>
              <a:defRPr sz="5200" baseline="0">
                <a:solidFill>
                  <a:schemeClr val="tx1"/>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0AE88C88-DDF7-2D4B-B898-94F80BBE2856}"/>
              </a:ext>
            </a:extLst>
          </p:cNvPr>
          <p:cNvSpPr>
            <a:spLocks noGrp="1"/>
          </p:cNvSpPr>
          <p:nvPr>
            <p:ph type="body" sz="quarter" idx="10" hasCustomPrompt="1"/>
          </p:nvPr>
        </p:nvSpPr>
        <p:spPr>
          <a:xfrm>
            <a:off x="769941" y="3917944"/>
            <a:ext cx="4033172" cy="935034"/>
          </a:xfrm>
        </p:spPr>
        <p:txBody>
          <a:bodyPr numCol="1" anchor="t">
            <a:noAutofit/>
          </a:bodyPr>
          <a:lstStyle>
            <a:lvl1pPr>
              <a:lnSpc>
                <a:spcPts val="1801"/>
              </a:lnSpc>
              <a:spcAft>
                <a:spcPts val="0"/>
              </a:spcAft>
              <a:defRPr sz="1600"/>
            </a:lvl1pPr>
          </a:lstStyle>
          <a:p>
            <a:pPr lvl="0"/>
            <a:r>
              <a:rPr lang="en-US" dirty="0"/>
              <a:t>Add Author 1</a:t>
            </a:r>
          </a:p>
        </p:txBody>
      </p:sp>
      <p:sp>
        <p:nvSpPr>
          <p:cNvPr id="9" name="Text Placeholder 8">
            <a:extLst>
              <a:ext uri="{FF2B5EF4-FFF2-40B4-BE49-F238E27FC236}">
                <a16:creationId xmlns:a16="http://schemas.microsoft.com/office/drawing/2014/main" id="{5A7635B0-2E92-D54C-A905-C761E90C7021}"/>
              </a:ext>
            </a:extLst>
          </p:cNvPr>
          <p:cNvSpPr>
            <a:spLocks noGrp="1"/>
          </p:cNvSpPr>
          <p:nvPr>
            <p:ph type="body" sz="quarter" idx="11" hasCustomPrompt="1"/>
          </p:nvPr>
        </p:nvSpPr>
        <p:spPr>
          <a:xfrm>
            <a:off x="769941" y="2471107"/>
            <a:ext cx="8243887" cy="935037"/>
          </a:xfrm>
        </p:spPr>
        <p:txBody>
          <a:bodyPr>
            <a:noAutofit/>
          </a:bodyPr>
          <a:lstStyle>
            <a:lvl1pPr>
              <a:lnSpc>
                <a:spcPct val="100000"/>
              </a:lnSpc>
              <a:defRPr sz="2800"/>
            </a:lvl1pPr>
          </a:lstStyle>
          <a:p>
            <a:pPr lvl="0"/>
            <a:r>
              <a:rPr lang="en-US" dirty="0"/>
              <a:t>Click to add a </a:t>
            </a:r>
            <a:r>
              <a:rPr lang="en-US" dirty="0" err="1"/>
              <a:t>subheader</a:t>
            </a:r>
            <a:endParaRPr lang="en-US" dirty="0"/>
          </a:p>
        </p:txBody>
      </p:sp>
      <p:sp>
        <p:nvSpPr>
          <p:cNvPr id="12" name="Text Placeholder 5">
            <a:extLst>
              <a:ext uri="{FF2B5EF4-FFF2-40B4-BE49-F238E27FC236}">
                <a16:creationId xmlns:a16="http://schemas.microsoft.com/office/drawing/2014/main" id="{6413D0FB-FA7F-4241-B45C-86902DE59994}"/>
              </a:ext>
            </a:extLst>
          </p:cNvPr>
          <p:cNvSpPr>
            <a:spLocks noGrp="1"/>
          </p:cNvSpPr>
          <p:nvPr>
            <p:ph type="body" sz="quarter" idx="12" hasCustomPrompt="1"/>
          </p:nvPr>
        </p:nvSpPr>
        <p:spPr>
          <a:xfrm>
            <a:off x="4973936" y="3917947"/>
            <a:ext cx="3808325" cy="935031"/>
          </a:xfrm>
        </p:spPr>
        <p:txBody>
          <a:bodyPr numCol="1" anchor="t">
            <a:noAutofit/>
          </a:bodyPr>
          <a:lstStyle>
            <a:lvl1pPr>
              <a:lnSpc>
                <a:spcPts val="1801"/>
              </a:lnSpc>
              <a:spcAft>
                <a:spcPts val="0"/>
              </a:spcAft>
              <a:defRPr sz="1600"/>
            </a:lvl1pPr>
          </a:lstStyle>
          <a:p>
            <a:pPr lvl="0"/>
            <a:r>
              <a:rPr lang="en-US" dirty="0"/>
              <a:t>Add Author 2</a:t>
            </a:r>
          </a:p>
        </p:txBody>
      </p:sp>
      <p:sp>
        <p:nvSpPr>
          <p:cNvPr id="10" name="Rectangle 9">
            <a:extLst>
              <a:ext uri="{FF2B5EF4-FFF2-40B4-BE49-F238E27FC236}">
                <a16:creationId xmlns:a16="http://schemas.microsoft.com/office/drawing/2014/main" id="{DD3ABCB9-1497-754E-BC6A-906F023D6530}"/>
              </a:ext>
            </a:extLst>
          </p:cNvPr>
          <p:cNvSpPr/>
          <p:nvPr/>
        </p:nvSpPr>
        <p:spPr>
          <a:xfrm>
            <a:off x="0" y="0"/>
            <a:ext cx="12192000" cy="6858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11" name="Picture 10">
            <a:extLst>
              <a:ext uri="{FF2B5EF4-FFF2-40B4-BE49-F238E27FC236}">
                <a16:creationId xmlns:a16="http://schemas.microsoft.com/office/drawing/2014/main" id="{B6280B5F-7C3B-3C41-A3D1-C5CC00D262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307" y="5496294"/>
            <a:ext cx="2651760" cy="848563"/>
          </a:xfrm>
          <a:prstGeom prst="rect">
            <a:avLst/>
          </a:prstGeom>
        </p:spPr>
      </p:pic>
      <p:cxnSp>
        <p:nvCxnSpPr>
          <p:cNvPr id="13" name="Straight Connector 12">
            <a:extLst>
              <a:ext uri="{FF2B5EF4-FFF2-40B4-BE49-F238E27FC236}">
                <a16:creationId xmlns:a16="http://schemas.microsoft.com/office/drawing/2014/main" id="{D5DE0D63-5427-474B-A76B-949508C82B93}"/>
              </a:ext>
            </a:extLst>
          </p:cNvPr>
          <p:cNvCxnSpPr>
            <a:cxnSpLocks/>
          </p:cNvCxnSpPr>
          <p:nvPr/>
        </p:nvCxnSpPr>
        <p:spPr>
          <a:xfrm>
            <a:off x="895695" y="5149988"/>
            <a:ext cx="792451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4FB2E4D7-20EA-DF4C-8E7C-D0AB34AAC3E8}"/>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2" r="50354"/>
          <a:stretch/>
        </p:blipFill>
        <p:spPr>
          <a:xfrm>
            <a:off x="9540241" y="740362"/>
            <a:ext cx="2651760" cy="5340984"/>
          </a:xfrm>
          <a:prstGeom prst="rect">
            <a:avLst/>
          </a:prstGeom>
          <a:effectLst/>
        </p:spPr>
      </p:pic>
      <p:pic>
        <p:nvPicPr>
          <p:cNvPr id="15" name="Picture 14">
            <a:extLst>
              <a:ext uri="{FF2B5EF4-FFF2-40B4-BE49-F238E27FC236}">
                <a16:creationId xmlns:a16="http://schemas.microsoft.com/office/drawing/2014/main" id="{3D450FFF-0C6A-4245-A339-DD50D9C386C1}"/>
              </a:ext>
            </a:extLst>
          </p:cNvPr>
          <p:cNvPicPr>
            <a:picLocks noChangeAspect="1"/>
          </p:cNvPicPr>
          <p:nvPr/>
        </p:nvPicPr>
        <p:blipFill rotWithShape="1">
          <a:blip r:embed="rId4">
            <a:extLst>
              <a:ext uri="{28A0092B-C50C-407E-A947-70E740481C1C}">
                <a14:useLocalDpi xmlns:a14="http://schemas.microsoft.com/office/drawing/2010/main" val="0"/>
              </a:ext>
            </a:extLst>
          </a:blip>
          <a:srcRect l="32231" t="37551" r="32380" b="43785"/>
          <a:stretch/>
        </p:blipFill>
        <p:spPr>
          <a:xfrm>
            <a:off x="6773960" y="5510931"/>
            <a:ext cx="2046251" cy="833924"/>
          </a:xfrm>
          <a:prstGeom prst="rect">
            <a:avLst/>
          </a:prstGeom>
        </p:spPr>
      </p:pic>
      <p:sp>
        <p:nvSpPr>
          <p:cNvPr id="16" name="Rectangle 15">
            <a:extLst>
              <a:ext uri="{FF2B5EF4-FFF2-40B4-BE49-F238E27FC236}">
                <a16:creationId xmlns:a16="http://schemas.microsoft.com/office/drawing/2014/main" id="{47199145-8424-5345-B282-F44CE5CF613F}"/>
              </a:ext>
            </a:extLst>
          </p:cNvPr>
          <p:cNvSpPr/>
          <p:nvPr/>
        </p:nvSpPr>
        <p:spPr>
          <a:xfrm>
            <a:off x="0" y="0"/>
            <a:ext cx="12192000" cy="6858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cxnSp>
        <p:nvCxnSpPr>
          <p:cNvPr id="19" name="Straight Connector 18">
            <a:extLst>
              <a:ext uri="{FF2B5EF4-FFF2-40B4-BE49-F238E27FC236}">
                <a16:creationId xmlns:a16="http://schemas.microsoft.com/office/drawing/2014/main" id="{370939CF-EDEB-CD44-A194-6F2262641667}"/>
              </a:ext>
            </a:extLst>
          </p:cNvPr>
          <p:cNvCxnSpPr>
            <a:cxnSpLocks/>
          </p:cNvCxnSpPr>
          <p:nvPr/>
        </p:nvCxnSpPr>
        <p:spPr>
          <a:xfrm>
            <a:off x="895695" y="5149988"/>
            <a:ext cx="792451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567FC940-52B0-8F41-9D31-ABB1807C423D}"/>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2" r="50354"/>
          <a:stretch/>
        </p:blipFill>
        <p:spPr>
          <a:xfrm>
            <a:off x="9540241" y="740362"/>
            <a:ext cx="2651760" cy="5340984"/>
          </a:xfrm>
          <a:prstGeom prst="rect">
            <a:avLst/>
          </a:prstGeom>
          <a:effectLst/>
        </p:spPr>
      </p:pic>
      <p:pic>
        <p:nvPicPr>
          <p:cNvPr id="21" name="Picture 20">
            <a:extLst>
              <a:ext uri="{FF2B5EF4-FFF2-40B4-BE49-F238E27FC236}">
                <a16:creationId xmlns:a16="http://schemas.microsoft.com/office/drawing/2014/main" id="{73633317-6CEC-EA4D-90F5-EE8EABDA5876}"/>
              </a:ext>
            </a:extLst>
          </p:cNvPr>
          <p:cNvPicPr>
            <a:picLocks noChangeAspect="1"/>
          </p:cNvPicPr>
          <p:nvPr/>
        </p:nvPicPr>
        <p:blipFill rotWithShape="1">
          <a:blip r:embed="rId4">
            <a:extLst>
              <a:ext uri="{28A0092B-C50C-407E-A947-70E740481C1C}">
                <a14:useLocalDpi xmlns:a14="http://schemas.microsoft.com/office/drawing/2010/main" val="0"/>
              </a:ext>
            </a:extLst>
          </a:blip>
          <a:srcRect l="32231" t="37551" r="32380" b="43785"/>
          <a:stretch/>
        </p:blipFill>
        <p:spPr>
          <a:xfrm>
            <a:off x="879768" y="5510931"/>
            <a:ext cx="2046251" cy="833924"/>
          </a:xfrm>
          <a:prstGeom prst="rect">
            <a:avLst/>
          </a:prstGeom>
        </p:spPr>
      </p:pic>
    </p:spTree>
    <p:extLst>
      <p:ext uri="{BB962C8B-B14F-4D97-AF65-F5344CB8AC3E}">
        <p14:creationId xmlns:p14="http://schemas.microsoft.com/office/powerpoint/2010/main" val="37166626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ircle Photo Left - Content Righ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E660F4-D171-DB43-928D-AA7E86BAB299}"/>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3" name="Picture 2" descr="A picture containing object&#10;&#10;Description automatically generated">
            <a:extLst>
              <a:ext uri="{FF2B5EF4-FFF2-40B4-BE49-F238E27FC236}">
                <a16:creationId xmlns:a16="http://schemas.microsoft.com/office/drawing/2014/main" id="{416F8B2E-7BA6-B14F-AA3F-3A1DBAD08D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10" name="Content Placeholder 7">
            <a:extLst>
              <a:ext uri="{FF2B5EF4-FFF2-40B4-BE49-F238E27FC236}">
                <a16:creationId xmlns:a16="http://schemas.microsoft.com/office/drawing/2014/main" id="{1DA01D89-3AAD-4E40-BFD3-0D3A42B6A46F}"/>
              </a:ext>
            </a:extLst>
          </p:cNvPr>
          <p:cNvSpPr>
            <a:spLocks noGrp="1"/>
          </p:cNvSpPr>
          <p:nvPr>
            <p:ph sz="quarter" idx="12" hasCustomPrompt="1"/>
          </p:nvPr>
        </p:nvSpPr>
        <p:spPr>
          <a:xfrm>
            <a:off x="5608320" y="2144863"/>
            <a:ext cx="5974080" cy="3697076"/>
          </a:xfrm>
        </p:spPr>
        <p:txBody>
          <a:bodyPr>
            <a:normAutofit/>
          </a:bodyPr>
          <a:lstStyle>
            <a:lvl1pPr>
              <a:lnSpc>
                <a:spcPct val="100000"/>
              </a:lnSpc>
              <a:spcAft>
                <a:spcPts val="1601"/>
              </a:spcAft>
              <a:defRPr sz="2800"/>
            </a:lvl1pPr>
            <a:lvl2pPr>
              <a:lnSpc>
                <a:spcPts val="2400"/>
              </a:lnSpc>
              <a:spcAft>
                <a:spcPts val="1001"/>
              </a:spcAft>
              <a:defRPr sz="2000"/>
            </a:lvl2pPr>
            <a:lvl3pPr>
              <a:defRPr sz="2000"/>
            </a:lvl3pPr>
            <a:lvl4pPr>
              <a:lnSpc>
                <a:spcPts val="2400"/>
              </a:lnSpc>
              <a:spcAft>
                <a:spcPts val="1001"/>
              </a:spcAft>
              <a:defRPr/>
            </a:lvl4pPr>
            <a:lvl5pPr>
              <a:lnSpc>
                <a:spcPts val="2400"/>
              </a:lnSpc>
              <a:spcAft>
                <a:spcPts val="1001"/>
              </a:spcAft>
              <a:defRPr/>
            </a:lvl5pPr>
          </a:lstStyle>
          <a:p>
            <a:pPr lvl="0"/>
            <a:r>
              <a:rPr lang="en-US" dirty="0"/>
              <a:t>Click to edit text. Click icons to insert objects.</a:t>
            </a:r>
          </a:p>
        </p:txBody>
      </p:sp>
      <p:sp>
        <p:nvSpPr>
          <p:cNvPr id="7" name="Title 1">
            <a:extLst>
              <a:ext uri="{FF2B5EF4-FFF2-40B4-BE49-F238E27FC236}">
                <a16:creationId xmlns:a16="http://schemas.microsoft.com/office/drawing/2014/main" id="{08D3AFBD-2244-044A-A195-8B344091A91B}"/>
              </a:ext>
            </a:extLst>
          </p:cNvPr>
          <p:cNvSpPr>
            <a:spLocks noGrp="1"/>
          </p:cNvSpPr>
          <p:nvPr>
            <p:ph type="title"/>
          </p:nvPr>
        </p:nvSpPr>
        <p:spPr>
          <a:xfrm>
            <a:off x="5608323" y="380697"/>
            <a:ext cx="5974079" cy="1520824"/>
          </a:xfrm>
        </p:spPr>
        <p:txBody>
          <a:bodyPr>
            <a:noAutofit/>
          </a:bodyPr>
          <a:lstStyle>
            <a:lvl1pPr algn="l">
              <a:defRPr sz="2601">
                <a:solidFill>
                  <a:schemeClr val="accent6"/>
                </a:solidFill>
              </a:defRPr>
            </a:lvl1pPr>
          </a:lstStyle>
          <a:p>
            <a:r>
              <a:rPr lang="en-US"/>
              <a:t>Click to edit Master title style</a:t>
            </a:r>
            <a:endParaRPr lang="en-US" dirty="0"/>
          </a:p>
        </p:txBody>
      </p:sp>
      <p:sp>
        <p:nvSpPr>
          <p:cNvPr id="6" name="Picture Placeholder 3">
            <a:extLst>
              <a:ext uri="{FF2B5EF4-FFF2-40B4-BE49-F238E27FC236}">
                <a16:creationId xmlns:a16="http://schemas.microsoft.com/office/drawing/2014/main" id="{184F2399-6093-4B4E-8923-03FE735ED229}"/>
              </a:ext>
            </a:extLst>
          </p:cNvPr>
          <p:cNvSpPr>
            <a:spLocks noGrp="1"/>
          </p:cNvSpPr>
          <p:nvPr>
            <p:ph type="pic" sz="quarter" idx="10"/>
          </p:nvPr>
        </p:nvSpPr>
        <p:spPr>
          <a:xfrm>
            <a:off x="792983" y="1370852"/>
            <a:ext cx="3959541" cy="3959542"/>
          </a:xfrm>
          <a:prstGeom prst="ellipse">
            <a:avLst/>
          </a:prstGeom>
          <a:solidFill>
            <a:schemeClr val="bg1">
              <a:lumMod val="95000"/>
            </a:schemeClr>
          </a:solidFill>
          <a:ln w="25400">
            <a:noFill/>
          </a:ln>
        </p:spPr>
        <p:txBody>
          <a:bodyPr anchor="t"/>
          <a:lstStyle>
            <a:lvl1pPr algn="ctr">
              <a:defRPr/>
            </a:lvl1pPr>
          </a:lstStyle>
          <a:p>
            <a:r>
              <a:rPr lang="en-US"/>
              <a:t>Click icon to add picture</a:t>
            </a:r>
            <a:endParaRPr lang="en-US" dirty="0"/>
          </a:p>
        </p:txBody>
      </p:sp>
      <p:sp>
        <p:nvSpPr>
          <p:cNvPr id="9" name="Rectangle 8">
            <a:extLst>
              <a:ext uri="{FF2B5EF4-FFF2-40B4-BE49-F238E27FC236}">
                <a16:creationId xmlns:a16="http://schemas.microsoft.com/office/drawing/2014/main" id="{0443506A-9801-2642-9F30-0130F2F27316}"/>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11" name="Picture 10" descr="A picture containing object&#10;&#10;Description automatically generated">
            <a:extLst>
              <a:ext uri="{FF2B5EF4-FFF2-40B4-BE49-F238E27FC236}">
                <a16:creationId xmlns:a16="http://schemas.microsoft.com/office/drawing/2014/main" id="{A3BC629A-6A44-0742-A8E8-1F3F2598F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12" name="Rectangle 11">
            <a:extLst>
              <a:ext uri="{FF2B5EF4-FFF2-40B4-BE49-F238E27FC236}">
                <a16:creationId xmlns:a16="http://schemas.microsoft.com/office/drawing/2014/main" id="{6475A1CA-1165-6644-A1A4-9F6F2E37274D}"/>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13" name="Picture 12" descr="A picture containing object&#10;&#10;Description automatically generated">
            <a:extLst>
              <a:ext uri="{FF2B5EF4-FFF2-40B4-BE49-F238E27FC236}">
                <a16:creationId xmlns:a16="http://schemas.microsoft.com/office/drawing/2014/main" id="{715527BD-D636-5A4B-B53F-E591942C20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Tree>
    <p:extLst>
      <p:ext uri="{BB962C8B-B14F-4D97-AF65-F5344CB8AC3E}">
        <p14:creationId xmlns:p14="http://schemas.microsoft.com/office/powerpoint/2010/main" val="19571126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rcle Image and 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AA2F49-D157-7C49-AD4A-087678B71554}"/>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4" name="Picture Placeholder 3">
            <a:extLst>
              <a:ext uri="{FF2B5EF4-FFF2-40B4-BE49-F238E27FC236}">
                <a16:creationId xmlns:a16="http://schemas.microsoft.com/office/drawing/2014/main" id="{BDC44BFA-BBDE-3D47-94AF-3D216DD4A958}"/>
              </a:ext>
            </a:extLst>
          </p:cNvPr>
          <p:cNvSpPr>
            <a:spLocks noGrp="1"/>
          </p:cNvSpPr>
          <p:nvPr>
            <p:ph type="pic" sz="quarter" idx="10"/>
          </p:nvPr>
        </p:nvSpPr>
        <p:spPr>
          <a:xfrm>
            <a:off x="792983" y="1370852"/>
            <a:ext cx="3959541" cy="3959542"/>
          </a:xfrm>
          <a:prstGeom prst="ellipse">
            <a:avLst/>
          </a:prstGeom>
          <a:solidFill>
            <a:schemeClr val="bg1">
              <a:lumMod val="95000"/>
            </a:schemeClr>
          </a:solidFill>
          <a:ln w="25400">
            <a:noFill/>
          </a:ln>
        </p:spPr>
        <p:txBody>
          <a:bodyPr anchor="t"/>
          <a:lstStyle>
            <a:lvl1pPr algn="ctr">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A17FACEB-FAA6-6341-AEA2-E496B83518CD}"/>
              </a:ext>
            </a:extLst>
          </p:cNvPr>
          <p:cNvSpPr>
            <a:spLocks noGrp="1"/>
          </p:cNvSpPr>
          <p:nvPr>
            <p:ph type="body" sz="quarter" idx="11" hasCustomPrompt="1"/>
          </p:nvPr>
        </p:nvSpPr>
        <p:spPr>
          <a:xfrm>
            <a:off x="5486401" y="1045029"/>
            <a:ext cx="6190617" cy="4428308"/>
          </a:xfrm>
        </p:spPr>
        <p:txBody>
          <a:bodyPr anchor="ctr"/>
          <a:lstStyle>
            <a:lvl1pPr algn="ctr">
              <a:lnSpc>
                <a:spcPts val="3200"/>
              </a:lnSpc>
              <a:defRPr sz="2800" i="1"/>
            </a:lvl1pPr>
          </a:lstStyle>
          <a:p>
            <a:pPr lvl="0"/>
            <a:r>
              <a:rPr lang="en-US" dirty="0"/>
              <a:t>“Click to edit quote. This is a placeholder for a quote to be used in a presentation. This quote could be several lines long, but no too long so the viewer doesn’t forget it.”</a:t>
            </a:r>
          </a:p>
        </p:txBody>
      </p:sp>
      <p:pic>
        <p:nvPicPr>
          <p:cNvPr id="5" name="Picture 4" descr="A picture containing object&#10;&#10;Description automatically generated">
            <a:extLst>
              <a:ext uri="{FF2B5EF4-FFF2-40B4-BE49-F238E27FC236}">
                <a16:creationId xmlns:a16="http://schemas.microsoft.com/office/drawing/2014/main" id="{F0B54D68-8AFC-EF48-B8D2-74E3CB77A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8" name="Rectangle 7">
            <a:extLst>
              <a:ext uri="{FF2B5EF4-FFF2-40B4-BE49-F238E27FC236}">
                <a16:creationId xmlns:a16="http://schemas.microsoft.com/office/drawing/2014/main" id="{FFA5D812-9A52-B843-B646-636BCD8E8660}"/>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9" name="Picture 8" descr="A picture containing object&#10;&#10;Description automatically generated">
            <a:extLst>
              <a:ext uri="{FF2B5EF4-FFF2-40B4-BE49-F238E27FC236}">
                <a16:creationId xmlns:a16="http://schemas.microsoft.com/office/drawing/2014/main" id="{03D9165A-5EE3-D04A-9BAF-5D8810F59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10" name="Rectangle 9">
            <a:extLst>
              <a:ext uri="{FF2B5EF4-FFF2-40B4-BE49-F238E27FC236}">
                <a16:creationId xmlns:a16="http://schemas.microsoft.com/office/drawing/2014/main" id="{BE9B5B34-87E8-E14D-88B9-623CFC482EF1}"/>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11" name="Picture 10" descr="A picture containing object&#10;&#10;Description automatically generated">
            <a:extLst>
              <a:ext uri="{FF2B5EF4-FFF2-40B4-BE49-F238E27FC236}">
                <a16:creationId xmlns:a16="http://schemas.microsoft.com/office/drawing/2014/main" id="{7BBD9DCC-238C-FD4E-8C37-181463C8E0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Tree>
    <p:extLst>
      <p:ext uri="{BB962C8B-B14F-4D97-AF65-F5344CB8AC3E}">
        <p14:creationId xmlns:p14="http://schemas.microsoft.com/office/powerpoint/2010/main" val="17775987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Left - 1/3 Graphic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34E875-0F1B-4B45-B508-BC616214C6D5}"/>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2" name="Title 1"/>
          <p:cNvSpPr>
            <a:spLocks noGrp="1"/>
          </p:cNvSpPr>
          <p:nvPr>
            <p:ph type="title"/>
          </p:nvPr>
        </p:nvSpPr>
        <p:spPr>
          <a:xfrm>
            <a:off x="417515" y="483077"/>
            <a:ext cx="7126288" cy="1292424"/>
          </a:xfrm>
        </p:spPr>
        <p:txBody>
          <a:bodyPr tIns="0" bIns="91440" anchor="b" anchorCtr="0">
            <a:noAutofit/>
          </a:bodyPr>
          <a:lstStyle>
            <a:lvl1pPr algn="l">
              <a:lnSpc>
                <a:spcPct val="100000"/>
              </a:lnSpc>
              <a:defRPr sz="2601" baseline="0">
                <a:solidFill>
                  <a:schemeClr val="accent6"/>
                </a:solidFill>
              </a:defRPr>
            </a:lvl1pPr>
          </a:lstStyle>
          <a:p>
            <a:r>
              <a:rPr lang="en-US"/>
              <a:t>Click to edit Master title style</a:t>
            </a:r>
            <a:endParaRPr lang="en-US" dirty="0"/>
          </a:p>
        </p:txBody>
      </p:sp>
      <p:pic>
        <p:nvPicPr>
          <p:cNvPr id="5" name="Picture 4" descr="A picture containing object&#10;&#10;Description automatically generated">
            <a:extLst>
              <a:ext uri="{FF2B5EF4-FFF2-40B4-BE49-F238E27FC236}">
                <a16:creationId xmlns:a16="http://schemas.microsoft.com/office/drawing/2014/main" id="{6AB41FDA-04D7-D442-BC8B-DEB490554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16" y="6035040"/>
            <a:ext cx="511177" cy="490728"/>
          </a:xfrm>
          <a:prstGeom prst="rect">
            <a:avLst/>
          </a:prstGeom>
        </p:spPr>
      </p:pic>
      <p:sp>
        <p:nvSpPr>
          <p:cNvPr id="4" name="Content Placeholder 3">
            <a:extLst>
              <a:ext uri="{FF2B5EF4-FFF2-40B4-BE49-F238E27FC236}">
                <a16:creationId xmlns:a16="http://schemas.microsoft.com/office/drawing/2014/main" id="{BDFF4F65-7D27-0044-83E6-CF0D65D3421C}"/>
              </a:ext>
            </a:extLst>
          </p:cNvPr>
          <p:cNvSpPr>
            <a:spLocks noGrp="1"/>
          </p:cNvSpPr>
          <p:nvPr>
            <p:ph sz="quarter" idx="12" hasCustomPrompt="1"/>
          </p:nvPr>
        </p:nvSpPr>
        <p:spPr>
          <a:xfrm>
            <a:off x="7797801" y="0"/>
            <a:ext cx="4394201" cy="6858000"/>
          </a:xfrm>
        </p:spPr>
        <p:txBody>
          <a:bodyPr tIns="1143000"/>
          <a:lstStyle>
            <a:lvl1pPr algn="ctr">
              <a:defRPr/>
            </a:lvl1pPr>
          </a:lstStyle>
          <a:p>
            <a:pPr lvl="0"/>
            <a:r>
              <a:rPr lang="en-US" dirty="0"/>
              <a:t>Click icons to insert objects</a:t>
            </a:r>
          </a:p>
        </p:txBody>
      </p:sp>
      <p:sp>
        <p:nvSpPr>
          <p:cNvPr id="7" name="Rectangle 6">
            <a:extLst>
              <a:ext uri="{FF2B5EF4-FFF2-40B4-BE49-F238E27FC236}">
                <a16:creationId xmlns:a16="http://schemas.microsoft.com/office/drawing/2014/main" id="{401A0F7E-DCA5-9B41-A433-946997C0DC33}"/>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9" name="Picture 8" descr="A picture containing object&#10;&#10;Description automatically generated">
            <a:extLst>
              <a:ext uri="{FF2B5EF4-FFF2-40B4-BE49-F238E27FC236}">
                <a16:creationId xmlns:a16="http://schemas.microsoft.com/office/drawing/2014/main" id="{6A65B7E1-B0CC-2740-96C2-F740C3C44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16" y="6035040"/>
            <a:ext cx="511177" cy="490728"/>
          </a:xfrm>
          <a:prstGeom prst="rect">
            <a:avLst/>
          </a:prstGeom>
        </p:spPr>
      </p:pic>
      <p:sp>
        <p:nvSpPr>
          <p:cNvPr id="10" name="Rectangle 9">
            <a:extLst>
              <a:ext uri="{FF2B5EF4-FFF2-40B4-BE49-F238E27FC236}">
                <a16:creationId xmlns:a16="http://schemas.microsoft.com/office/drawing/2014/main" id="{C6F4D760-9552-A747-B80F-561ED33CF6EB}"/>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11" name="Picture 10" descr="A picture containing object&#10;&#10;Description automatically generated">
            <a:extLst>
              <a:ext uri="{FF2B5EF4-FFF2-40B4-BE49-F238E27FC236}">
                <a16:creationId xmlns:a16="http://schemas.microsoft.com/office/drawing/2014/main" id="{9CBB7CE8-5B44-964B-8818-EF572C76F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16" y="6035040"/>
            <a:ext cx="511177" cy="490728"/>
          </a:xfrm>
          <a:prstGeom prst="rect">
            <a:avLst/>
          </a:prstGeom>
        </p:spPr>
      </p:pic>
      <p:sp>
        <p:nvSpPr>
          <p:cNvPr id="8" name="Content Placeholder 7">
            <a:extLst>
              <a:ext uri="{FF2B5EF4-FFF2-40B4-BE49-F238E27FC236}">
                <a16:creationId xmlns:a16="http://schemas.microsoft.com/office/drawing/2014/main" id="{ABE4B514-8C5A-C548-BF47-1510AF8107A2}"/>
              </a:ext>
            </a:extLst>
          </p:cNvPr>
          <p:cNvSpPr>
            <a:spLocks noGrp="1"/>
          </p:cNvSpPr>
          <p:nvPr>
            <p:ph sz="quarter" idx="13"/>
          </p:nvPr>
        </p:nvSpPr>
        <p:spPr>
          <a:xfrm>
            <a:off x="417513" y="1941513"/>
            <a:ext cx="7126287" cy="4192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5428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41694C-8DE6-934D-8967-F4E9F5F0A784}"/>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2" name="Title 1"/>
          <p:cNvSpPr>
            <a:spLocks noGrp="1"/>
          </p:cNvSpPr>
          <p:nvPr>
            <p:ph type="title"/>
          </p:nvPr>
        </p:nvSpPr>
        <p:spPr>
          <a:xfrm>
            <a:off x="422743" y="430936"/>
            <a:ext cx="11372132" cy="963356"/>
          </a:xfrm>
        </p:spPr>
        <p:txBody>
          <a:bodyPr>
            <a:noAutofit/>
          </a:bodyPr>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422742" y="1623732"/>
            <a:ext cx="5573777" cy="729703"/>
          </a:xfrm>
        </p:spPr>
        <p:txBody>
          <a:bodyPr anchor="t" anchorCtr="0">
            <a:noAutofit/>
          </a:bodyPr>
          <a:lstStyle>
            <a:lvl1pPr marL="0" indent="0">
              <a:buNone/>
              <a:defRPr sz="2000" b="1">
                <a:solidFill>
                  <a:schemeClr val="tx1"/>
                </a:solidFill>
              </a:defRPr>
            </a:lvl1pPr>
            <a:lvl2pPr marL="457195" indent="0">
              <a:buNone/>
              <a:defRPr sz="2000" b="1"/>
            </a:lvl2pPr>
            <a:lvl3pPr marL="914388" indent="0">
              <a:buNone/>
              <a:defRPr sz="1801" b="1"/>
            </a:lvl3pPr>
            <a:lvl4pPr marL="1371583" indent="0">
              <a:buNone/>
              <a:defRPr sz="1600" b="1"/>
            </a:lvl4pPr>
            <a:lvl5pPr marL="1828777" indent="0">
              <a:buNone/>
              <a:defRPr sz="1600" b="1"/>
            </a:lvl5pPr>
            <a:lvl6pPr marL="2285972" indent="0">
              <a:buNone/>
              <a:defRPr sz="1600" b="1"/>
            </a:lvl6pPr>
            <a:lvl7pPr marL="2743166" indent="0">
              <a:buNone/>
              <a:defRPr sz="1600" b="1"/>
            </a:lvl7pPr>
            <a:lvl8pPr marL="3200360" indent="0">
              <a:buNone/>
              <a:defRPr sz="1600" b="1"/>
            </a:lvl8pPr>
            <a:lvl9pPr marL="3657555" indent="0">
              <a:buNone/>
              <a:defRPr sz="1600" b="1"/>
            </a:lvl9pPr>
          </a:lstStyle>
          <a:p>
            <a:pPr lvl="0"/>
            <a:r>
              <a:rPr lang="en-US" dirty="0"/>
              <a:t>Click to add header</a:t>
            </a:r>
          </a:p>
        </p:txBody>
      </p:sp>
      <p:sp>
        <p:nvSpPr>
          <p:cNvPr id="5" name="Text Placeholder 4"/>
          <p:cNvSpPr>
            <a:spLocks noGrp="1"/>
          </p:cNvSpPr>
          <p:nvPr>
            <p:ph type="body" sz="quarter" idx="3" hasCustomPrompt="1"/>
          </p:nvPr>
        </p:nvSpPr>
        <p:spPr>
          <a:xfrm>
            <a:off x="6193372" y="1623732"/>
            <a:ext cx="5601503" cy="729703"/>
          </a:xfrm>
        </p:spPr>
        <p:txBody>
          <a:bodyPr anchor="t" anchorCtr="0">
            <a:noAutofit/>
          </a:bodyPr>
          <a:lstStyle>
            <a:lvl1pPr marL="0" marR="0" indent="0" algn="l" defTabSz="457195" rtl="0" eaLnBrk="1" fontAlgn="auto" latinLnBrk="0" hangingPunct="1">
              <a:lnSpc>
                <a:spcPct val="100000"/>
              </a:lnSpc>
              <a:spcBef>
                <a:spcPct val="20000"/>
              </a:spcBef>
              <a:spcAft>
                <a:spcPts val="0"/>
              </a:spcAft>
              <a:buClrTx/>
              <a:buSzTx/>
              <a:buFont typeface="Arial" panose="020B0604020202020204" pitchFamily="34" charset="0"/>
              <a:buNone/>
              <a:tabLst/>
              <a:defRPr sz="2000" b="1">
                <a:solidFill>
                  <a:schemeClr val="tx1"/>
                </a:solidFill>
              </a:defRPr>
            </a:lvl1pPr>
            <a:lvl2pPr marL="457195" indent="0">
              <a:buNone/>
              <a:defRPr sz="2000" b="1"/>
            </a:lvl2pPr>
            <a:lvl3pPr marL="914388" indent="0">
              <a:buNone/>
              <a:defRPr sz="1801" b="1"/>
            </a:lvl3pPr>
            <a:lvl4pPr marL="1371583" indent="0">
              <a:buNone/>
              <a:defRPr sz="1600" b="1"/>
            </a:lvl4pPr>
            <a:lvl5pPr marL="1828777" indent="0">
              <a:buNone/>
              <a:defRPr sz="1600" b="1"/>
            </a:lvl5pPr>
            <a:lvl6pPr marL="2285972" indent="0">
              <a:buNone/>
              <a:defRPr sz="1600" b="1"/>
            </a:lvl6pPr>
            <a:lvl7pPr marL="2743166" indent="0">
              <a:buNone/>
              <a:defRPr sz="1600" b="1"/>
            </a:lvl7pPr>
            <a:lvl8pPr marL="3200360" indent="0">
              <a:buNone/>
              <a:defRPr sz="1600" b="1"/>
            </a:lvl8pPr>
            <a:lvl9pPr marL="3657555" indent="0">
              <a:buNone/>
              <a:defRPr sz="1600" b="1"/>
            </a:lvl9pPr>
          </a:lstStyle>
          <a:p>
            <a:pPr marL="0" marR="0" lvl="0" indent="0" algn="l" defTabSz="457195"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Click to add header</a:t>
            </a:r>
          </a:p>
        </p:txBody>
      </p:sp>
      <p:pic>
        <p:nvPicPr>
          <p:cNvPr id="7" name="Picture 6" descr="A picture containing object&#10;&#10;Description automatically generated">
            <a:extLst>
              <a:ext uri="{FF2B5EF4-FFF2-40B4-BE49-F238E27FC236}">
                <a16:creationId xmlns:a16="http://schemas.microsoft.com/office/drawing/2014/main" id="{6A9EB8AE-8319-3D42-94E6-4A9C8BC16D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9" name="Content Placeholder 8">
            <a:extLst>
              <a:ext uri="{FF2B5EF4-FFF2-40B4-BE49-F238E27FC236}">
                <a16:creationId xmlns:a16="http://schemas.microsoft.com/office/drawing/2014/main" id="{AFF5AEF6-52AC-0C4B-B65C-EE81B7CC65A2}"/>
              </a:ext>
            </a:extLst>
          </p:cNvPr>
          <p:cNvSpPr>
            <a:spLocks noGrp="1"/>
          </p:cNvSpPr>
          <p:nvPr>
            <p:ph sz="quarter" idx="11"/>
          </p:nvPr>
        </p:nvSpPr>
        <p:spPr>
          <a:xfrm>
            <a:off x="422742" y="2420749"/>
            <a:ext cx="5573777" cy="34517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8">
            <a:extLst>
              <a:ext uri="{FF2B5EF4-FFF2-40B4-BE49-F238E27FC236}">
                <a16:creationId xmlns:a16="http://schemas.microsoft.com/office/drawing/2014/main" id="{BBEE6A41-CD58-0443-9663-F04B9C99E5D9}"/>
              </a:ext>
            </a:extLst>
          </p:cNvPr>
          <p:cNvSpPr>
            <a:spLocks noGrp="1"/>
          </p:cNvSpPr>
          <p:nvPr>
            <p:ph sz="quarter" idx="12"/>
          </p:nvPr>
        </p:nvSpPr>
        <p:spPr>
          <a:xfrm>
            <a:off x="6193372" y="2420749"/>
            <a:ext cx="5573777" cy="34517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39859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5" orient="horz" pos="1008">
          <p15:clr>
            <a:srgbClr val="FBAE40"/>
          </p15:clr>
        </p15:guide>
        <p15:guide id="6" pos="3840">
          <p15:clr>
            <a:srgbClr val="FBAE40"/>
          </p15:clr>
        </p15:guide>
        <p15:guide id="7" orient="horz" pos="1512">
          <p15:clr>
            <a:srgbClr val="FBAE40"/>
          </p15:clr>
        </p15:guide>
        <p15:guide id="8" orient="horz" pos="88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3 Image with 1/3 Text Box">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6FFBB1-C1E6-EC41-953C-8C1DD47D7782}"/>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2" name="Title 1"/>
          <p:cNvSpPr>
            <a:spLocks noGrp="1"/>
          </p:cNvSpPr>
          <p:nvPr>
            <p:ph type="title"/>
          </p:nvPr>
        </p:nvSpPr>
        <p:spPr>
          <a:xfrm>
            <a:off x="8263055" y="614346"/>
            <a:ext cx="3536044" cy="1001956"/>
          </a:xfrm>
        </p:spPr>
        <p:txBody>
          <a:bodyPr anchor="b" anchorCtr="0">
            <a:noAutofit/>
          </a:bodyPr>
          <a:lstStyle>
            <a:lvl1pPr algn="l">
              <a:lnSpc>
                <a:spcPts val="2800"/>
              </a:lnSpc>
              <a:defRPr sz="2601" baseline="0">
                <a:solidFill>
                  <a:schemeClr val="accent6"/>
                </a:solidFill>
              </a:defRPr>
            </a:lvl1pPr>
          </a:lstStyle>
          <a:p>
            <a:r>
              <a:rPr lang="en-US"/>
              <a:t>Click to edit Master title style</a:t>
            </a:r>
            <a:endParaRPr lang="en-US" dirty="0"/>
          </a:p>
        </p:txBody>
      </p:sp>
      <p:pic>
        <p:nvPicPr>
          <p:cNvPr id="5" name="Picture 4" descr="A picture containing object&#10;&#10;Description automatically generated">
            <a:extLst>
              <a:ext uri="{FF2B5EF4-FFF2-40B4-BE49-F238E27FC236}">
                <a16:creationId xmlns:a16="http://schemas.microsoft.com/office/drawing/2014/main" id="{6AB41FDA-04D7-D442-BC8B-DEB490554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7925" y="6035040"/>
            <a:ext cx="511177" cy="490728"/>
          </a:xfrm>
          <a:prstGeom prst="rect">
            <a:avLst/>
          </a:prstGeom>
        </p:spPr>
      </p:pic>
      <p:sp>
        <p:nvSpPr>
          <p:cNvPr id="4" name="Content Placeholder 3">
            <a:extLst>
              <a:ext uri="{FF2B5EF4-FFF2-40B4-BE49-F238E27FC236}">
                <a16:creationId xmlns:a16="http://schemas.microsoft.com/office/drawing/2014/main" id="{0C4789A9-9CC6-9F43-857A-325816761652}"/>
              </a:ext>
            </a:extLst>
          </p:cNvPr>
          <p:cNvSpPr>
            <a:spLocks noGrp="1"/>
          </p:cNvSpPr>
          <p:nvPr>
            <p:ph sz="quarter" idx="12" hasCustomPrompt="1"/>
          </p:nvPr>
        </p:nvSpPr>
        <p:spPr>
          <a:xfrm>
            <a:off x="2" y="0"/>
            <a:ext cx="7858124" cy="6858000"/>
          </a:xfrm>
        </p:spPr>
        <p:txBody>
          <a:bodyPr tIns="1143000" anchor="t"/>
          <a:lstStyle>
            <a:lvl1pPr algn="ctr">
              <a:defRPr/>
            </a:lvl1pPr>
          </a:lstStyle>
          <a:p>
            <a:pPr lvl="0"/>
            <a:r>
              <a:rPr lang="en-US" dirty="0"/>
              <a:t>Click icon to insert object</a:t>
            </a:r>
          </a:p>
        </p:txBody>
      </p:sp>
      <p:sp>
        <p:nvSpPr>
          <p:cNvPr id="8" name="Rectangle 7">
            <a:extLst>
              <a:ext uri="{FF2B5EF4-FFF2-40B4-BE49-F238E27FC236}">
                <a16:creationId xmlns:a16="http://schemas.microsoft.com/office/drawing/2014/main" id="{CEAD76E5-9A70-FE48-92F9-849434AFB71E}"/>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9" name="Picture 8" descr="A picture containing object&#10;&#10;Description automatically generated">
            <a:extLst>
              <a:ext uri="{FF2B5EF4-FFF2-40B4-BE49-F238E27FC236}">
                <a16:creationId xmlns:a16="http://schemas.microsoft.com/office/drawing/2014/main" id="{5C2E0582-066D-8741-A2E9-9493CEF90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7925" y="6035040"/>
            <a:ext cx="511177" cy="490728"/>
          </a:xfrm>
          <a:prstGeom prst="rect">
            <a:avLst/>
          </a:prstGeom>
        </p:spPr>
      </p:pic>
      <p:sp>
        <p:nvSpPr>
          <p:cNvPr id="10" name="Rectangle 9">
            <a:extLst>
              <a:ext uri="{FF2B5EF4-FFF2-40B4-BE49-F238E27FC236}">
                <a16:creationId xmlns:a16="http://schemas.microsoft.com/office/drawing/2014/main" id="{43A751DF-B34E-DB44-93AB-A3F03ED9D220}"/>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11" name="Picture 10" descr="A picture containing object&#10;&#10;Description automatically generated">
            <a:extLst>
              <a:ext uri="{FF2B5EF4-FFF2-40B4-BE49-F238E27FC236}">
                <a16:creationId xmlns:a16="http://schemas.microsoft.com/office/drawing/2014/main" id="{B0671BB5-C0F3-5C4B-B113-BE912DF9BF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7925" y="6035040"/>
            <a:ext cx="511177" cy="490728"/>
          </a:xfrm>
          <a:prstGeom prst="rect">
            <a:avLst/>
          </a:prstGeom>
        </p:spPr>
      </p:pic>
      <p:sp>
        <p:nvSpPr>
          <p:cNvPr id="12" name="Content Placeholder 8">
            <a:extLst>
              <a:ext uri="{FF2B5EF4-FFF2-40B4-BE49-F238E27FC236}">
                <a16:creationId xmlns:a16="http://schemas.microsoft.com/office/drawing/2014/main" id="{4145011E-4656-8B44-A543-CB3319191854}"/>
              </a:ext>
            </a:extLst>
          </p:cNvPr>
          <p:cNvSpPr>
            <a:spLocks noGrp="1"/>
          </p:cNvSpPr>
          <p:nvPr>
            <p:ph sz="quarter" idx="11"/>
          </p:nvPr>
        </p:nvSpPr>
        <p:spPr>
          <a:xfrm>
            <a:off x="8263056" y="1877763"/>
            <a:ext cx="3536044" cy="3821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20296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ata Point - Left">
    <p:bg>
      <p:bgPr>
        <a:solidFill>
          <a:schemeClr val="tx2"/>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2B3B5C3A-EE3D-1941-A357-07145DB11A26}"/>
              </a:ext>
            </a:extLst>
          </p:cNvPr>
          <p:cNvSpPr/>
          <p:nvPr/>
        </p:nvSpPr>
        <p:spPr>
          <a:xfrm>
            <a:off x="1056957" y="1225927"/>
            <a:ext cx="4276844" cy="4276845"/>
          </a:xfrm>
          <a:prstGeom prst="ellipse">
            <a:avLst/>
          </a:prstGeom>
          <a:noFill/>
          <a:ln w="127000">
            <a:solidFill>
              <a:schemeClr val="bg1">
                <a:alpha val="3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dirty="0"/>
          </a:p>
        </p:txBody>
      </p:sp>
      <p:sp>
        <p:nvSpPr>
          <p:cNvPr id="6" name="Text Placeholder 5">
            <a:extLst>
              <a:ext uri="{FF2B5EF4-FFF2-40B4-BE49-F238E27FC236}">
                <a16:creationId xmlns:a16="http://schemas.microsoft.com/office/drawing/2014/main" id="{ED613DCD-FFCA-134C-A0C4-9D11A69A2796}"/>
              </a:ext>
            </a:extLst>
          </p:cNvPr>
          <p:cNvSpPr>
            <a:spLocks noGrp="1"/>
          </p:cNvSpPr>
          <p:nvPr>
            <p:ph type="body" sz="quarter" idx="10" hasCustomPrompt="1"/>
          </p:nvPr>
        </p:nvSpPr>
        <p:spPr>
          <a:xfrm>
            <a:off x="6177281" y="1154808"/>
            <a:ext cx="4834105" cy="4276845"/>
          </a:xfrm>
        </p:spPr>
        <p:txBody>
          <a:bodyPr wrap="square" anchor="ctr" anchorCtr="0">
            <a:noAutofit/>
          </a:bodyPr>
          <a:lstStyle>
            <a:lvl1pPr algn="ctr">
              <a:lnSpc>
                <a:spcPct val="100000"/>
              </a:lnSpc>
              <a:defRPr sz="2500">
                <a:solidFill>
                  <a:schemeClr val="bg1"/>
                </a:solidFill>
              </a:defRPr>
            </a:lvl1pPr>
            <a:lvl2pPr marL="0" indent="0" algn="ctr">
              <a:lnSpc>
                <a:spcPts val="3500"/>
              </a:lnSpc>
              <a:buFont typeface="Arial" panose="020B0604020202020204" pitchFamily="34" charset="0"/>
              <a:buNone/>
              <a:defRPr sz="3401" baseline="0">
                <a:solidFill>
                  <a:schemeClr val="bg1"/>
                </a:solidFill>
                <a:latin typeface="Arial" panose="020B0604020202020204" pitchFamily="34" charset="0"/>
              </a:defRPr>
            </a:lvl2pPr>
          </a:lstStyle>
          <a:p>
            <a:pPr lvl="0"/>
            <a:r>
              <a:rPr lang="en-US" dirty="0"/>
              <a:t>Enter text</a:t>
            </a:r>
          </a:p>
        </p:txBody>
      </p:sp>
      <p:sp>
        <p:nvSpPr>
          <p:cNvPr id="2" name="Title 1"/>
          <p:cNvSpPr>
            <a:spLocks noGrp="1"/>
          </p:cNvSpPr>
          <p:nvPr>
            <p:ph type="title" hasCustomPrompt="1"/>
          </p:nvPr>
        </p:nvSpPr>
        <p:spPr>
          <a:xfrm>
            <a:off x="1056957" y="1970299"/>
            <a:ext cx="4276844" cy="2015936"/>
          </a:xfrm>
        </p:spPr>
        <p:txBody>
          <a:bodyPr>
            <a:normAutofit/>
          </a:bodyPr>
          <a:lstStyle>
            <a:lvl1pPr>
              <a:defRPr sz="12500" baseline="0">
                <a:solidFill>
                  <a:schemeClr val="bg1"/>
                </a:solidFill>
              </a:defRPr>
            </a:lvl1pPr>
          </a:lstStyle>
          <a:p>
            <a:r>
              <a:rPr lang="en-US" dirty="0"/>
              <a:t>Data</a:t>
            </a:r>
          </a:p>
        </p:txBody>
      </p:sp>
      <p:pic>
        <p:nvPicPr>
          <p:cNvPr id="8" name="Picture 7">
            <a:extLst>
              <a:ext uri="{FF2B5EF4-FFF2-40B4-BE49-F238E27FC236}">
                <a16:creationId xmlns:a16="http://schemas.microsoft.com/office/drawing/2014/main" id="{9F25CA9B-51F4-DC47-B589-FC64A6F79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9" name="Text Placeholder 5">
            <a:extLst>
              <a:ext uri="{FF2B5EF4-FFF2-40B4-BE49-F238E27FC236}">
                <a16:creationId xmlns:a16="http://schemas.microsoft.com/office/drawing/2014/main" id="{DC680248-9B33-3E4D-9255-9F2A3CE7CAEF}"/>
              </a:ext>
            </a:extLst>
          </p:cNvPr>
          <p:cNvSpPr>
            <a:spLocks noGrp="1"/>
          </p:cNvSpPr>
          <p:nvPr>
            <p:ph type="body" sz="quarter" idx="11" hasCustomPrompt="1"/>
          </p:nvPr>
        </p:nvSpPr>
        <p:spPr>
          <a:xfrm>
            <a:off x="1554483" y="3745020"/>
            <a:ext cx="3230880" cy="1334983"/>
          </a:xfrm>
        </p:spPr>
        <p:txBody>
          <a:bodyPr wrap="square" anchor="ctr" anchorCtr="0">
            <a:noAutofit/>
          </a:bodyPr>
          <a:lstStyle>
            <a:lvl1pPr algn="ctr">
              <a:defRPr>
                <a:solidFill>
                  <a:schemeClr val="bg1"/>
                </a:solidFill>
              </a:defRPr>
            </a:lvl1pPr>
            <a:lvl2pPr marL="0" indent="0" algn="ctr">
              <a:lnSpc>
                <a:spcPts val="3801"/>
              </a:lnSpc>
              <a:buFont typeface="Arial" panose="020B0604020202020204" pitchFamily="34" charset="0"/>
              <a:buNone/>
              <a:defRPr sz="2000" b="1" baseline="0">
                <a:solidFill>
                  <a:schemeClr val="bg1"/>
                </a:solidFill>
                <a:latin typeface="+mn-lt"/>
              </a:defRPr>
            </a:lvl2pPr>
          </a:lstStyle>
          <a:p>
            <a:pPr lvl="0"/>
            <a:r>
              <a:rPr lang="en-US" dirty="0"/>
              <a:t>Enter text</a:t>
            </a:r>
          </a:p>
        </p:txBody>
      </p:sp>
      <p:sp>
        <p:nvSpPr>
          <p:cNvPr id="7" name="Oval 6">
            <a:extLst>
              <a:ext uri="{FF2B5EF4-FFF2-40B4-BE49-F238E27FC236}">
                <a16:creationId xmlns:a16="http://schemas.microsoft.com/office/drawing/2014/main" id="{6A9255DB-8B44-1746-8E7E-57802C9D3D5C}"/>
              </a:ext>
            </a:extLst>
          </p:cNvPr>
          <p:cNvSpPr/>
          <p:nvPr/>
        </p:nvSpPr>
        <p:spPr>
          <a:xfrm>
            <a:off x="1056957" y="1225927"/>
            <a:ext cx="4276844" cy="4276845"/>
          </a:xfrm>
          <a:prstGeom prst="ellipse">
            <a:avLst/>
          </a:prstGeom>
          <a:noFill/>
          <a:ln w="127000">
            <a:solidFill>
              <a:schemeClr val="bg1">
                <a:alpha val="3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10" name="Picture 9">
            <a:extLst>
              <a:ext uri="{FF2B5EF4-FFF2-40B4-BE49-F238E27FC236}">
                <a16:creationId xmlns:a16="http://schemas.microsoft.com/office/drawing/2014/main" id="{DE433882-8AD6-ED41-B6E1-A951BBD227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11" name="Oval 10">
            <a:extLst>
              <a:ext uri="{FF2B5EF4-FFF2-40B4-BE49-F238E27FC236}">
                <a16:creationId xmlns:a16="http://schemas.microsoft.com/office/drawing/2014/main" id="{2BE24CB1-4C59-6F44-B081-BD4F39DDEA2E}"/>
              </a:ext>
            </a:extLst>
          </p:cNvPr>
          <p:cNvSpPr/>
          <p:nvPr/>
        </p:nvSpPr>
        <p:spPr>
          <a:xfrm>
            <a:off x="1056957" y="1225927"/>
            <a:ext cx="4276844" cy="4276845"/>
          </a:xfrm>
          <a:prstGeom prst="ellipse">
            <a:avLst/>
          </a:prstGeom>
          <a:noFill/>
          <a:ln w="127000">
            <a:solidFill>
              <a:schemeClr val="bg1">
                <a:alpha val="3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12" name="Picture 11">
            <a:extLst>
              <a:ext uri="{FF2B5EF4-FFF2-40B4-BE49-F238E27FC236}">
                <a16:creationId xmlns:a16="http://schemas.microsoft.com/office/drawing/2014/main" id="{279B8DE4-D5D4-8E4B-9399-78810040F7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Tree>
    <p:extLst>
      <p:ext uri="{BB962C8B-B14F-4D97-AF65-F5344CB8AC3E}">
        <p14:creationId xmlns:p14="http://schemas.microsoft.com/office/powerpoint/2010/main" val="12983064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ata Point - Right">
    <p:bg>
      <p:bgPr>
        <a:solidFill>
          <a:schemeClr val="tx2"/>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2B3B5C3A-EE3D-1941-A357-07145DB11A26}"/>
              </a:ext>
            </a:extLst>
          </p:cNvPr>
          <p:cNvSpPr/>
          <p:nvPr/>
        </p:nvSpPr>
        <p:spPr>
          <a:xfrm>
            <a:off x="6486797" y="1225927"/>
            <a:ext cx="4276844" cy="4276845"/>
          </a:xfrm>
          <a:prstGeom prst="ellipse">
            <a:avLst/>
          </a:prstGeom>
          <a:noFill/>
          <a:ln w="127000">
            <a:solidFill>
              <a:schemeClr val="bg1">
                <a:alpha val="3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dirty="0"/>
          </a:p>
        </p:txBody>
      </p:sp>
      <p:sp>
        <p:nvSpPr>
          <p:cNvPr id="6" name="Text Placeholder 5">
            <a:extLst>
              <a:ext uri="{FF2B5EF4-FFF2-40B4-BE49-F238E27FC236}">
                <a16:creationId xmlns:a16="http://schemas.microsoft.com/office/drawing/2014/main" id="{ED613DCD-FFCA-134C-A0C4-9D11A69A2796}"/>
              </a:ext>
            </a:extLst>
          </p:cNvPr>
          <p:cNvSpPr>
            <a:spLocks noGrp="1"/>
          </p:cNvSpPr>
          <p:nvPr>
            <p:ph type="body" sz="quarter" idx="10" hasCustomPrompt="1"/>
          </p:nvPr>
        </p:nvSpPr>
        <p:spPr>
          <a:xfrm>
            <a:off x="871105" y="1154808"/>
            <a:ext cx="4834105" cy="4276845"/>
          </a:xfrm>
        </p:spPr>
        <p:txBody>
          <a:bodyPr wrap="square" anchor="ctr" anchorCtr="0">
            <a:noAutofit/>
          </a:bodyPr>
          <a:lstStyle>
            <a:lvl1pPr algn="ctr">
              <a:defRPr sz="2600">
                <a:solidFill>
                  <a:schemeClr val="bg1"/>
                </a:solidFill>
              </a:defRPr>
            </a:lvl1pPr>
            <a:lvl2pPr marL="0" indent="0" algn="ctr">
              <a:lnSpc>
                <a:spcPts val="3500"/>
              </a:lnSpc>
              <a:buFont typeface="Arial" panose="020B0604020202020204" pitchFamily="34" charset="0"/>
              <a:buNone/>
              <a:defRPr sz="3401" baseline="0">
                <a:solidFill>
                  <a:schemeClr val="bg1"/>
                </a:solidFill>
                <a:latin typeface="Arial" panose="020B0604020202020204" pitchFamily="34" charset="0"/>
              </a:defRPr>
            </a:lvl2pPr>
          </a:lstStyle>
          <a:p>
            <a:pPr lvl="0"/>
            <a:r>
              <a:rPr lang="en-US" dirty="0"/>
              <a:t>Insert Text</a:t>
            </a:r>
          </a:p>
        </p:txBody>
      </p:sp>
      <p:sp>
        <p:nvSpPr>
          <p:cNvPr id="2" name="Title 1"/>
          <p:cNvSpPr>
            <a:spLocks noGrp="1"/>
          </p:cNvSpPr>
          <p:nvPr>
            <p:ph type="title" hasCustomPrompt="1"/>
          </p:nvPr>
        </p:nvSpPr>
        <p:spPr>
          <a:xfrm>
            <a:off x="6486797" y="1970299"/>
            <a:ext cx="4276844" cy="2015936"/>
          </a:xfrm>
        </p:spPr>
        <p:txBody>
          <a:bodyPr>
            <a:normAutofit/>
          </a:bodyPr>
          <a:lstStyle>
            <a:lvl1pPr>
              <a:defRPr sz="12500" baseline="0">
                <a:solidFill>
                  <a:schemeClr val="bg1"/>
                </a:solidFill>
              </a:defRPr>
            </a:lvl1pPr>
          </a:lstStyle>
          <a:p>
            <a:r>
              <a:rPr lang="en-US" dirty="0"/>
              <a:t>Data</a:t>
            </a:r>
          </a:p>
        </p:txBody>
      </p:sp>
      <p:pic>
        <p:nvPicPr>
          <p:cNvPr id="8" name="Picture 7">
            <a:extLst>
              <a:ext uri="{FF2B5EF4-FFF2-40B4-BE49-F238E27FC236}">
                <a16:creationId xmlns:a16="http://schemas.microsoft.com/office/drawing/2014/main" id="{9F25CA9B-51F4-DC47-B589-FC64A6F79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626" y="6035040"/>
            <a:ext cx="511177" cy="490728"/>
          </a:xfrm>
          <a:prstGeom prst="rect">
            <a:avLst/>
          </a:prstGeom>
        </p:spPr>
      </p:pic>
      <p:sp>
        <p:nvSpPr>
          <p:cNvPr id="9" name="Text Placeholder 5">
            <a:extLst>
              <a:ext uri="{FF2B5EF4-FFF2-40B4-BE49-F238E27FC236}">
                <a16:creationId xmlns:a16="http://schemas.microsoft.com/office/drawing/2014/main" id="{DC680248-9B33-3E4D-9255-9F2A3CE7CAEF}"/>
              </a:ext>
            </a:extLst>
          </p:cNvPr>
          <p:cNvSpPr>
            <a:spLocks noGrp="1"/>
          </p:cNvSpPr>
          <p:nvPr>
            <p:ph type="body" sz="quarter" idx="11" hasCustomPrompt="1"/>
          </p:nvPr>
        </p:nvSpPr>
        <p:spPr>
          <a:xfrm>
            <a:off x="6984320" y="3745020"/>
            <a:ext cx="3230880" cy="1334983"/>
          </a:xfrm>
        </p:spPr>
        <p:txBody>
          <a:bodyPr wrap="square" anchor="ctr" anchorCtr="0">
            <a:noAutofit/>
          </a:bodyPr>
          <a:lstStyle>
            <a:lvl1pPr algn="ctr">
              <a:defRPr>
                <a:solidFill>
                  <a:schemeClr val="bg1"/>
                </a:solidFill>
              </a:defRPr>
            </a:lvl1pPr>
            <a:lvl2pPr marL="0" indent="0" algn="ctr">
              <a:lnSpc>
                <a:spcPts val="3801"/>
              </a:lnSpc>
              <a:buFont typeface="Arial" panose="020B0604020202020204" pitchFamily="34" charset="0"/>
              <a:buNone/>
              <a:defRPr sz="2000" b="1" baseline="0">
                <a:solidFill>
                  <a:schemeClr val="bg1"/>
                </a:solidFill>
                <a:latin typeface="+mn-lt"/>
              </a:defRPr>
            </a:lvl2pPr>
          </a:lstStyle>
          <a:p>
            <a:pPr lvl="0"/>
            <a:r>
              <a:rPr lang="en-US" dirty="0"/>
              <a:t>Enter text</a:t>
            </a:r>
          </a:p>
        </p:txBody>
      </p:sp>
    </p:spTree>
    <p:extLst>
      <p:ext uri="{BB962C8B-B14F-4D97-AF65-F5344CB8AC3E}">
        <p14:creationId xmlns:p14="http://schemas.microsoft.com/office/powerpoint/2010/main" val="861517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arge icon with text">
    <p:bg>
      <p:bgPr>
        <a:solidFill>
          <a:schemeClr val="tx2"/>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D613DCD-FFCA-134C-A0C4-9D11A69A2796}"/>
              </a:ext>
            </a:extLst>
          </p:cNvPr>
          <p:cNvSpPr>
            <a:spLocks noGrp="1"/>
          </p:cNvSpPr>
          <p:nvPr>
            <p:ph type="body" sz="quarter" idx="10" hasCustomPrompt="1"/>
          </p:nvPr>
        </p:nvSpPr>
        <p:spPr>
          <a:xfrm>
            <a:off x="5988205" y="1223083"/>
            <a:ext cx="5295492" cy="4276844"/>
          </a:xfrm>
        </p:spPr>
        <p:txBody>
          <a:bodyPr wrap="square" anchor="ctr" anchorCtr="0">
            <a:noAutofit/>
          </a:bodyPr>
          <a:lstStyle>
            <a:lvl1pPr algn="ctr">
              <a:lnSpc>
                <a:spcPct val="100000"/>
              </a:lnSpc>
              <a:defRPr sz="2600">
                <a:solidFill>
                  <a:schemeClr val="bg1"/>
                </a:solidFill>
              </a:defRPr>
            </a:lvl1pPr>
            <a:lvl2pPr marL="0" indent="0" algn="ctr">
              <a:lnSpc>
                <a:spcPts val="3801"/>
              </a:lnSpc>
              <a:buFont typeface="Arial" panose="020B0604020202020204" pitchFamily="34" charset="0"/>
              <a:buNone/>
              <a:defRPr sz="2600" baseline="0">
                <a:solidFill>
                  <a:schemeClr val="bg1"/>
                </a:solidFill>
              </a:defRPr>
            </a:lvl2pPr>
          </a:lstStyle>
          <a:p>
            <a:pPr lvl="0"/>
            <a:r>
              <a:rPr lang="en-US" dirty="0"/>
              <a:t>Enter text</a:t>
            </a:r>
          </a:p>
        </p:txBody>
      </p:sp>
      <p:pic>
        <p:nvPicPr>
          <p:cNvPr id="8" name="Picture 7">
            <a:extLst>
              <a:ext uri="{FF2B5EF4-FFF2-40B4-BE49-F238E27FC236}">
                <a16:creationId xmlns:a16="http://schemas.microsoft.com/office/drawing/2014/main" id="{635EE9E7-986C-7540-B4CD-E652EBB65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10" name="Picture Placeholder 4">
            <a:extLst>
              <a:ext uri="{FF2B5EF4-FFF2-40B4-BE49-F238E27FC236}">
                <a16:creationId xmlns:a16="http://schemas.microsoft.com/office/drawing/2014/main" id="{4FE50142-8015-E843-89F7-FC338A59AE43}"/>
              </a:ext>
            </a:extLst>
          </p:cNvPr>
          <p:cNvSpPr>
            <a:spLocks noGrp="1"/>
          </p:cNvSpPr>
          <p:nvPr>
            <p:ph type="pic" sz="quarter" idx="11" hasCustomPrompt="1"/>
          </p:nvPr>
        </p:nvSpPr>
        <p:spPr>
          <a:xfrm>
            <a:off x="1043472" y="1223082"/>
            <a:ext cx="4290329" cy="4276844"/>
          </a:xfrm>
          <a:prstGeom prst="ellipse">
            <a:avLst/>
          </a:prstGeom>
          <a:ln w="127000">
            <a:solidFill>
              <a:schemeClr val="bg1">
                <a:alpha val="30000"/>
              </a:schemeClr>
            </a:solidFill>
          </a:ln>
        </p:spPr>
        <p:txBody>
          <a:bodyPr/>
          <a:lstStyle>
            <a:lvl1pPr marL="0" indent="0" algn="ctr">
              <a:buFontTx/>
              <a:buNone/>
              <a:defRPr baseline="0">
                <a:solidFill>
                  <a:schemeClr val="bg1"/>
                </a:solidFill>
              </a:defRPr>
            </a:lvl1pPr>
          </a:lstStyle>
          <a:p>
            <a:r>
              <a:rPr lang="en-US" dirty="0"/>
              <a:t>Icon</a:t>
            </a:r>
          </a:p>
        </p:txBody>
      </p:sp>
      <p:pic>
        <p:nvPicPr>
          <p:cNvPr id="5" name="Picture 4">
            <a:extLst>
              <a:ext uri="{FF2B5EF4-FFF2-40B4-BE49-F238E27FC236}">
                <a16:creationId xmlns:a16="http://schemas.microsoft.com/office/drawing/2014/main" id="{6A6FB15A-3078-4940-AE8C-445397B0E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pic>
        <p:nvPicPr>
          <p:cNvPr id="7" name="Picture 6">
            <a:extLst>
              <a:ext uri="{FF2B5EF4-FFF2-40B4-BE49-F238E27FC236}">
                <a16:creationId xmlns:a16="http://schemas.microsoft.com/office/drawing/2014/main" id="{E8397B45-B2EE-1A4B-9047-32A3FB7CD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Tree>
    <p:extLst>
      <p:ext uri="{BB962C8B-B14F-4D97-AF65-F5344CB8AC3E}">
        <p14:creationId xmlns:p14="http://schemas.microsoft.com/office/powerpoint/2010/main" val="6560877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 Icons with text [Dark Background]">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D88BB43-D24E-F147-B866-A9C8C2F2E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4" name="Text Placeholder 3">
            <a:extLst>
              <a:ext uri="{FF2B5EF4-FFF2-40B4-BE49-F238E27FC236}">
                <a16:creationId xmlns:a16="http://schemas.microsoft.com/office/drawing/2014/main" id="{CB84DEA4-D12E-4A4E-ADF9-0C6EC9CA0196}"/>
              </a:ext>
            </a:extLst>
          </p:cNvPr>
          <p:cNvSpPr>
            <a:spLocks noGrp="1"/>
          </p:cNvSpPr>
          <p:nvPr>
            <p:ph type="body" sz="quarter" idx="22"/>
          </p:nvPr>
        </p:nvSpPr>
        <p:spPr>
          <a:xfrm>
            <a:off x="875245" y="4346493"/>
            <a:ext cx="2108667" cy="1335503"/>
          </a:xfrm>
        </p:spPr>
        <p:txBody>
          <a:bodyPr>
            <a:normAutofit/>
          </a:bodyPr>
          <a:lstStyle>
            <a:lvl1pPr algn="ctr">
              <a:lnSpc>
                <a:spcPts val="1801"/>
              </a:lnSpc>
              <a:defRPr sz="1401" b="0">
                <a:solidFill>
                  <a:schemeClr val="bg1"/>
                </a:solidFill>
              </a:defRPr>
            </a:lvl1pPr>
            <a:lvl2pPr marL="457195" indent="0" algn="ctr">
              <a:buNone/>
              <a:defRPr sz="1801" b="1">
                <a:solidFill>
                  <a:schemeClr val="bg1"/>
                </a:solidFill>
              </a:defRPr>
            </a:lvl2pPr>
          </a:lstStyle>
          <a:p>
            <a:pPr lvl="0"/>
            <a:r>
              <a:rPr lang="en-US"/>
              <a:t>Click to edit Master text styles</a:t>
            </a:r>
          </a:p>
        </p:txBody>
      </p:sp>
      <p:sp>
        <p:nvSpPr>
          <p:cNvPr id="17" name="Text Placeholder 3">
            <a:extLst>
              <a:ext uri="{FF2B5EF4-FFF2-40B4-BE49-F238E27FC236}">
                <a16:creationId xmlns:a16="http://schemas.microsoft.com/office/drawing/2014/main" id="{16C77F7D-1C36-2E46-9958-C75811C758B1}"/>
              </a:ext>
            </a:extLst>
          </p:cNvPr>
          <p:cNvSpPr>
            <a:spLocks noGrp="1"/>
          </p:cNvSpPr>
          <p:nvPr>
            <p:ph type="body" sz="quarter" idx="23"/>
          </p:nvPr>
        </p:nvSpPr>
        <p:spPr>
          <a:xfrm>
            <a:off x="3630169" y="4367308"/>
            <a:ext cx="2108667" cy="1335503"/>
          </a:xfrm>
        </p:spPr>
        <p:txBody>
          <a:bodyPr>
            <a:normAutofit/>
          </a:bodyPr>
          <a:lstStyle>
            <a:lvl1pPr algn="ctr">
              <a:lnSpc>
                <a:spcPts val="1801"/>
              </a:lnSpc>
              <a:defRPr sz="1401" b="0">
                <a:solidFill>
                  <a:schemeClr val="bg1"/>
                </a:solidFill>
              </a:defRPr>
            </a:lvl1pPr>
            <a:lvl2pPr marL="457195" indent="0" algn="ctr">
              <a:buNone/>
              <a:defRPr sz="1801" b="1">
                <a:solidFill>
                  <a:schemeClr val="bg1"/>
                </a:solidFill>
              </a:defRPr>
            </a:lvl2pPr>
          </a:lstStyle>
          <a:p>
            <a:pPr lvl="0"/>
            <a:r>
              <a:rPr lang="en-US"/>
              <a:t>Click to edit Master text styles</a:t>
            </a:r>
          </a:p>
        </p:txBody>
      </p:sp>
      <p:sp>
        <p:nvSpPr>
          <p:cNvPr id="18" name="Text Placeholder 3">
            <a:extLst>
              <a:ext uri="{FF2B5EF4-FFF2-40B4-BE49-F238E27FC236}">
                <a16:creationId xmlns:a16="http://schemas.microsoft.com/office/drawing/2014/main" id="{4B345988-29AC-8F45-A75F-8FA5A1596810}"/>
              </a:ext>
            </a:extLst>
          </p:cNvPr>
          <p:cNvSpPr>
            <a:spLocks noGrp="1"/>
          </p:cNvSpPr>
          <p:nvPr>
            <p:ph type="body" sz="quarter" idx="24"/>
          </p:nvPr>
        </p:nvSpPr>
        <p:spPr>
          <a:xfrm>
            <a:off x="6326476" y="4367308"/>
            <a:ext cx="2108667" cy="1335503"/>
          </a:xfrm>
        </p:spPr>
        <p:txBody>
          <a:bodyPr>
            <a:normAutofit/>
          </a:bodyPr>
          <a:lstStyle>
            <a:lvl1pPr algn="ctr">
              <a:lnSpc>
                <a:spcPts val="1801"/>
              </a:lnSpc>
              <a:defRPr sz="1401" b="0">
                <a:solidFill>
                  <a:schemeClr val="bg1"/>
                </a:solidFill>
              </a:defRPr>
            </a:lvl1pPr>
            <a:lvl2pPr marL="457195" indent="0" algn="ctr">
              <a:buNone/>
              <a:defRPr sz="1801" b="1">
                <a:solidFill>
                  <a:schemeClr val="bg1"/>
                </a:solidFill>
              </a:defRPr>
            </a:lvl2pPr>
          </a:lstStyle>
          <a:p>
            <a:pPr lvl="0"/>
            <a:r>
              <a:rPr lang="en-US"/>
              <a:t>Click to edit Master text styles</a:t>
            </a:r>
          </a:p>
        </p:txBody>
      </p:sp>
      <p:sp>
        <p:nvSpPr>
          <p:cNvPr id="19" name="Text Placeholder 3">
            <a:extLst>
              <a:ext uri="{FF2B5EF4-FFF2-40B4-BE49-F238E27FC236}">
                <a16:creationId xmlns:a16="http://schemas.microsoft.com/office/drawing/2014/main" id="{D5DE0098-D3E4-A249-AB4D-8557FEA03EB9}"/>
              </a:ext>
            </a:extLst>
          </p:cNvPr>
          <p:cNvSpPr>
            <a:spLocks noGrp="1"/>
          </p:cNvSpPr>
          <p:nvPr>
            <p:ph type="body" sz="quarter" idx="25"/>
          </p:nvPr>
        </p:nvSpPr>
        <p:spPr>
          <a:xfrm>
            <a:off x="9175184" y="4367308"/>
            <a:ext cx="2108667" cy="1335503"/>
          </a:xfrm>
        </p:spPr>
        <p:txBody>
          <a:bodyPr>
            <a:normAutofit/>
          </a:bodyPr>
          <a:lstStyle>
            <a:lvl1pPr algn="ctr">
              <a:lnSpc>
                <a:spcPts val="1801"/>
              </a:lnSpc>
              <a:defRPr sz="1401" b="0">
                <a:solidFill>
                  <a:schemeClr val="bg1"/>
                </a:solidFill>
              </a:defRPr>
            </a:lvl1pPr>
            <a:lvl2pPr marL="457195" indent="0" algn="ctr">
              <a:buNone/>
              <a:defRPr sz="1801" b="1">
                <a:solidFill>
                  <a:schemeClr val="bg1"/>
                </a:solidFill>
              </a:defRPr>
            </a:lvl2pPr>
          </a:lstStyle>
          <a:p>
            <a:pPr lvl="0"/>
            <a:r>
              <a:rPr lang="en-US"/>
              <a:t>Click to edit Master text styles</a:t>
            </a:r>
          </a:p>
        </p:txBody>
      </p:sp>
      <p:sp>
        <p:nvSpPr>
          <p:cNvPr id="20" name="Title Placeholder 1">
            <a:extLst>
              <a:ext uri="{FF2B5EF4-FFF2-40B4-BE49-F238E27FC236}">
                <a16:creationId xmlns:a16="http://schemas.microsoft.com/office/drawing/2014/main" id="{06268FE4-4801-214B-977C-934F2B8E6159}"/>
              </a:ext>
            </a:extLst>
          </p:cNvPr>
          <p:cNvSpPr>
            <a:spLocks noGrp="1"/>
          </p:cNvSpPr>
          <p:nvPr>
            <p:ph type="title"/>
          </p:nvPr>
        </p:nvSpPr>
        <p:spPr>
          <a:xfrm>
            <a:off x="593036" y="380047"/>
            <a:ext cx="11005931" cy="1158619"/>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US" dirty="0"/>
          </a:p>
        </p:txBody>
      </p:sp>
      <p:sp>
        <p:nvSpPr>
          <p:cNvPr id="21" name="Vertical Content Placeholder 12">
            <a:extLst>
              <a:ext uri="{FF2B5EF4-FFF2-40B4-BE49-F238E27FC236}">
                <a16:creationId xmlns:a16="http://schemas.microsoft.com/office/drawing/2014/main" id="{34EE0456-CD3F-5247-B5D6-67517F3EEA7D}"/>
              </a:ext>
            </a:extLst>
          </p:cNvPr>
          <p:cNvSpPr>
            <a:spLocks noGrp="1"/>
          </p:cNvSpPr>
          <p:nvPr>
            <p:ph orient="vert" sz="quarter" idx="35" hasCustomPrompt="1"/>
          </p:nvPr>
        </p:nvSpPr>
        <p:spPr>
          <a:xfrm>
            <a:off x="1189805" y="2188602"/>
            <a:ext cx="1479551" cy="1481137"/>
          </a:xfrm>
          <a:prstGeom prst="ellipse">
            <a:avLst/>
          </a:prstGeom>
          <a:ln w="25400">
            <a:solidFill>
              <a:schemeClr val="bg1"/>
            </a:solidFill>
          </a:ln>
        </p:spPr>
        <p:txBody>
          <a:bodyPr vert="horz" lIns="0" tIns="274320" rIns="0" anchor="ctr"/>
          <a:lstStyle>
            <a:lvl1pPr algn="ctr">
              <a:defRPr sz="4000" b="1">
                <a:solidFill>
                  <a:schemeClr val="bg1"/>
                </a:solidFill>
              </a:defRPr>
            </a:lvl1pPr>
          </a:lstStyle>
          <a:p>
            <a:pPr lvl="0"/>
            <a:r>
              <a:rPr lang="en-US" dirty="0"/>
              <a:t>Text</a:t>
            </a:r>
          </a:p>
        </p:txBody>
      </p:sp>
      <p:sp>
        <p:nvSpPr>
          <p:cNvPr id="22" name="Vertical Content Placeholder 12">
            <a:extLst>
              <a:ext uri="{FF2B5EF4-FFF2-40B4-BE49-F238E27FC236}">
                <a16:creationId xmlns:a16="http://schemas.microsoft.com/office/drawing/2014/main" id="{5B7D05B0-62A2-8341-9D96-DC192F8CCF5D}"/>
              </a:ext>
            </a:extLst>
          </p:cNvPr>
          <p:cNvSpPr>
            <a:spLocks noGrp="1"/>
          </p:cNvSpPr>
          <p:nvPr>
            <p:ph orient="vert" sz="quarter" idx="36" hasCustomPrompt="1"/>
          </p:nvPr>
        </p:nvSpPr>
        <p:spPr>
          <a:xfrm>
            <a:off x="3944726" y="2188602"/>
            <a:ext cx="1479551" cy="1481137"/>
          </a:xfrm>
          <a:prstGeom prst="ellipse">
            <a:avLst/>
          </a:prstGeom>
          <a:ln w="25400">
            <a:solidFill>
              <a:schemeClr val="bg1"/>
            </a:solidFill>
          </a:ln>
        </p:spPr>
        <p:txBody>
          <a:bodyPr vert="horz" lIns="0" tIns="274320" rIns="0" anchor="ctr"/>
          <a:lstStyle>
            <a:lvl1pPr algn="ctr">
              <a:defRPr sz="4000" b="1">
                <a:solidFill>
                  <a:schemeClr val="bg1"/>
                </a:solidFill>
              </a:defRPr>
            </a:lvl1pPr>
          </a:lstStyle>
          <a:p>
            <a:pPr lvl="0"/>
            <a:r>
              <a:rPr lang="en-US" dirty="0"/>
              <a:t>Text</a:t>
            </a:r>
          </a:p>
        </p:txBody>
      </p:sp>
      <p:sp>
        <p:nvSpPr>
          <p:cNvPr id="23" name="Vertical Content Placeholder 12">
            <a:extLst>
              <a:ext uri="{FF2B5EF4-FFF2-40B4-BE49-F238E27FC236}">
                <a16:creationId xmlns:a16="http://schemas.microsoft.com/office/drawing/2014/main" id="{AD48CB65-000B-7043-B949-020A0327A8A0}"/>
              </a:ext>
            </a:extLst>
          </p:cNvPr>
          <p:cNvSpPr>
            <a:spLocks noGrp="1"/>
          </p:cNvSpPr>
          <p:nvPr>
            <p:ph orient="vert" sz="quarter" idx="37" hasCustomPrompt="1"/>
          </p:nvPr>
        </p:nvSpPr>
        <p:spPr>
          <a:xfrm>
            <a:off x="6641033" y="2188602"/>
            <a:ext cx="1479551" cy="1481137"/>
          </a:xfrm>
          <a:prstGeom prst="ellipse">
            <a:avLst/>
          </a:prstGeom>
          <a:ln w="25400">
            <a:solidFill>
              <a:schemeClr val="bg1"/>
            </a:solidFill>
          </a:ln>
        </p:spPr>
        <p:txBody>
          <a:bodyPr vert="horz" lIns="0" tIns="274320" rIns="0" anchor="ctr"/>
          <a:lstStyle>
            <a:lvl1pPr algn="ctr">
              <a:defRPr sz="4000" b="1">
                <a:solidFill>
                  <a:schemeClr val="bg1"/>
                </a:solidFill>
              </a:defRPr>
            </a:lvl1pPr>
          </a:lstStyle>
          <a:p>
            <a:pPr lvl="0"/>
            <a:r>
              <a:rPr lang="en-US" dirty="0"/>
              <a:t>Text</a:t>
            </a:r>
          </a:p>
        </p:txBody>
      </p:sp>
      <p:sp>
        <p:nvSpPr>
          <p:cNvPr id="24" name="Vertical Content Placeholder 12">
            <a:extLst>
              <a:ext uri="{FF2B5EF4-FFF2-40B4-BE49-F238E27FC236}">
                <a16:creationId xmlns:a16="http://schemas.microsoft.com/office/drawing/2014/main" id="{D2647BDC-B66D-A54B-87D8-DED48CEBB1EE}"/>
              </a:ext>
            </a:extLst>
          </p:cNvPr>
          <p:cNvSpPr>
            <a:spLocks noGrp="1"/>
          </p:cNvSpPr>
          <p:nvPr>
            <p:ph orient="vert" sz="quarter" idx="38" hasCustomPrompt="1"/>
          </p:nvPr>
        </p:nvSpPr>
        <p:spPr>
          <a:xfrm>
            <a:off x="9489741" y="2188602"/>
            <a:ext cx="1479551" cy="1481137"/>
          </a:xfrm>
          <a:prstGeom prst="ellipse">
            <a:avLst/>
          </a:prstGeom>
          <a:ln w="25400">
            <a:solidFill>
              <a:schemeClr val="bg1"/>
            </a:solidFill>
          </a:ln>
        </p:spPr>
        <p:txBody>
          <a:bodyPr vert="horz" lIns="0" tIns="274320" rIns="0" anchor="ctr"/>
          <a:lstStyle>
            <a:lvl1pPr algn="ctr">
              <a:defRPr sz="40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00A2015D-598D-B54F-9EE4-980BF02F9CED}"/>
              </a:ext>
            </a:extLst>
          </p:cNvPr>
          <p:cNvSpPr>
            <a:spLocks noGrp="1"/>
          </p:cNvSpPr>
          <p:nvPr>
            <p:ph type="body" sz="quarter" idx="29" hasCustomPrompt="1"/>
          </p:nvPr>
        </p:nvSpPr>
        <p:spPr>
          <a:xfrm>
            <a:off x="886628" y="3794052"/>
            <a:ext cx="2097285" cy="527901"/>
          </a:xfrm>
        </p:spPr>
        <p:txBody>
          <a:bodyPr wrap="square" tIns="91440" bIns="0" anchor="b" anchorCtr="0">
            <a:noAutofit/>
          </a:bodyPr>
          <a:lstStyle>
            <a:lvl1pPr algn="ctr">
              <a:lnSpc>
                <a:spcPct val="100000"/>
              </a:lnSpc>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27" name="Text Placeholder 5">
            <a:extLst>
              <a:ext uri="{FF2B5EF4-FFF2-40B4-BE49-F238E27FC236}">
                <a16:creationId xmlns:a16="http://schemas.microsoft.com/office/drawing/2014/main" id="{862ED09F-CADC-FB45-8586-53F1C727A6AA}"/>
              </a:ext>
            </a:extLst>
          </p:cNvPr>
          <p:cNvSpPr>
            <a:spLocks noGrp="1"/>
          </p:cNvSpPr>
          <p:nvPr>
            <p:ph type="body" sz="quarter" idx="39" hasCustomPrompt="1"/>
          </p:nvPr>
        </p:nvSpPr>
        <p:spPr>
          <a:xfrm>
            <a:off x="3641551" y="3794052"/>
            <a:ext cx="2097285" cy="527901"/>
          </a:xfrm>
        </p:spPr>
        <p:txBody>
          <a:bodyPr wrap="square" tIns="91440" bIns="0" anchor="b" anchorCtr="0">
            <a:noAutofit/>
          </a:bodyPr>
          <a:lstStyle>
            <a:lvl1pPr algn="ctr">
              <a:lnSpc>
                <a:spcPct val="100000"/>
              </a:lnSpc>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28" name="Text Placeholder 5">
            <a:extLst>
              <a:ext uri="{FF2B5EF4-FFF2-40B4-BE49-F238E27FC236}">
                <a16:creationId xmlns:a16="http://schemas.microsoft.com/office/drawing/2014/main" id="{8B8679DD-069A-3B48-AB97-AD514160EC3E}"/>
              </a:ext>
            </a:extLst>
          </p:cNvPr>
          <p:cNvSpPr>
            <a:spLocks noGrp="1"/>
          </p:cNvSpPr>
          <p:nvPr>
            <p:ph type="body" sz="quarter" idx="40" hasCustomPrompt="1"/>
          </p:nvPr>
        </p:nvSpPr>
        <p:spPr>
          <a:xfrm>
            <a:off x="6326476" y="3794052"/>
            <a:ext cx="2097285" cy="527901"/>
          </a:xfrm>
        </p:spPr>
        <p:txBody>
          <a:bodyPr wrap="square" tIns="91440" bIns="0" anchor="b" anchorCtr="0">
            <a:noAutofit/>
          </a:bodyPr>
          <a:lstStyle>
            <a:lvl1pPr algn="ctr">
              <a:lnSpc>
                <a:spcPct val="100000"/>
              </a:lnSpc>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29" name="Text Placeholder 5">
            <a:extLst>
              <a:ext uri="{FF2B5EF4-FFF2-40B4-BE49-F238E27FC236}">
                <a16:creationId xmlns:a16="http://schemas.microsoft.com/office/drawing/2014/main" id="{7C78D6C5-777C-AA45-9F1F-DC5E1B3C7A3A}"/>
              </a:ext>
            </a:extLst>
          </p:cNvPr>
          <p:cNvSpPr>
            <a:spLocks noGrp="1"/>
          </p:cNvSpPr>
          <p:nvPr>
            <p:ph type="body" sz="quarter" idx="41" hasCustomPrompt="1"/>
          </p:nvPr>
        </p:nvSpPr>
        <p:spPr>
          <a:xfrm>
            <a:off x="9175184" y="3794052"/>
            <a:ext cx="2097285" cy="527901"/>
          </a:xfrm>
        </p:spPr>
        <p:txBody>
          <a:bodyPr wrap="square" tIns="91440" bIns="0" anchor="b" anchorCtr="0">
            <a:noAutofit/>
          </a:bodyPr>
          <a:lstStyle>
            <a:lvl1pPr algn="ctr">
              <a:lnSpc>
                <a:spcPct val="100000"/>
              </a:lnSpc>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pic>
        <p:nvPicPr>
          <p:cNvPr id="16" name="Picture 15">
            <a:extLst>
              <a:ext uri="{FF2B5EF4-FFF2-40B4-BE49-F238E27FC236}">
                <a16:creationId xmlns:a16="http://schemas.microsoft.com/office/drawing/2014/main" id="{F3979193-213F-9C45-B85E-6ECC5E22D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pic>
        <p:nvPicPr>
          <p:cNvPr id="25" name="Picture 24">
            <a:extLst>
              <a:ext uri="{FF2B5EF4-FFF2-40B4-BE49-F238E27FC236}">
                <a16:creationId xmlns:a16="http://schemas.microsoft.com/office/drawing/2014/main" id="{71C8E920-73A8-BA4E-A062-1F43C84A4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Tree>
    <p:extLst>
      <p:ext uri="{BB962C8B-B14F-4D97-AF65-F5344CB8AC3E}">
        <p14:creationId xmlns:p14="http://schemas.microsoft.com/office/powerpoint/2010/main" val="10703226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 Icons with tex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D880ABF-923F-CE4D-A541-0E5EE361DC90}"/>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17" name="Picture 16" descr="A picture containing object&#10;&#10;Description automatically generated">
            <a:extLst>
              <a:ext uri="{FF2B5EF4-FFF2-40B4-BE49-F238E27FC236}">
                <a16:creationId xmlns:a16="http://schemas.microsoft.com/office/drawing/2014/main" id="{7B77387B-0A61-6E4F-BF94-651826BC1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13" name="Vertical Content Placeholder 12">
            <a:extLst>
              <a:ext uri="{FF2B5EF4-FFF2-40B4-BE49-F238E27FC236}">
                <a16:creationId xmlns:a16="http://schemas.microsoft.com/office/drawing/2014/main" id="{7B1C5584-1643-174A-9657-F050DD7CB30A}"/>
              </a:ext>
            </a:extLst>
          </p:cNvPr>
          <p:cNvSpPr>
            <a:spLocks noGrp="1"/>
          </p:cNvSpPr>
          <p:nvPr>
            <p:ph orient="vert" sz="quarter" idx="22" hasCustomPrompt="1"/>
          </p:nvPr>
        </p:nvSpPr>
        <p:spPr>
          <a:xfrm>
            <a:off x="1203590" y="2187008"/>
            <a:ext cx="1479551" cy="1481137"/>
          </a:xfrm>
          <a:prstGeom prst="ellipse">
            <a:avLst/>
          </a:prstGeom>
          <a:noFill/>
          <a:ln w="25400">
            <a:noFill/>
          </a:ln>
        </p:spPr>
        <p:txBody>
          <a:bodyPr vert="horz" lIns="0" tIns="274320" rIns="0" anchor="ctr"/>
          <a:lstStyle>
            <a:lvl1pPr algn="ctr">
              <a:defRPr sz="4000" b="1"/>
            </a:lvl1pPr>
          </a:lstStyle>
          <a:p>
            <a:pPr lvl="0"/>
            <a:r>
              <a:rPr lang="en-US" dirty="0"/>
              <a:t>Text</a:t>
            </a:r>
          </a:p>
        </p:txBody>
      </p:sp>
      <p:sp>
        <p:nvSpPr>
          <p:cNvPr id="19" name="Text Placeholder 18">
            <a:extLst>
              <a:ext uri="{FF2B5EF4-FFF2-40B4-BE49-F238E27FC236}">
                <a16:creationId xmlns:a16="http://schemas.microsoft.com/office/drawing/2014/main" id="{228F05EF-C9D7-DD45-A325-0252E1BAAAA3}"/>
              </a:ext>
            </a:extLst>
          </p:cNvPr>
          <p:cNvSpPr>
            <a:spLocks noGrp="1"/>
          </p:cNvSpPr>
          <p:nvPr>
            <p:ph type="body" sz="quarter" idx="23" hasCustomPrompt="1"/>
          </p:nvPr>
        </p:nvSpPr>
        <p:spPr>
          <a:xfrm>
            <a:off x="888189" y="4364371"/>
            <a:ext cx="2109787" cy="1350962"/>
          </a:xfrm>
        </p:spPr>
        <p:txBody>
          <a:bodyPr/>
          <a:lstStyle>
            <a:lvl1pPr algn="ctr">
              <a:lnSpc>
                <a:spcPts val="1801"/>
              </a:lnSpc>
              <a:defRPr sz="1401"/>
            </a:lvl1pPr>
          </a:lstStyle>
          <a:p>
            <a:pPr lvl="0"/>
            <a:r>
              <a:rPr lang="en-US" dirty="0"/>
              <a:t>Click to edit text</a:t>
            </a:r>
          </a:p>
        </p:txBody>
      </p:sp>
      <p:sp>
        <p:nvSpPr>
          <p:cNvPr id="20" name="Text Placeholder 18">
            <a:extLst>
              <a:ext uri="{FF2B5EF4-FFF2-40B4-BE49-F238E27FC236}">
                <a16:creationId xmlns:a16="http://schemas.microsoft.com/office/drawing/2014/main" id="{27C7FB92-8610-5741-A123-7895E0C5F72F}"/>
              </a:ext>
            </a:extLst>
          </p:cNvPr>
          <p:cNvSpPr>
            <a:spLocks noGrp="1"/>
          </p:cNvSpPr>
          <p:nvPr>
            <p:ph type="body" sz="quarter" idx="24" hasCustomPrompt="1"/>
          </p:nvPr>
        </p:nvSpPr>
        <p:spPr>
          <a:xfrm>
            <a:off x="3633329" y="4364371"/>
            <a:ext cx="2109787" cy="1350962"/>
          </a:xfrm>
        </p:spPr>
        <p:txBody>
          <a:bodyPr/>
          <a:lstStyle>
            <a:lvl1pPr algn="ctr">
              <a:lnSpc>
                <a:spcPts val="1801"/>
              </a:lnSpc>
              <a:defRPr sz="1401"/>
            </a:lvl1pPr>
          </a:lstStyle>
          <a:p>
            <a:pPr lvl="0"/>
            <a:r>
              <a:rPr lang="en-US" dirty="0"/>
              <a:t>Click to edit text</a:t>
            </a:r>
          </a:p>
        </p:txBody>
      </p:sp>
      <p:sp>
        <p:nvSpPr>
          <p:cNvPr id="21" name="Text Placeholder 18">
            <a:extLst>
              <a:ext uri="{FF2B5EF4-FFF2-40B4-BE49-F238E27FC236}">
                <a16:creationId xmlns:a16="http://schemas.microsoft.com/office/drawing/2014/main" id="{2955E36B-7E0E-014A-80FA-2D0397444B67}"/>
              </a:ext>
            </a:extLst>
          </p:cNvPr>
          <p:cNvSpPr>
            <a:spLocks noGrp="1"/>
          </p:cNvSpPr>
          <p:nvPr>
            <p:ph type="body" sz="quarter" idx="25" hasCustomPrompt="1"/>
          </p:nvPr>
        </p:nvSpPr>
        <p:spPr>
          <a:xfrm>
            <a:off x="6311213" y="4364371"/>
            <a:ext cx="2109787" cy="1350962"/>
          </a:xfrm>
        </p:spPr>
        <p:txBody>
          <a:bodyPr/>
          <a:lstStyle>
            <a:lvl1pPr algn="ctr">
              <a:lnSpc>
                <a:spcPts val="1801"/>
              </a:lnSpc>
              <a:defRPr sz="1401"/>
            </a:lvl1pPr>
          </a:lstStyle>
          <a:p>
            <a:pPr lvl="0"/>
            <a:r>
              <a:rPr lang="en-US" dirty="0"/>
              <a:t>Click to edit text</a:t>
            </a:r>
          </a:p>
        </p:txBody>
      </p:sp>
      <p:sp>
        <p:nvSpPr>
          <p:cNvPr id="22" name="Text Placeholder 18">
            <a:extLst>
              <a:ext uri="{FF2B5EF4-FFF2-40B4-BE49-F238E27FC236}">
                <a16:creationId xmlns:a16="http://schemas.microsoft.com/office/drawing/2014/main" id="{119AAD1E-164E-B049-B9B8-6B03A40FAB04}"/>
              </a:ext>
            </a:extLst>
          </p:cNvPr>
          <p:cNvSpPr>
            <a:spLocks noGrp="1"/>
          </p:cNvSpPr>
          <p:nvPr>
            <p:ph type="body" sz="quarter" idx="26" hasCustomPrompt="1"/>
          </p:nvPr>
        </p:nvSpPr>
        <p:spPr>
          <a:xfrm>
            <a:off x="9033485" y="4372483"/>
            <a:ext cx="2109787" cy="1350962"/>
          </a:xfrm>
        </p:spPr>
        <p:txBody>
          <a:bodyPr/>
          <a:lstStyle>
            <a:lvl1pPr algn="ctr">
              <a:lnSpc>
                <a:spcPts val="1801"/>
              </a:lnSpc>
              <a:defRPr sz="1401"/>
            </a:lvl1pPr>
          </a:lstStyle>
          <a:p>
            <a:pPr lvl="0"/>
            <a:r>
              <a:rPr lang="en-US" dirty="0"/>
              <a:t>Click to edit text</a:t>
            </a:r>
          </a:p>
        </p:txBody>
      </p:sp>
      <p:sp>
        <p:nvSpPr>
          <p:cNvPr id="23" name="Vertical Content Placeholder 12">
            <a:extLst>
              <a:ext uri="{FF2B5EF4-FFF2-40B4-BE49-F238E27FC236}">
                <a16:creationId xmlns:a16="http://schemas.microsoft.com/office/drawing/2014/main" id="{2A4B27A1-689B-544C-99D2-D6346D57FD51}"/>
              </a:ext>
            </a:extLst>
          </p:cNvPr>
          <p:cNvSpPr>
            <a:spLocks noGrp="1"/>
          </p:cNvSpPr>
          <p:nvPr>
            <p:ph orient="vert" sz="quarter" idx="27" hasCustomPrompt="1"/>
          </p:nvPr>
        </p:nvSpPr>
        <p:spPr>
          <a:xfrm>
            <a:off x="3948446" y="2187008"/>
            <a:ext cx="1479551" cy="1481137"/>
          </a:xfrm>
          <a:prstGeom prst="ellipse">
            <a:avLst/>
          </a:prstGeom>
          <a:noFill/>
          <a:ln w="25400">
            <a:noFill/>
          </a:ln>
        </p:spPr>
        <p:txBody>
          <a:bodyPr vert="horz" lIns="0" tIns="274320" rIns="0" anchor="ctr"/>
          <a:lstStyle>
            <a:lvl1pPr algn="ctr">
              <a:defRPr sz="4000" b="1"/>
            </a:lvl1pPr>
          </a:lstStyle>
          <a:p>
            <a:pPr lvl="0"/>
            <a:r>
              <a:rPr lang="en-US" dirty="0"/>
              <a:t>Text</a:t>
            </a:r>
          </a:p>
        </p:txBody>
      </p:sp>
      <p:sp>
        <p:nvSpPr>
          <p:cNvPr id="24" name="Vertical Content Placeholder 12">
            <a:extLst>
              <a:ext uri="{FF2B5EF4-FFF2-40B4-BE49-F238E27FC236}">
                <a16:creationId xmlns:a16="http://schemas.microsoft.com/office/drawing/2014/main" id="{463E1A90-3059-964A-8755-06F1D6761E06}"/>
              </a:ext>
            </a:extLst>
          </p:cNvPr>
          <p:cNvSpPr>
            <a:spLocks noGrp="1"/>
          </p:cNvSpPr>
          <p:nvPr>
            <p:ph orient="vert" sz="quarter" idx="28" hasCustomPrompt="1"/>
          </p:nvPr>
        </p:nvSpPr>
        <p:spPr>
          <a:xfrm>
            <a:off x="6626333" y="2187008"/>
            <a:ext cx="1479551" cy="1481137"/>
          </a:xfrm>
          <a:prstGeom prst="ellipse">
            <a:avLst/>
          </a:prstGeom>
          <a:noFill/>
          <a:ln w="25400">
            <a:noFill/>
          </a:ln>
        </p:spPr>
        <p:txBody>
          <a:bodyPr vert="horz" lIns="0" tIns="274320" rIns="0" anchor="ctr"/>
          <a:lstStyle>
            <a:lvl1pPr algn="ctr">
              <a:defRPr sz="4000" b="1"/>
            </a:lvl1pPr>
          </a:lstStyle>
          <a:p>
            <a:pPr lvl="0"/>
            <a:r>
              <a:rPr lang="en-US" dirty="0"/>
              <a:t>Text</a:t>
            </a:r>
          </a:p>
        </p:txBody>
      </p:sp>
      <p:sp>
        <p:nvSpPr>
          <p:cNvPr id="25" name="Vertical Content Placeholder 12">
            <a:extLst>
              <a:ext uri="{FF2B5EF4-FFF2-40B4-BE49-F238E27FC236}">
                <a16:creationId xmlns:a16="http://schemas.microsoft.com/office/drawing/2014/main" id="{E311F3F5-0825-2146-BBB6-DE7C76ED0103}"/>
              </a:ext>
            </a:extLst>
          </p:cNvPr>
          <p:cNvSpPr>
            <a:spLocks noGrp="1"/>
          </p:cNvSpPr>
          <p:nvPr>
            <p:ph orient="vert" sz="quarter" idx="29" hasCustomPrompt="1"/>
          </p:nvPr>
        </p:nvSpPr>
        <p:spPr>
          <a:xfrm>
            <a:off x="9348602" y="2187008"/>
            <a:ext cx="1479551" cy="1481137"/>
          </a:xfrm>
          <a:prstGeom prst="ellipse">
            <a:avLst/>
          </a:prstGeom>
          <a:noFill/>
          <a:ln w="25400">
            <a:noFill/>
          </a:ln>
        </p:spPr>
        <p:txBody>
          <a:bodyPr vert="horz" lIns="0" tIns="274320" rIns="0" anchor="ctr"/>
          <a:lstStyle>
            <a:lvl1pPr algn="ctr">
              <a:defRPr sz="4000" b="1"/>
            </a:lvl1pPr>
          </a:lstStyle>
          <a:p>
            <a:pPr lvl="0"/>
            <a:r>
              <a:rPr lang="en-US" dirty="0"/>
              <a:t>Text</a:t>
            </a:r>
          </a:p>
        </p:txBody>
      </p:sp>
      <p:sp>
        <p:nvSpPr>
          <p:cNvPr id="26" name="Title Placeholder 1">
            <a:extLst>
              <a:ext uri="{FF2B5EF4-FFF2-40B4-BE49-F238E27FC236}">
                <a16:creationId xmlns:a16="http://schemas.microsoft.com/office/drawing/2014/main" id="{C985425A-AA8C-334C-96BB-E6F8D2DC62FD}"/>
              </a:ext>
            </a:extLst>
          </p:cNvPr>
          <p:cNvSpPr>
            <a:spLocks noGrp="1"/>
          </p:cNvSpPr>
          <p:nvPr>
            <p:ph type="title"/>
          </p:nvPr>
        </p:nvSpPr>
        <p:spPr>
          <a:xfrm>
            <a:off x="573369" y="412546"/>
            <a:ext cx="10994467" cy="1158619"/>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28" name="Text Placeholder 5">
            <a:extLst>
              <a:ext uri="{FF2B5EF4-FFF2-40B4-BE49-F238E27FC236}">
                <a16:creationId xmlns:a16="http://schemas.microsoft.com/office/drawing/2014/main" id="{E9A40031-6F28-1F4E-9E9C-1BAD4380A8E1}"/>
              </a:ext>
            </a:extLst>
          </p:cNvPr>
          <p:cNvSpPr>
            <a:spLocks noGrp="1"/>
          </p:cNvSpPr>
          <p:nvPr>
            <p:ph type="body" sz="quarter" idx="30" hasCustomPrompt="1"/>
          </p:nvPr>
        </p:nvSpPr>
        <p:spPr>
          <a:xfrm>
            <a:off x="886628" y="3794052"/>
            <a:ext cx="2097285" cy="527901"/>
          </a:xfrm>
        </p:spPr>
        <p:txBody>
          <a:bodyPr wrap="square" tIns="91440" bIns="0" anchor="b" anchorCtr="0">
            <a:noAutofit/>
          </a:bodyPr>
          <a:lstStyle>
            <a:lvl1pPr algn="ctr">
              <a:lnSpc>
                <a:spcPct val="100000"/>
              </a:lnSpc>
              <a:defRPr sz="1600" b="1">
                <a:solidFill>
                  <a:schemeClr val="tx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29" name="Text Placeholder 5">
            <a:extLst>
              <a:ext uri="{FF2B5EF4-FFF2-40B4-BE49-F238E27FC236}">
                <a16:creationId xmlns:a16="http://schemas.microsoft.com/office/drawing/2014/main" id="{19A975E2-F5EE-0440-91E0-DBE2F5FA0AED}"/>
              </a:ext>
            </a:extLst>
          </p:cNvPr>
          <p:cNvSpPr>
            <a:spLocks noGrp="1"/>
          </p:cNvSpPr>
          <p:nvPr>
            <p:ph type="body" sz="quarter" idx="31" hasCustomPrompt="1"/>
          </p:nvPr>
        </p:nvSpPr>
        <p:spPr>
          <a:xfrm>
            <a:off x="3639876" y="3794052"/>
            <a:ext cx="2097285" cy="527901"/>
          </a:xfrm>
        </p:spPr>
        <p:txBody>
          <a:bodyPr wrap="square" tIns="91440" bIns="0" anchor="b" anchorCtr="0">
            <a:noAutofit/>
          </a:bodyPr>
          <a:lstStyle>
            <a:lvl1pPr algn="ctr">
              <a:lnSpc>
                <a:spcPct val="100000"/>
              </a:lnSpc>
              <a:defRPr sz="1600" b="1">
                <a:solidFill>
                  <a:schemeClr val="tx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30" name="Text Placeholder 5">
            <a:extLst>
              <a:ext uri="{FF2B5EF4-FFF2-40B4-BE49-F238E27FC236}">
                <a16:creationId xmlns:a16="http://schemas.microsoft.com/office/drawing/2014/main" id="{48ABB004-6F4F-3444-AC3C-C785A84B6D89}"/>
              </a:ext>
            </a:extLst>
          </p:cNvPr>
          <p:cNvSpPr>
            <a:spLocks noGrp="1"/>
          </p:cNvSpPr>
          <p:nvPr>
            <p:ph type="body" sz="quarter" idx="32" hasCustomPrompt="1"/>
          </p:nvPr>
        </p:nvSpPr>
        <p:spPr>
          <a:xfrm>
            <a:off x="6311215" y="3794052"/>
            <a:ext cx="2097285" cy="527901"/>
          </a:xfrm>
        </p:spPr>
        <p:txBody>
          <a:bodyPr wrap="square" tIns="91440" bIns="0" anchor="b" anchorCtr="0">
            <a:noAutofit/>
          </a:bodyPr>
          <a:lstStyle>
            <a:lvl1pPr algn="ctr">
              <a:lnSpc>
                <a:spcPct val="100000"/>
              </a:lnSpc>
              <a:defRPr sz="1600" b="1">
                <a:solidFill>
                  <a:schemeClr val="tx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31" name="Text Placeholder 5">
            <a:extLst>
              <a:ext uri="{FF2B5EF4-FFF2-40B4-BE49-F238E27FC236}">
                <a16:creationId xmlns:a16="http://schemas.microsoft.com/office/drawing/2014/main" id="{24F0DD6F-7DD3-314B-9653-D04497D7DD5F}"/>
              </a:ext>
            </a:extLst>
          </p:cNvPr>
          <p:cNvSpPr>
            <a:spLocks noGrp="1"/>
          </p:cNvSpPr>
          <p:nvPr>
            <p:ph type="body" sz="quarter" idx="33" hasCustomPrompt="1"/>
          </p:nvPr>
        </p:nvSpPr>
        <p:spPr>
          <a:xfrm>
            <a:off x="9033484" y="3794052"/>
            <a:ext cx="2097285" cy="527901"/>
          </a:xfrm>
        </p:spPr>
        <p:txBody>
          <a:bodyPr wrap="square" tIns="91440" bIns="0" anchor="b" anchorCtr="0">
            <a:noAutofit/>
          </a:bodyPr>
          <a:lstStyle>
            <a:lvl1pPr algn="ctr">
              <a:lnSpc>
                <a:spcPct val="100000"/>
              </a:lnSpc>
              <a:defRPr sz="1600" b="1">
                <a:solidFill>
                  <a:schemeClr val="tx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18" name="Rectangle 17">
            <a:extLst>
              <a:ext uri="{FF2B5EF4-FFF2-40B4-BE49-F238E27FC236}">
                <a16:creationId xmlns:a16="http://schemas.microsoft.com/office/drawing/2014/main" id="{C71DAAA4-74C5-104F-9D15-A95F3A7B04B1}"/>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27" name="Picture 26" descr="A picture containing object&#10;&#10;Description automatically generated">
            <a:extLst>
              <a:ext uri="{FF2B5EF4-FFF2-40B4-BE49-F238E27FC236}">
                <a16:creationId xmlns:a16="http://schemas.microsoft.com/office/drawing/2014/main" id="{DC72C64A-A318-0D42-9049-2AC7A556E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32" name="Rectangle 31">
            <a:extLst>
              <a:ext uri="{FF2B5EF4-FFF2-40B4-BE49-F238E27FC236}">
                <a16:creationId xmlns:a16="http://schemas.microsoft.com/office/drawing/2014/main" id="{487145E7-0B72-7545-BB0B-28328BB392B9}"/>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33" name="Picture 32" descr="A picture containing object&#10;&#10;Description automatically generated">
            <a:extLst>
              <a:ext uri="{FF2B5EF4-FFF2-40B4-BE49-F238E27FC236}">
                <a16:creationId xmlns:a16="http://schemas.microsoft.com/office/drawing/2014/main" id="{B5F00F9C-31F8-6649-B48C-25D2BA96EF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Tree>
    <p:extLst>
      <p:ext uri="{BB962C8B-B14F-4D97-AF65-F5344CB8AC3E}">
        <p14:creationId xmlns:p14="http://schemas.microsoft.com/office/powerpoint/2010/main" val="9873458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bg1">
            <a:alpha val="35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874311-DB0A-EE46-8290-721975C1934C}"/>
              </a:ext>
            </a:extLst>
          </p:cNvPr>
          <p:cNvSpPr>
            <a:spLocks noGrp="1"/>
          </p:cNvSpPr>
          <p:nvPr>
            <p:ph type="title"/>
          </p:nvPr>
        </p:nvSpPr>
        <p:spPr>
          <a:xfrm>
            <a:off x="563073" y="1840075"/>
            <a:ext cx="8634715" cy="2664690"/>
          </a:xfrm>
        </p:spPr>
        <p:txBody>
          <a:bodyPr>
            <a:normAutofit/>
          </a:bodyPr>
          <a:lstStyle>
            <a:lvl1pPr algn="l">
              <a:defRPr sz="4800">
                <a:solidFill>
                  <a:schemeClr val="tx1"/>
                </a:solidFill>
              </a:defRPr>
            </a:lvl1pPr>
          </a:lstStyle>
          <a:p>
            <a:r>
              <a:rPr lang="en-US"/>
              <a:t>Click to edit Master title style</a:t>
            </a:r>
            <a:endParaRPr lang="en-US" dirty="0"/>
          </a:p>
        </p:txBody>
      </p:sp>
      <p:pic>
        <p:nvPicPr>
          <p:cNvPr id="12" name="Picture 11">
            <a:extLst>
              <a:ext uri="{FF2B5EF4-FFF2-40B4-BE49-F238E27FC236}">
                <a16:creationId xmlns:a16="http://schemas.microsoft.com/office/drawing/2014/main" id="{8716A017-BB33-2B4B-8248-E1569738FEA8}"/>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l="-2" r="50354"/>
          <a:stretch/>
        </p:blipFill>
        <p:spPr>
          <a:xfrm>
            <a:off x="9540241" y="740362"/>
            <a:ext cx="2651760" cy="5340984"/>
          </a:xfrm>
          <a:prstGeom prst="rect">
            <a:avLst/>
          </a:prstGeom>
          <a:effectLst/>
        </p:spPr>
      </p:pic>
      <p:pic>
        <p:nvPicPr>
          <p:cNvPr id="4" name="Picture 3">
            <a:extLst>
              <a:ext uri="{FF2B5EF4-FFF2-40B4-BE49-F238E27FC236}">
                <a16:creationId xmlns:a16="http://schemas.microsoft.com/office/drawing/2014/main" id="{778CFE92-30B4-3947-B981-A2670888F679}"/>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l="-2" r="50354"/>
          <a:stretch/>
        </p:blipFill>
        <p:spPr>
          <a:xfrm>
            <a:off x="9540241" y="740362"/>
            <a:ext cx="2651760" cy="5340984"/>
          </a:xfrm>
          <a:prstGeom prst="rect">
            <a:avLst/>
          </a:prstGeom>
          <a:effectLst/>
        </p:spPr>
      </p:pic>
      <p:pic>
        <p:nvPicPr>
          <p:cNvPr id="5" name="Picture 4">
            <a:extLst>
              <a:ext uri="{FF2B5EF4-FFF2-40B4-BE49-F238E27FC236}">
                <a16:creationId xmlns:a16="http://schemas.microsoft.com/office/drawing/2014/main" id="{1867BCFF-C7FC-FC4A-BEC6-3D4ED2F7815B}"/>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l="-2" r="50354"/>
          <a:stretch/>
        </p:blipFill>
        <p:spPr>
          <a:xfrm>
            <a:off x="9540241" y="740362"/>
            <a:ext cx="2651760" cy="5340984"/>
          </a:xfrm>
          <a:prstGeom prst="rect">
            <a:avLst/>
          </a:prstGeom>
          <a:effectLst/>
        </p:spPr>
      </p:pic>
    </p:spTree>
    <p:extLst>
      <p:ext uri="{BB962C8B-B14F-4D97-AF65-F5344CB8AC3E}">
        <p14:creationId xmlns:p14="http://schemas.microsoft.com/office/powerpoint/2010/main" val="9451508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6 Icons or images with tex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6044E2-3551-2B49-8B83-4E68ED3B9D36}"/>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6" name="Text Placeholder 5">
            <a:extLst>
              <a:ext uri="{FF2B5EF4-FFF2-40B4-BE49-F238E27FC236}">
                <a16:creationId xmlns:a16="http://schemas.microsoft.com/office/drawing/2014/main" id="{ED613DCD-FFCA-134C-A0C4-9D11A69A2796}"/>
              </a:ext>
            </a:extLst>
          </p:cNvPr>
          <p:cNvSpPr>
            <a:spLocks noGrp="1"/>
          </p:cNvSpPr>
          <p:nvPr>
            <p:ph type="body" sz="quarter" idx="10" hasCustomPrompt="1"/>
          </p:nvPr>
        </p:nvSpPr>
        <p:spPr>
          <a:xfrm>
            <a:off x="2139986" y="2596557"/>
            <a:ext cx="1782727" cy="923132"/>
          </a:xfrm>
        </p:spPr>
        <p:txBody>
          <a:bodyPr wrap="square" tIns="0" anchor="t" anchorCtr="0">
            <a:noAutofit/>
          </a:bodyPr>
          <a:lstStyle>
            <a:lvl1pPr>
              <a:lnSpc>
                <a:spcPts val="1801"/>
              </a:lnSpc>
              <a:defRPr sz="1401"/>
            </a:lvl1pPr>
            <a:lvl2pPr marL="0" indent="0" algn="l">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dirty="0"/>
              <a:t>Enter text here to describe the content of this image or icon</a:t>
            </a:r>
          </a:p>
        </p:txBody>
      </p:sp>
      <p:pic>
        <p:nvPicPr>
          <p:cNvPr id="17" name="Picture 16" descr="A picture containing object&#10;&#10;Description automatically generated">
            <a:extLst>
              <a:ext uri="{FF2B5EF4-FFF2-40B4-BE49-F238E27FC236}">
                <a16:creationId xmlns:a16="http://schemas.microsoft.com/office/drawing/2014/main" id="{7B77387B-0A61-6E4F-BF94-651826BC1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18" name="Text Placeholder 5">
            <a:extLst>
              <a:ext uri="{FF2B5EF4-FFF2-40B4-BE49-F238E27FC236}">
                <a16:creationId xmlns:a16="http://schemas.microsoft.com/office/drawing/2014/main" id="{F462B758-F8C6-954C-8B6D-8FE4B0D61DDB}"/>
              </a:ext>
            </a:extLst>
          </p:cNvPr>
          <p:cNvSpPr>
            <a:spLocks noGrp="1"/>
          </p:cNvSpPr>
          <p:nvPr>
            <p:ph type="body" sz="quarter" idx="20" hasCustomPrompt="1"/>
          </p:nvPr>
        </p:nvSpPr>
        <p:spPr>
          <a:xfrm>
            <a:off x="5952326" y="2602643"/>
            <a:ext cx="1782727" cy="910960"/>
          </a:xfrm>
        </p:spPr>
        <p:txBody>
          <a:bodyPr wrap="square" tIns="0" anchor="t" anchorCtr="0">
            <a:noAutofit/>
          </a:bodyPr>
          <a:lstStyle>
            <a:lvl1pPr>
              <a:lnSpc>
                <a:spcPts val="1801"/>
              </a:lnSpc>
              <a:defRPr sz="1401"/>
            </a:lvl1pPr>
            <a:lvl2pPr marL="0" indent="0" algn="l">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dirty="0"/>
              <a:t>Enter text here to describe the content of this image or icon</a:t>
            </a:r>
          </a:p>
        </p:txBody>
      </p:sp>
      <p:sp>
        <p:nvSpPr>
          <p:cNvPr id="20" name="Text Placeholder 5">
            <a:extLst>
              <a:ext uri="{FF2B5EF4-FFF2-40B4-BE49-F238E27FC236}">
                <a16:creationId xmlns:a16="http://schemas.microsoft.com/office/drawing/2014/main" id="{A76BBE49-7AC2-CD42-B813-7B45E1D879F9}"/>
              </a:ext>
            </a:extLst>
          </p:cNvPr>
          <p:cNvSpPr>
            <a:spLocks noGrp="1"/>
          </p:cNvSpPr>
          <p:nvPr>
            <p:ph type="body" sz="quarter" idx="22" hasCustomPrompt="1"/>
          </p:nvPr>
        </p:nvSpPr>
        <p:spPr>
          <a:xfrm>
            <a:off x="9774313" y="2595008"/>
            <a:ext cx="1782727" cy="910960"/>
          </a:xfrm>
        </p:spPr>
        <p:txBody>
          <a:bodyPr wrap="square" tIns="0" anchor="t" anchorCtr="0">
            <a:noAutofit/>
          </a:bodyPr>
          <a:lstStyle>
            <a:lvl1pPr>
              <a:lnSpc>
                <a:spcPts val="1801"/>
              </a:lnSpc>
              <a:defRPr sz="1401"/>
            </a:lvl1pPr>
            <a:lvl2pPr marL="0" indent="0" algn="l">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dirty="0"/>
              <a:t>Enter text here to describe the content of this image or icon</a:t>
            </a:r>
          </a:p>
        </p:txBody>
      </p:sp>
      <p:sp>
        <p:nvSpPr>
          <p:cNvPr id="22" name="Text Placeholder 5">
            <a:extLst>
              <a:ext uri="{FF2B5EF4-FFF2-40B4-BE49-F238E27FC236}">
                <a16:creationId xmlns:a16="http://schemas.microsoft.com/office/drawing/2014/main" id="{A9616170-2928-034F-BCAD-C787DB537DFC}"/>
              </a:ext>
            </a:extLst>
          </p:cNvPr>
          <p:cNvSpPr>
            <a:spLocks noGrp="1"/>
          </p:cNvSpPr>
          <p:nvPr>
            <p:ph type="body" sz="quarter" idx="24" hasCustomPrompt="1"/>
          </p:nvPr>
        </p:nvSpPr>
        <p:spPr>
          <a:xfrm>
            <a:off x="2130338" y="4709311"/>
            <a:ext cx="1782727" cy="764706"/>
          </a:xfrm>
        </p:spPr>
        <p:txBody>
          <a:bodyPr wrap="square" tIns="0" bIns="0" anchor="t" anchorCtr="0">
            <a:noAutofit/>
          </a:bodyPr>
          <a:lstStyle>
            <a:lvl1pPr>
              <a:lnSpc>
                <a:spcPts val="1801"/>
              </a:lnSpc>
              <a:defRPr sz="1401"/>
            </a:lvl1pPr>
            <a:lvl2pPr marL="0" indent="0" algn="l">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dirty="0"/>
              <a:t>Enter text here to describe the content of this image or icon</a:t>
            </a:r>
          </a:p>
        </p:txBody>
      </p:sp>
      <p:sp>
        <p:nvSpPr>
          <p:cNvPr id="25" name="Text Placeholder 5">
            <a:extLst>
              <a:ext uri="{FF2B5EF4-FFF2-40B4-BE49-F238E27FC236}">
                <a16:creationId xmlns:a16="http://schemas.microsoft.com/office/drawing/2014/main" id="{4C49ECE7-301D-B147-9D99-4F7F6BC21505}"/>
              </a:ext>
            </a:extLst>
          </p:cNvPr>
          <p:cNvSpPr>
            <a:spLocks noGrp="1"/>
          </p:cNvSpPr>
          <p:nvPr>
            <p:ph type="body" sz="quarter" idx="27" hasCustomPrompt="1"/>
          </p:nvPr>
        </p:nvSpPr>
        <p:spPr>
          <a:xfrm>
            <a:off x="5952326" y="4709311"/>
            <a:ext cx="1782725" cy="911186"/>
          </a:xfrm>
        </p:spPr>
        <p:txBody>
          <a:bodyPr wrap="square" tIns="0" bIns="0" anchor="t" anchorCtr="0">
            <a:noAutofit/>
          </a:bodyPr>
          <a:lstStyle>
            <a:lvl1pPr>
              <a:lnSpc>
                <a:spcPts val="1801"/>
              </a:lnSpc>
              <a:defRPr sz="1401"/>
            </a:lvl1pPr>
            <a:lvl2pPr marL="0" indent="0" algn="l">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dirty="0"/>
              <a:t>Enter text here to describe the content of this image or icon</a:t>
            </a:r>
          </a:p>
        </p:txBody>
      </p:sp>
      <p:sp>
        <p:nvSpPr>
          <p:cNvPr id="26" name="Text Placeholder 5">
            <a:extLst>
              <a:ext uri="{FF2B5EF4-FFF2-40B4-BE49-F238E27FC236}">
                <a16:creationId xmlns:a16="http://schemas.microsoft.com/office/drawing/2014/main" id="{18D4AD13-6E74-4449-8CF9-C7B48E070BA6}"/>
              </a:ext>
            </a:extLst>
          </p:cNvPr>
          <p:cNvSpPr>
            <a:spLocks noGrp="1"/>
          </p:cNvSpPr>
          <p:nvPr>
            <p:ph type="body" sz="quarter" idx="28" hasCustomPrompt="1"/>
          </p:nvPr>
        </p:nvSpPr>
        <p:spPr>
          <a:xfrm>
            <a:off x="9785107" y="4709311"/>
            <a:ext cx="1782727" cy="911186"/>
          </a:xfrm>
        </p:spPr>
        <p:txBody>
          <a:bodyPr wrap="square" tIns="0" bIns="0" anchor="t" anchorCtr="0">
            <a:noAutofit/>
          </a:bodyPr>
          <a:lstStyle>
            <a:lvl1pPr>
              <a:lnSpc>
                <a:spcPts val="1801"/>
              </a:lnSpc>
              <a:defRPr sz="1401"/>
            </a:lvl1pPr>
            <a:lvl2pPr marL="0" indent="0" algn="l">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dirty="0"/>
              <a:t>Enter text here to describe the content of this image or icon</a:t>
            </a:r>
          </a:p>
        </p:txBody>
      </p:sp>
      <p:sp>
        <p:nvSpPr>
          <p:cNvPr id="27" name="Text Placeholder 5">
            <a:extLst>
              <a:ext uri="{FF2B5EF4-FFF2-40B4-BE49-F238E27FC236}">
                <a16:creationId xmlns:a16="http://schemas.microsoft.com/office/drawing/2014/main" id="{748BFF70-4FE4-A742-951D-AFCBB870023E}"/>
              </a:ext>
            </a:extLst>
          </p:cNvPr>
          <p:cNvSpPr>
            <a:spLocks noGrp="1"/>
          </p:cNvSpPr>
          <p:nvPr>
            <p:ph type="body" sz="quarter" idx="29" hasCustomPrompt="1"/>
          </p:nvPr>
        </p:nvSpPr>
        <p:spPr>
          <a:xfrm>
            <a:off x="2139986" y="2034292"/>
            <a:ext cx="1782727" cy="527901"/>
          </a:xfrm>
        </p:spPr>
        <p:txBody>
          <a:bodyPr wrap="square" tIns="91440" bIns="0" anchor="b" anchorCtr="0">
            <a:noAutofit/>
          </a:bodyPr>
          <a:lstStyle>
            <a:lvl1pPr>
              <a:lnSpc>
                <a:spcPct val="100000"/>
              </a:lnSpc>
              <a:defRPr sz="1600" b="1">
                <a:solidFill>
                  <a:schemeClr val="tx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28" name="Text Placeholder 5">
            <a:extLst>
              <a:ext uri="{FF2B5EF4-FFF2-40B4-BE49-F238E27FC236}">
                <a16:creationId xmlns:a16="http://schemas.microsoft.com/office/drawing/2014/main" id="{42F556EE-B429-4B40-90D7-145ED41FDC45}"/>
              </a:ext>
            </a:extLst>
          </p:cNvPr>
          <p:cNvSpPr>
            <a:spLocks noGrp="1"/>
          </p:cNvSpPr>
          <p:nvPr>
            <p:ph type="body" sz="quarter" idx="30" hasCustomPrompt="1"/>
          </p:nvPr>
        </p:nvSpPr>
        <p:spPr>
          <a:xfrm>
            <a:off x="5957149" y="2034292"/>
            <a:ext cx="1782727" cy="527901"/>
          </a:xfrm>
        </p:spPr>
        <p:txBody>
          <a:bodyPr wrap="square" tIns="91440" bIns="0" anchor="b" anchorCtr="0">
            <a:noAutofit/>
          </a:bodyPr>
          <a:lstStyle>
            <a:lvl1pPr marL="0" marR="0" indent="0" algn="l" defTabSz="457195" rtl="0" eaLnBrk="1" fontAlgn="auto" latinLnBrk="0" hangingPunct="1">
              <a:lnSpc>
                <a:spcPct val="100000"/>
              </a:lnSpc>
              <a:spcBef>
                <a:spcPct val="20000"/>
              </a:spcBef>
              <a:spcAft>
                <a:spcPts val="0"/>
              </a:spcAft>
              <a:buClrTx/>
              <a:buSzTx/>
              <a:buFont typeface="Arial" panose="020B0604020202020204" pitchFamily="34" charset="0"/>
              <a:buNone/>
              <a:tabLst/>
              <a:defRPr sz="1600" b="1">
                <a:solidFill>
                  <a:schemeClr val="tx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marL="0" marR="0" lvl="0" indent="0" algn="l" defTabSz="457195"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Add Heading</a:t>
            </a:r>
          </a:p>
        </p:txBody>
      </p:sp>
      <p:sp>
        <p:nvSpPr>
          <p:cNvPr id="29" name="Text Placeholder 5">
            <a:extLst>
              <a:ext uri="{FF2B5EF4-FFF2-40B4-BE49-F238E27FC236}">
                <a16:creationId xmlns:a16="http://schemas.microsoft.com/office/drawing/2014/main" id="{35AFD307-0446-4146-8369-6D020B4631BF}"/>
              </a:ext>
            </a:extLst>
          </p:cNvPr>
          <p:cNvSpPr>
            <a:spLocks noGrp="1"/>
          </p:cNvSpPr>
          <p:nvPr>
            <p:ph type="body" sz="quarter" idx="31" hasCustomPrompt="1"/>
          </p:nvPr>
        </p:nvSpPr>
        <p:spPr>
          <a:xfrm>
            <a:off x="9774313" y="2034292"/>
            <a:ext cx="1782727" cy="527901"/>
          </a:xfrm>
        </p:spPr>
        <p:txBody>
          <a:bodyPr wrap="square" tIns="91440" bIns="0" anchor="b" anchorCtr="0">
            <a:noAutofit/>
          </a:bodyPr>
          <a:lstStyle>
            <a:lvl1pPr marL="0" marR="0" indent="0" algn="l" defTabSz="457195" rtl="0" eaLnBrk="1" fontAlgn="auto" latinLnBrk="0" hangingPunct="1">
              <a:lnSpc>
                <a:spcPct val="100000"/>
              </a:lnSpc>
              <a:spcBef>
                <a:spcPct val="20000"/>
              </a:spcBef>
              <a:spcAft>
                <a:spcPts val="0"/>
              </a:spcAft>
              <a:buClrTx/>
              <a:buSzTx/>
              <a:buFont typeface="Arial" panose="020B0604020202020204" pitchFamily="34" charset="0"/>
              <a:buNone/>
              <a:tabLst/>
              <a:defRPr sz="1600" b="1">
                <a:solidFill>
                  <a:schemeClr val="tx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marL="0" marR="0" lvl="0" indent="0" algn="l" defTabSz="457195"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Add Heading</a:t>
            </a:r>
          </a:p>
        </p:txBody>
      </p:sp>
      <p:sp>
        <p:nvSpPr>
          <p:cNvPr id="30" name="Text Placeholder 5">
            <a:extLst>
              <a:ext uri="{FF2B5EF4-FFF2-40B4-BE49-F238E27FC236}">
                <a16:creationId xmlns:a16="http://schemas.microsoft.com/office/drawing/2014/main" id="{D9EBA0BA-3F56-1347-93E0-31E2255BA28E}"/>
              </a:ext>
            </a:extLst>
          </p:cNvPr>
          <p:cNvSpPr>
            <a:spLocks noGrp="1"/>
          </p:cNvSpPr>
          <p:nvPr>
            <p:ph type="body" sz="quarter" idx="32" hasCustomPrompt="1"/>
          </p:nvPr>
        </p:nvSpPr>
        <p:spPr>
          <a:xfrm>
            <a:off x="2130339" y="4140493"/>
            <a:ext cx="1782727" cy="527901"/>
          </a:xfrm>
        </p:spPr>
        <p:txBody>
          <a:bodyPr wrap="square" tIns="91440" bIns="0" anchor="b" anchorCtr="0">
            <a:noAutofit/>
          </a:bodyPr>
          <a:lstStyle>
            <a:lvl1pPr marL="0" marR="0" indent="0" algn="l" defTabSz="457195" rtl="0" eaLnBrk="1" fontAlgn="auto" latinLnBrk="0" hangingPunct="1">
              <a:lnSpc>
                <a:spcPct val="100000"/>
              </a:lnSpc>
              <a:spcBef>
                <a:spcPct val="20000"/>
              </a:spcBef>
              <a:spcAft>
                <a:spcPts val="0"/>
              </a:spcAft>
              <a:buClrTx/>
              <a:buSzTx/>
              <a:buFont typeface="Arial" panose="020B0604020202020204" pitchFamily="34" charset="0"/>
              <a:buNone/>
              <a:tabLst/>
              <a:defRPr sz="1600" b="1">
                <a:solidFill>
                  <a:schemeClr val="tx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marL="0" marR="0" lvl="0" indent="0" algn="l" defTabSz="457195"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Add Heading</a:t>
            </a:r>
          </a:p>
        </p:txBody>
      </p:sp>
      <p:sp>
        <p:nvSpPr>
          <p:cNvPr id="31" name="Text Placeholder 5">
            <a:extLst>
              <a:ext uri="{FF2B5EF4-FFF2-40B4-BE49-F238E27FC236}">
                <a16:creationId xmlns:a16="http://schemas.microsoft.com/office/drawing/2014/main" id="{A9D71352-9EBD-1746-B629-8BCA10E40BD8}"/>
              </a:ext>
            </a:extLst>
          </p:cNvPr>
          <p:cNvSpPr>
            <a:spLocks noGrp="1"/>
          </p:cNvSpPr>
          <p:nvPr>
            <p:ph type="body" sz="quarter" idx="33" hasCustomPrompt="1"/>
          </p:nvPr>
        </p:nvSpPr>
        <p:spPr>
          <a:xfrm>
            <a:off x="5952326" y="4140493"/>
            <a:ext cx="1782727" cy="527901"/>
          </a:xfrm>
        </p:spPr>
        <p:txBody>
          <a:bodyPr wrap="square" tIns="91440" bIns="0" anchor="b" anchorCtr="0">
            <a:noAutofit/>
          </a:bodyPr>
          <a:lstStyle>
            <a:lvl1pPr marL="0" marR="0" indent="0" algn="l" defTabSz="457195" rtl="0" eaLnBrk="1" fontAlgn="auto" latinLnBrk="0" hangingPunct="1">
              <a:lnSpc>
                <a:spcPct val="100000"/>
              </a:lnSpc>
              <a:spcBef>
                <a:spcPct val="20000"/>
              </a:spcBef>
              <a:spcAft>
                <a:spcPts val="0"/>
              </a:spcAft>
              <a:buClrTx/>
              <a:buSzTx/>
              <a:buFont typeface="Arial" panose="020B0604020202020204" pitchFamily="34" charset="0"/>
              <a:buNone/>
              <a:tabLst/>
              <a:defRPr sz="1600" b="1">
                <a:solidFill>
                  <a:schemeClr val="tx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marL="0" marR="0" lvl="0" indent="0" algn="l" defTabSz="457195"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Add Heading</a:t>
            </a:r>
          </a:p>
        </p:txBody>
      </p:sp>
      <p:sp>
        <p:nvSpPr>
          <p:cNvPr id="32" name="Text Placeholder 5">
            <a:extLst>
              <a:ext uri="{FF2B5EF4-FFF2-40B4-BE49-F238E27FC236}">
                <a16:creationId xmlns:a16="http://schemas.microsoft.com/office/drawing/2014/main" id="{C95C8F1F-8F98-D64C-9CC5-F8863ED31367}"/>
              </a:ext>
            </a:extLst>
          </p:cNvPr>
          <p:cNvSpPr>
            <a:spLocks noGrp="1"/>
          </p:cNvSpPr>
          <p:nvPr>
            <p:ph type="body" sz="quarter" idx="34" hasCustomPrompt="1"/>
          </p:nvPr>
        </p:nvSpPr>
        <p:spPr>
          <a:xfrm>
            <a:off x="9785107" y="4140493"/>
            <a:ext cx="1782727" cy="527901"/>
          </a:xfrm>
        </p:spPr>
        <p:txBody>
          <a:bodyPr wrap="square" tIns="91440" bIns="0" anchor="b" anchorCtr="0">
            <a:noAutofit/>
          </a:bodyPr>
          <a:lstStyle>
            <a:lvl1pPr marL="0" marR="0" indent="0" algn="l" defTabSz="457195" rtl="0" eaLnBrk="1" fontAlgn="auto" latinLnBrk="0" hangingPunct="1">
              <a:lnSpc>
                <a:spcPct val="100000"/>
              </a:lnSpc>
              <a:spcBef>
                <a:spcPct val="20000"/>
              </a:spcBef>
              <a:spcAft>
                <a:spcPts val="0"/>
              </a:spcAft>
              <a:buClrTx/>
              <a:buSzTx/>
              <a:buFont typeface="Arial" panose="020B0604020202020204" pitchFamily="34" charset="0"/>
              <a:buNone/>
              <a:tabLst/>
              <a:defRPr sz="1600" b="1">
                <a:solidFill>
                  <a:schemeClr val="tx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marL="0" marR="0" lvl="0" indent="0" algn="l" defTabSz="457195"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Add Heading</a:t>
            </a:r>
          </a:p>
        </p:txBody>
      </p:sp>
      <p:sp>
        <p:nvSpPr>
          <p:cNvPr id="33" name="Title Placeholder 1">
            <a:extLst>
              <a:ext uri="{FF2B5EF4-FFF2-40B4-BE49-F238E27FC236}">
                <a16:creationId xmlns:a16="http://schemas.microsoft.com/office/drawing/2014/main" id="{9E979BBF-848A-DF47-BC69-2741E678FADD}"/>
              </a:ext>
            </a:extLst>
          </p:cNvPr>
          <p:cNvSpPr>
            <a:spLocks noGrp="1"/>
          </p:cNvSpPr>
          <p:nvPr>
            <p:ph type="title"/>
          </p:nvPr>
        </p:nvSpPr>
        <p:spPr>
          <a:xfrm>
            <a:off x="573369" y="412546"/>
            <a:ext cx="10994467" cy="1158619"/>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34" name="Vertical Content Placeholder 12">
            <a:extLst>
              <a:ext uri="{FF2B5EF4-FFF2-40B4-BE49-F238E27FC236}">
                <a16:creationId xmlns:a16="http://schemas.microsoft.com/office/drawing/2014/main" id="{2DB683CB-533A-1B4E-B884-11E02486BC8A}"/>
              </a:ext>
            </a:extLst>
          </p:cNvPr>
          <p:cNvSpPr>
            <a:spLocks noGrp="1"/>
          </p:cNvSpPr>
          <p:nvPr>
            <p:ph orient="vert" sz="quarter" idx="37" hasCustomPrompt="1"/>
          </p:nvPr>
        </p:nvSpPr>
        <p:spPr>
          <a:xfrm>
            <a:off x="552579" y="2034290"/>
            <a:ext cx="1479551" cy="1481137"/>
          </a:xfrm>
          <a:prstGeom prst="ellipse">
            <a:avLst/>
          </a:prstGeom>
          <a:ln w="25400">
            <a:noFill/>
          </a:ln>
        </p:spPr>
        <p:txBody>
          <a:bodyPr vert="horz" lIns="0" tIns="274320" rIns="0" anchor="ctr"/>
          <a:lstStyle>
            <a:lvl1pPr algn="ctr">
              <a:defRPr sz="4000" b="1"/>
            </a:lvl1pPr>
          </a:lstStyle>
          <a:p>
            <a:pPr lvl="0"/>
            <a:r>
              <a:rPr lang="en-US" dirty="0"/>
              <a:t>Text</a:t>
            </a:r>
          </a:p>
        </p:txBody>
      </p:sp>
      <p:sp>
        <p:nvSpPr>
          <p:cNvPr id="35" name="Vertical Content Placeholder 12">
            <a:extLst>
              <a:ext uri="{FF2B5EF4-FFF2-40B4-BE49-F238E27FC236}">
                <a16:creationId xmlns:a16="http://schemas.microsoft.com/office/drawing/2014/main" id="{45A07367-85C4-CE4B-B5C9-ED6BE3BFD298}"/>
              </a:ext>
            </a:extLst>
          </p:cNvPr>
          <p:cNvSpPr>
            <a:spLocks noGrp="1"/>
          </p:cNvSpPr>
          <p:nvPr>
            <p:ph orient="vert" sz="quarter" idx="38" hasCustomPrompt="1"/>
          </p:nvPr>
        </p:nvSpPr>
        <p:spPr>
          <a:xfrm>
            <a:off x="4391225" y="2034290"/>
            <a:ext cx="1479551" cy="1481137"/>
          </a:xfrm>
          <a:prstGeom prst="ellipse">
            <a:avLst/>
          </a:prstGeom>
          <a:ln w="25400">
            <a:noFill/>
          </a:ln>
        </p:spPr>
        <p:txBody>
          <a:bodyPr vert="horz" lIns="0" tIns="274320" rIns="0" anchor="ctr"/>
          <a:lstStyle>
            <a:lvl1pPr algn="ctr">
              <a:defRPr sz="4000" b="1"/>
            </a:lvl1pPr>
          </a:lstStyle>
          <a:p>
            <a:pPr lvl="0"/>
            <a:r>
              <a:rPr lang="en-US" dirty="0"/>
              <a:t>Text</a:t>
            </a:r>
          </a:p>
        </p:txBody>
      </p:sp>
      <p:sp>
        <p:nvSpPr>
          <p:cNvPr id="38" name="Vertical Content Placeholder 12">
            <a:extLst>
              <a:ext uri="{FF2B5EF4-FFF2-40B4-BE49-F238E27FC236}">
                <a16:creationId xmlns:a16="http://schemas.microsoft.com/office/drawing/2014/main" id="{EAE0615E-6236-294F-972D-3B3EBAC343BB}"/>
              </a:ext>
            </a:extLst>
          </p:cNvPr>
          <p:cNvSpPr>
            <a:spLocks noGrp="1"/>
          </p:cNvSpPr>
          <p:nvPr>
            <p:ph orient="vert" sz="quarter" idx="39" hasCustomPrompt="1"/>
          </p:nvPr>
        </p:nvSpPr>
        <p:spPr>
          <a:xfrm>
            <a:off x="8186906" y="2034290"/>
            <a:ext cx="1479551" cy="1481137"/>
          </a:xfrm>
          <a:prstGeom prst="ellipse">
            <a:avLst/>
          </a:prstGeom>
          <a:ln w="25400">
            <a:noFill/>
          </a:ln>
        </p:spPr>
        <p:txBody>
          <a:bodyPr vert="horz" lIns="0" tIns="274320" rIns="0" anchor="ctr"/>
          <a:lstStyle>
            <a:lvl1pPr algn="ctr">
              <a:defRPr sz="4000" b="1"/>
            </a:lvl1pPr>
          </a:lstStyle>
          <a:p>
            <a:pPr lvl="0"/>
            <a:r>
              <a:rPr lang="en-US" dirty="0"/>
              <a:t>Text</a:t>
            </a:r>
          </a:p>
        </p:txBody>
      </p:sp>
      <p:sp>
        <p:nvSpPr>
          <p:cNvPr id="39" name="Vertical Content Placeholder 12">
            <a:extLst>
              <a:ext uri="{FF2B5EF4-FFF2-40B4-BE49-F238E27FC236}">
                <a16:creationId xmlns:a16="http://schemas.microsoft.com/office/drawing/2014/main" id="{3FE65344-C3DE-D340-B3BA-E454331FFB67}"/>
              </a:ext>
            </a:extLst>
          </p:cNvPr>
          <p:cNvSpPr>
            <a:spLocks noGrp="1"/>
          </p:cNvSpPr>
          <p:nvPr>
            <p:ph orient="vert" sz="quarter" idx="40" hasCustomPrompt="1"/>
          </p:nvPr>
        </p:nvSpPr>
        <p:spPr>
          <a:xfrm>
            <a:off x="552579" y="4122135"/>
            <a:ext cx="1479551" cy="1481137"/>
          </a:xfrm>
          <a:prstGeom prst="ellipse">
            <a:avLst/>
          </a:prstGeom>
          <a:ln w="25400">
            <a:noFill/>
          </a:ln>
        </p:spPr>
        <p:txBody>
          <a:bodyPr vert="horz" lIns="0" tIns="274320" rIns="0" anchor="ctr"/>
          <a:lstStyle>
            <a:lvl1pPr algn="ctr">
              <a:defRPr sz="4000" b="1"/>
            </a:lvl1pPr>
          </a:lstStyle>
          <a:p>
            <a:pPr lvl="0"/>
            <a:r>
              <a:rPr lang="en-US" dirty="0"/>
              <a:t>Text</a:t>
            </a:r>
          </a:p>
        </p:txBody>
      </p:sp>
      <p:sp>
        <p:nvSpPr>
          <p:cNvPr id="40" name="Vertical Content Placeholder 12">
            <a:extLst>
              <a:ext uri="{FF2B5EF4-FFF2-40B4-BE49-F238E27FC236}">
                <a16:creationId xmlns:a16="http://schemas.microsoft.com/office/drawing/2014/main" id="{5936E0D6-B69B-FE45-8795-B72A24FAB8BD}"/>
              </a:ext>
            </a:extLst>
          </p:cNvPr>
          <p:cNvSpPr>
            <a:spLocks noGrp="1"/>
          </p:cNvSpPr>
          <p:nvPr>
            <p:ph orient="vert" sz="quarter" idx="41" hasCustomPrompt="1"/>
          </p:nvPr>
        </p:nvSpPr>
        <p:spPr>
          <a:xfrm>
            <a:off x="4391225" y="4122135"/>
            <a:ext cx="1479551" cy="1481137"/>
          </a:xfrm>
          <a:prstGeom prst="ellipse">
            <a:avLst/>
          </a:prstGeom>
          <a:ln w="25400">
            <a:noFill/>
          </a:ln>
        </p:spPr>
        <p:txBody>
          <a:bodyPr vert="horz" lIns="0" tIns="274320" rIns="0" anchor="ctr"/>
          <a:lstStyle>
            <a:lvl1pPr algn="ctr">
              <a:defRPr sz="4000" b="1"/>
            </a:lvl1pPr>
          </a:lstStyle>
          <a:p>
            <a:pPr lvl="0"/>
            <a:r>
              <a:rPr lang="en-US" dirty="0"/>
              <a:t>Text</a:t>
            </a:r>
          </a:p>
        </p:txBody>
      </p:sp>
      <p:sp>
        <p:nvSpPr>
          <p:cNvPr id="41" name="Vertical Content Placeholder 12">
            <a:extLst>
              <a:ext uri="{FF2B5EF4-FFF2-40B4-BE49-F238E27FC236}">
                <a16:creationId xmlns:a16="http://schemas.microsoft.com/office/drawing/2014/main" id="{45961909-9D37-BA44-BC08-EEBF582538C2}"/>
              </a:ext>
            </a:extLst>
          </p:cNvPr>
          <p:cNvSpPr>
            <a:spLocks noGrp="1"/>
          </p:cNvSpPr>
          <p:nvPr>
            <p:ph orient="vert" sz="quarter" idx="42" hasCustomPrompt="1"/>
          </p:nvPr>
        </p:nvSpPr>
        <p:spPr>
          <a:xfrm>
            <a:off x="8186906" y="4122135"/>
            <a:ext cx="1479551" cy="1481137"/>
          </a:xfrm>
          <a:prstGeom prst="ellipse">
            <a:avLst/>
          </a:prstGeom>
          <a:ln w="25400">
            <a:noFill/>
          </a:ln>
        </p:spPr>
        <p:txBody>
          <a:bodyPr vert="horz" lIns="0" tIns="274320" rIns="0" anchor="ctr"/>
          <a:lstStyle>
            <a:lvl1pPr algn="ctr">
              <a:defRPr sz="4000" b="1"/>
            </a:lvl1pPr>
          </a:lstStyle>
          <a:p>
            <a:pPr lvl="0"/>
            <a:r>
              <a:rPr lang="en-US" dirty="0"/>
              <a:t>Text</a:t>
            </a:r>
          </a:p>
        </p:txBody>
      </p:sp>
      <p:sp>
        <p:nvSpPr>
          <p:cNvPr id="24" name="Rectangle 23">
            <a:extLst>
              <a:ext uri="{FF2B5EF4-FFF2-40B4-BE49-F238E27FC236}">
                <a16:creationId xmlns:a16="http://schemas.microsoft.com/office/drawing/2014/main" id="{9A460181-BFE1-364A-B433-6CBBDD8A7D07}"/>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36" name="Picture 35" descr="A picture containing object&#10;&#10;Description automatically generated">
            <a:extLst>
              <a:ext uri="{FF2B5EF4-FFF2-40B4-BE49-F238E27FC236}">
                <a16:creationId xmlns:a16="http://schemas.microsoft.com/office/drawing/2014/main" id="{8B72FAD5-EAC1-3647-9968-2C4384CAB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37" name="Rectangle 36">
            <a:extLst>
              <a:ext uri="{FF2B5EF4-FFF2-40B4-BE49-F238E27FC236}">
                <a16:creationId xmlns:a16="http://schemas.microsoft.com/office/drawing/2014/main" id="{8B6AA6C7-BCC8-5A47-AD4A-8446A5BBF8E5}"/>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42" name="Picture 41" descr="A picture containing object&#10;&#10;Description automatically generated">
            <a:extLst>
              <a:ext uri="{FF2B5EF4-FFF2-40B4-BE49-F238E27FC236}">
                <a16:creationId xmlns:a16="http://schemas.microsoft.com/office/drawing/2014/main" id="{7009C72A-1A22-2C44-96B8-3ED118CAB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Tree>
    <p:extLst>
      <p:ext uri="{BB962C8B-B14F-4D97-AF65-F5344CB8AC3E}">
        <p14:creationId xmlns:p14="http://schemas.microsoft.com/office/powerpoint/2010/main" val="15383011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 Icons or images with text - Alt Blue">
    <p:bg>
      <p:bgPr>
        <a:solidFill>
          <a:schemeClr val="tx2"/>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D613DCD-FFCA-134C-A0C4-9D11A69A2796}"/>
              </a:ext>
            </a:extLst>
          </p:cNvPr>
          <p:cNvSpPr>
            <a:spLocks noGrp="1"/>
          </p:cNvSpPr>
          <p:nvPr>
            <p:ph type="body" sz="quarter" idx="10" hasCustomPrompt="1"/>
          </p:nvPr>
        </p:nvSpPr>
        <p:spPr>
          <a:xfrm>
            <a:off x="1951290" y="2386491"/>
            <a:ext cx="3788612" cy="561280"/>
          </a:xfrm>
        </p:spPr>
        <p:txBody>
          <a:bodyPr wrap="square" tIns="0" anchor="t" anchorCtr="0">
            <a:noAutofit/>
          </a:bodyPr>
          <a:lstStyle>
            <a:lvl1pPr>
              <a:lnSpc>
                <a:spcPts val="1801"/>
              </a:lnSpc>
              <a:defRPr sz="1401">
                <a:solidFill>
                  <a:schemeClr val="bg1"/>
                </a:solidFill>
              </a:defRPr>
            </a:lvl1pPr>
            <a:lvl2pPr marL="0" indent="0" algn="l">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dirty="0"/>
              <a:t>Enter text here to describe the content of this image or icon</a:t>
            </a:r>
          </a:p>
        </p:txBody>
      </p:sp>
      <p:sp>
        <p:nvSpPr>
          <p:cNvPr id="27" name="Text Placeholder 5">
            <a:extLst>
              <a:ext uri="{FF2B5EF4-FFF2-40B4-BE49-F238E27FC236}">
                <a16:creationId xmlns:a16="http://schemas.microsoft.com/office/drawing/2014/main" id="{748BFF70-4FE4-A742-951D-AFCBB870023E}"/>
              </a:ext>
            </a:extLst>
          </p:cNvPr>
          <p:cNvSpPr>
            <a:spLocks noGrp="1"/>
          </p:cNvSpPr>
          <p:nvPr>
            <p:ph type="body" sz="quarter" idx="29" hasCustomPrompt="1"/>
          </p:nvPr>
        </p:nvSpPr>
        <p:spPr>
          <a:xfrm>
            <a:off x="1951290" y="1908270"/>
            <a:ext cx="3788612" cy="443854"/>
          </a:xfrm>
        </p:spPr>
        <p:txBody>
          <a:bodyPr wrap="square" tIns="91440" bIns="0" anchor="b" anchorCtr="0">
            <a:noAutofit/>
          </a:bodyPr>
          <a:lstStyle>
            <a:lvl1pPr>
              <a:lnSpc>
                <a:spcPct val="100000"/>
              </a:lnSpc>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33" name="Title Placeholder 1">
            <a:extLst>
              <a:ext uri="{FF2B5EF4-FFF2-40B4-BE49-F238E27FC236}">
                <a16:creationId xmlns:a16="http://schemas.microsoft.com/office/drawing/2014/main" id="{9E979BBF-848A-DF47-BC69-2741E678FADD}"/>
              </a:ext>
            </a:extLst>
          </p:cNvPr>
          <p:cNvSpPr>
            <a:spLocks noGrp="1"/>
          </p:cNvSpPr>
          <p:nvPr>
            <p:ph type="title"/>
          </p:nvPr>
        </p:nvSpPr>
        <p:spPr>
          <a:xfrm>
            <a:off x="573369" y="412546"/>
            <a:ext cx="10994467" cy="1158619"/>
          </a:xfrm>
          <a:prstGeom prst="rect">
            <a:avLst/>
          </a:prstGeom>
        </p:spPr>
        <p:txBody>
          <a:bodyPr vert="horz" lIns="91440" tIns="45720" rIns="91440" bIns="45720" rtlCol="0" anchor="ctr" anchorCtr="0">
            <a:normAutofit/>
          </a:bodyPr>
          <a:lstStyle>
            <a:lvl1pPr>
              <a:defRPr>
                <a:solidFill>
                  <a:schemeClr val="bg1"/>
                </a:solidFill>
              </a:defRPr>
            </a:lvl1pPr>
          </a:lstStyle>
          <a:p>
            <a:r>
              <a:rPr lang="en-US"/>
              <a:t>Click to edit Master title style</a:t>
            </a:r>
            <a:endParaRPr lang="en-US" dirty="0"/>
          </a:p>
        </p:txBody>
      </p:sp>
      <p:sp>
        <p:nvSpPr>
          <p:cNvPr id="34" name="Vertical Content Placeholder 12">
            <a:extLst>
              <a:ext uri="{FF2B5EF4-FFF2-40B4-BE49-F238E27FC236}">
                <a16:creationId xmlns:a16="http://schemas.microsoft.com/office/drawing/2014/main" id="{2DB683CB-533A-1B4E-B884-11E02486BC8A}"/>
              </a:ext>
            </a:extLst>
          </p:cNvPr>
          <p:cNvSpPr>
            <a:spLocks noGrp="1"/>
          </p:cNvSpPr>
          <p:nvPr>
            <p:ph orient="vert" sz="quarter" idx="37" hasCustomPrompt="1"/>
          </p:nvPr>
        </p:nvSpPr>
        <p:spPr>
          <a:xfrm>
            <a:off x="844976" y="1908270"/>
            <a:ext cx="998457" cy="999528"/>
          </a:xfrm>
          <a:prstGeom prst="ellipse">
            <a:avLst/>
          </a:prstGeom>
          <a:ln w="25400">
            <a:noFill/>
          </a:ln>
        </p:spPr>
        <p:txBody>
          <a:bodyPr vert="horz" lIns="0" tIns="182880" rIns="0" bIns="91440" anchor="ctr"/>
          <a:lstStyle>
            <a:lvl1pPr algn="ctr">
              <a:defRPr sz="2700" b="1">
                <a:solidFill>
                  <a:schemeClr val="bg1"/>
                </a:solidFill>
              </a:defRPr>
            </a:lvl1pPr>
          </a:lstStyle>
          <a:p>
            <a:pPr lvl="0"/>
            <a:r>
              <a:rPr lang="en-US" dirty="0"/>
              <a:t>Text</a:t>
            </a:r>
          </a:p>
        </p:txBody>
      </p:sp>
      <p:sp>
        <p:nvSpPr>
          <p:cNvPr id="42" name="Text Placeholder 5">
            <a:extLst>
              <a:ext uri="{FF2B5EF4-FFF2-40B4-BE49-F238E27FC236}">
                <a16:creationId xmlns:a16="http://schemas.microsoft.com/office/drawing/2014/main" id="{06D3E476-3FE7-1746-88E8-BD61C8BBBDAE}"/>
              </a:ext>
            </a:extLst>
          </p:cNvPr>
          <p:cNvSpPr>
            <a:spLocks noGrp="1"/>
          </p:cNvSpPr>
          <p:nvPr>
            <p:ph type="body" sz="quarter" idx="38" hasCustomPrompt="1"/>
          </p:nvPr>
        </p:nvSpPr>
        <p:spPr>
          <a:xfrm>
            <a:off x="7378118" y="2387147"/>
            <a:ext cx="3784807" cy="561280"/>
          </a:xfrm>
        </p:spPr>
        <p:txBody>
          <a:bodyPr wrap="square" tIns="0" anchor="t" anchorCtr="0">
            <a:noAutofit/>
          </a:bodyPr>
          <a:lstStyle>
            <a:lvl1pPr>
              <a:lnSpc>
                <a:spcPts val="1801"/>
              </a:lnSpc>
              <a:defRPr sz="1401">
                <a:solidFill>
                  <a:schemeClr val="bg1"/>
                </a:solidFill>
              </a:defRPr>
            </a:lvl1pPr>
            <a:lvl2pPr marL="0" indent="0" algn="l">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dirty="0"/>
              <a:t>Enter text here to describe the content of this image or icon</a:t>
            </a:r>
          </a:p>
        </p:txBody>
      </p:sp>
      <p:sp>
        <p:nvSpPr>
          <p:cNvPr id="43" name="Text Placeholder 5">
            <a:extLst>
              <a:ext uri="{FF2B5EF4-FFF2-40B4-BE49-F238E27FC236}">
                <a16:creationId xmlns:a16="http://schemas.microsoft.com/office/drawing/2014/main" id="{F8DAEE7E-60C6-4440-A3CD-96FEA6FD66A1}"/>
              </a:ext>
            </a:extLst>
          </p:cNvPr>
          <p:cNvSpPr>
            <a:spLocks noGrp="1"/>
          </p:cNvSpPr>
          <p:nvPr>
            <p:ph type="body" sz="quarter" idx="39" hasCustomPrompt="1"/>
          </p:nvPr>
        </p:nvSpPr>
        <p:spPr>
          <a:xfrm>
            <a:off x="7378118" y="1908926"/>
            <a:ext cx="3784807" cy="443854"/>
          </a:xfrm>
        </p:spPr>
        <p:txBody>
          <a:bodyPr wrap="square" tIns="91440" bIns="0" anchor="b" anchorCtr="0">
            <a:noAutofit/>
          </a:bodyPr>
          <a:lstStyle>
            <a:lvl1pPr>
              <a:lnSpc>
                <a:spcPct val="100000"/>
              </a:lnSpc>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44" name="Vertical Content Placeholder 12">
            <a:extLst>
              <a:ext uri="{FF2B5EF4-FFF2-40B4-BE49-F238E27FC236}">
                <a16:creationId xmlns:a16="http://schemas.microsoft.com/office/drawing/2014/main" id="{9A04E1F0-CEBF-424A-A14D-5F3AA3F0E367}"/>
              </a:ext>
            </a:extLst>
          </p:cNvPr>
          <p:cNvSpPr>
            <a:spLocks noGrp="1"/>
          </p:cNvSpPr>
          <p:nvPr>
            <p:ph orient="vert" sz="quarter" idx="40" hasCustomPrompt="1"/>
          </p:nvPr>
        </p:nvSpPr>
        <p:spPr>
          <a:xfrm>
            <a:off x="6271805" y="1905388"/>
            <a:ext cx="998457" cy="999528"/>
          </a:xfrm>
          <a:prstGeom prst="ellipse">
            <a:avLst/>
          </a:prstGeom>
          <a:ln w="25400">
            <a:noFill/>
          </a:ln>
        </p:spPr>
        <p:txBody>
          <a:bodyPr vert="horz" lIns="0" tIns="182880" rIns="0" bIns="91440" anchor="ctr"/>
          <a:lstStyle>
            <a:lvl1pPr algn="ctr">
              <a:defRPr sz="2700" b="1">
                <a:solidFill>
                  <a:schemeClr val="bg1"/>
                </a:solidFill>
              </a:defRPr>
            </a:lvl1pPr>
          </a:lstStyle>
          <a:p>
            <a:pPr lvl="0"/>
            <a:r>
              <a:rPr lang="en-US" dirty="0"/>
              <a:t>Text</a:t>
            </a:r>
          </a:p>
        </p:txBody>
      </p:sp>
      <p:sp>
        <p:nvSpPr>
          <p:cNvPr id="45" name="Text Placeholder 5">
            <a:extLst>
              <a:ext uri="{FF2B5EF4-FFF2-40B4-BE49-F238E27FC236}">
                <a16:creationId xmlns:a16="http://schemas.microsoft.com/office/drawing/2014/main" id="{2D635080-F3B7-5D48-BB24-EC395E8A7FE2}"/>
              </a:ext>
            </a:extLst>
          </p:cNvPr>
          <p:cNvSpPr>
            <a:spLocks noGrp="1"/>
          </p:cNvSpPr>
          <p:nvPr>
            <p:ph type="body" sz="quarter" idx="41" hasCustomPrompt="1"/>
          </p:nvPr>
        </p:nvSpPr>
        <p:spPr>
          <a:xfrm>
            <a:off x="1951290" y="3725481"/>
            <a:ext cx="3788612" cy="561280"/>
          </a:xfrm>
        </p:spPr>
        <p:txBody>
          <a:bodyPr wrap="square" tIns="0" anchor="t" anchorCtr="0">
            <a:noAutofit/>
          </a:bodyPr>
          <a:lstStyle>
            <a:lvl1pPr>
              <a:lnSpc>
                <a:spcPts val="1801"/>
              </a:lnSpc>
              <a:defRPr sz="1401">
                <a:solidFill>
                  <a:schemeClr val="bg1"/>
                </a:solidFill>
              </a:defRPr>
            </a:lvl1pPr>
            <a:lvl2pPr marL="0" indent="0" algn="l">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dirty="0"/>
              <a:t>Enter text here to describe the content of this image or icon</a:t>
            </a:r>
          </a:p>
        </p:txBody>
      </p:sp>
      <p:sp>
        <p:nvSpPr>
          <p:cNvPr id="46" name="Text Placeholder 5">
            <a:extLst>
              <a:ext uri="{FF2B5EF4-FFF2-40B4-BE49-F238E27FC236}">
                <a16:creationId xmlns:a16="http://schemas.microsoft.com/office/drawing/2014/main" id="{51A99849-D003-A14F-8739-8C9C6D69ED57}"/>
              </a:ext>
            </a:extLst>
          </p:cNvPr>
          <p:cNvSpPr>
            <a:spLocks noGrp="1"/>
          </p:cNvSpPr>
          <p:nvPr>
            <p:ph type="body" sz="quarter" idx="42" hasCustomPrompt="1"/>
          </p:nvPr>
        </p:nvSpPr>
        <p:spPr>
          <a:xfrm>
            <a:off x="1951290" y="3247260"/>
            <a:ext cx="3788612" cy="443854"/>
          </a:xfrm>
        </p:spPr>
        <p:txBody>
          <a:bodyPr wrap="square" tIns="91440" bIns="0" anchor="b" anchorCtr="0">
            <a:noAutofit/>
          </a:bodyPr>
          <a:lstStyle>
            <a:lvl1pPr>
              <a:lnSpc>
                <a:spcPct val="100000"/>
              </a:lnSpc>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47" name="Vertical Content Placeholder 12">
            <a:extLst>
              <a:ext uri="{FF2B5EF4-FFF2-40B4-BE49-F238E27FC236}">
                <a16:creationId xmlns:a16="http://schemas.microsoft.com/office/drawing/2014/main" id="{5454F6A4-A27B-7D4A-905A-9C0A677119C1}"/>
              </a:ext>
            </a:extLst>
          </p:cNvPr>
          <p:cNvSpPr>
            <a:spLocks noGrp="1"/>
          </p:cNvSpPr>
          <p:nvPr>
            <p:ph orient="vert" sz="quarter" idx="43" hasCustomPrompt="1"/>
          </p:nvPr>
        </p:nvSpPr>
        <p:spPr>
          <a:xfrm>
            <a:off x="844976" y="3287233"/>
            <a:ext cx="998457" cy="999528"/>
          </a:xfrm>
          <a:prstGeom prst="ellipse">
            <a:avLst/>
          </a:prstGeom>
          <a:ln w="25400">
            <a:noFill/>
          </a:ln>
        </p:spPr>
        <p:txBody>
          <a:bodyPr vert="horz" lIns="0" tIns="182880" rIns="0" bIns="91440" anchor="ctr"/>
          <a:lstStyle>
            <a:lvl1pPr algn="ctr">
              <a:defRPr sz="2700" b="1">
                <a:solidFill>
                  <a:schemeClr val="bg1"/>
                </a:solidFill>
              </a:defRPr>
            </a:lvl1pPr>
          </a:lstStyle>
          <a:p>
            <a:pPr lvl="0"/>
            <a:r>
              <a:rPr lang="en-US" dirty="0"/>
              <a:t>Text</a:t>
            </a:r>
          </a:p>
        </p:txBody>
      </p:sp>
      <p:sp>
        <p:nvSpPr>
          <p:cNvPr id="48" name="Text Placeholder 5">
            <a:extLst>
              <a:ext uri="{FF2B5EF4-FFF2-40B4-BE49-F238E27FC236}">
                <a16:creationId xmlns:a16="http://schemas.microsoft.com/office/drawing/2014/main" id="{D64CD999-40A9-014D-B5CD-D211890807B8}"/>
              </a:ext>
            </a:extLst>
          </p:cNvPr>
          <p:cNvSpPr>
            <a:spLocks noGrp="1"/>
          </p:cNvSpPr>
          <p:nvPr>
            <p:ph type="body" sz="quarter" idx="44" hasCustomPrompt="1"/>
          </p:nvPr>
        </p:nvSpPr>
        <p:spPr>
          <a:xfrm>
            <a:off x="7378118" y="3725481"/>
            <a:ext cx="3784807" cy="561280"/>
          </a:xfrm>
        </p:spPr>
        <p:txBody>
          <a:bodyPr wrap="square" tIns="0" anchor="t" anchorCtr="0">
            <a:noAutofit/>
          </a:bodyPr>
          <a:lstStyle>
            <a:lvl1pPr>
              <a:lnSpc>
                <a:spcPts val="1801"/>
              </a:lnSpc>
              <a:defRPr sz="1401">
                <a:solidFill>
                  <a:schemeClr val="bg1"/>
                </a:solidFill>
              </a:defRPr>
            </a:lvl1pPr>
            <a:lvl2pPr marL="0" indent="0" algn="l">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dirty="0"/>
              <a:t>Enter text here to describe the content of this image or icon</a:t>
            </a:r>
          </a:p>
        </p:txBody>
      </p:sp>
      <p:sp>
        <p:nvSpPr>
          <p:cNvPr id="49" name="Text Placeholder 5">
            <a:extLst>
              <a:ext uri="{FF2B5EF4-FFF2-40B4-BE49-F238E27FC236}">
                <a16:creationId xmlns:a16="http://schemas.microsoft.com/office/drawing/2014/main" id="{F0069F74-198E-1240-8F9A-534304FC6957}"/>
              </a:ext>
            </a:extLst>
          </p:cNvPr>
          <p:cNvSpPr>
            <a:spLocks noGrp="1"/>
          </p:cNvSpPr>
          <p:nvPr>
            <p:ph type="body" sz="quarter" idx="45" hasCustomPrompt="1"/>
          </p:nvPr>
        </p:nvSpPr>
        <p:spPr>
          <a:xfrm>
            <a:off x="7378118" y="3247260"/>
            <a:ext cx="3784807" cy="443854"/>
          </a:xfrm>
        </p:spPr>
        <p:txBody>
          <a:bodyPr wrap="square" tIns="91440" bIns="0" anchor="b" anchorCtr="0">
            <a:noAutofit/>
          </a:bodyPr>
          <a:lstStyle>
            <a:lvl1pPr>
              <a:lnSpc>
                <a:spcPct val="100000"/>
              </a:lnSpc>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50" name="Vertical Content Placeholder 12">
            <a:extLst>
              <a:ext uri="{FF2B5EF4-FFF2-40B4-BE49-F238E27FC236}">
                <a16:creationId xmlns:a16="http://schemas.microsoft.com/office/drawing/2014/main" id="{3817ACDD-84E2-BB4B-8074-F5C840DFCE86}"/>
              </a:ext>
            </a:extLst>
          </p:cNvPr>
          <p:cNvSpPr>
            <a:spLocks noGrp="1"/>
          </p:cNvSpPr>
          <p:nvPr>
            <p:ph orient="vert" sz="quarter" idx="46" hasCustomPrompt="1"/>
          </p:nvPr>
        </p:nvSpPr>
        <p:spPr>
          <a:xfrm>
            <a:off x="6271805" y="3287233"/>
            <a:ext cx="998457" cy="999528"/>
          </a:xfrm>
          <a:prstGeom prst="ellipse">
            <a:avLst/>
          </a:prstGeom>
          <a:ln w="25400">
            <a:noFill/>
          </a:ln>
        </p:spPr>
        <p:txBody>
          <a:bodyPr vert="horz" lIns="0" tIns="182880" rIns="0" bIns="91440" anchor="ctr"/>
          <a:lstStyle>
            <a:lvl1pPr algn="ctr">
              <a:defRPr sz="2700" b="1">
                <a:solidFill>
                  <a:schemeClr val="bg1"/>
                </a:solidFill>
              </a:defRPr>
            </a:lvl1pPr>
          </a:lstStyle>
          <a:p>
            <a:pPr lvl="0"/>
            <a:r>
              <a:rPr lang="en-US" dirty="0"/>
              <a:t>Text</a:t>
            </a:r>
          </a:p>
        </p:txBody>
      </p:sp>
      <p:sp>
        <p:nvSpPr>
          <p:cNvPr id="51" name="Text Placeholder 5">
            <a:extLst>
              <a:ext uri="{FF2B5EF4-FFF2-40B4-BE49-F238E27FC236}">
                <a16:creationId xmlns:a16="http://schemas.microsoft.com/office/drawing/2014/main" id="{B1B51C16-B334-2847-8433-0C2259CC1293}"/>
              </a:ext>
            </a:extLst>
          </p:cNvPr>
          <p:cNvSpPr>
            <a:spLocks noGrp="1"/>
          </p:cNvSpPr>
          <p:nvPr>
            <p:ph type="body" sz="quarter" idx="47" hasCustomPrompt="1"/>
          </p:nvPr>
        </p:nvSpPr>
        <p:spPr>
          <a:xfrm>
            <a:off x="1951290" y="5099799"/>
            <a:ext cx="3788612" cy="561280"/>
          </a:xfrm>
        </p:spPr>
        <p:txBody>
          <a:bodyPr wrap="square" tIns="0" anchor="t" anchorCtr="0">
            <a:noAutofit/>
          </a:bodyPr>
          <a:lstStyle>
            <a:lvl1pPr>
              <a:lnSpc>
                <a:spcPts val="1801"/>
              </a:lnSpc>
              <a:defRPr sz="1401">
                <a:solidFill>
                  <a:schemeClr val="bg1"/>
                </a:solidFill>
              </a:defRPr>
            </a:lvl1pPr>
            <a:lvl2pPr marL="0" indent="0" algn="l">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dirty="0"/>
              <a:t>Enter text here to describe the content of this image or icon</a:t>
            </a:r>
          </a:p>
        </p:txBody>
      </p:sp>
      <p:sp>
        <p:nvSpPr>
          <p:cNvPr id="52" name="Text Placeholder 5">
            <a:extLst>
              <a:ext uri="{FF2B5EF4-FFF2-40B4-BE49-F238E27FC236}">
                <a16:creationId xmlns:a16="http://schemas.microsoft.com/office/drawing/2014/main" id="{66EAE05A-1CBA-BB42-895D-349902037CFE}"/>
              </a:ext>
            </a:extLst>
          </p:cNvPr>
          <p:cNvSpPr>
            <a:spLocks noGrp="1"/>
          </p:cNvSpPr>
          <p:nvPr>
            <p:ph type="body" sz="quarter" idx="48" hasCustomPrompt="1"/>
          </p:nvPr>
        </p:nvSpPr>
        <p:spPr>
          <a:xfrm>
            <a:off x="1951290" y="4621578"/>
            <a:ext cx="3788612" cy="443854"/>
          </a:xfrm>
        </p:spPr>
        <p:txBody>
          <a:bodyPr wrap="square" tIns="91440" bIns="0" anchor="b" anchorCtr="0">
            <a:noAutofit/>
          </a:bodyPr>
          <a:lstStyle>
            <a:lvl1pPr>
              <a:lnSpc>
                <a:spcPct val="100000"/>
              </a:lnSpc>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53" name="Vertical Content Placeholder 12">
            <a:extLst>
              <a:ext uri="{FF2B5EF4-FFF2-40B4-BE49-F238E27FC236}">
                <a16:creationId xmlns:a16="http://schemas.microsoft.com/office/drawing/2014/main" id="{FEBDFEC6-9D6E-A847-AAD7-4A385A6D1521}"/>
              </a:ext>
            </a:extLst>
          </p:cNvPr>
          <p:cNvSpPr>
            <a:spLocks noGrp="1"/>
          </p:cNvSpPr>
          <p:nvPr>
            <p:ph orient="vert" sz="quarter" idx="49" hasCustomPrompt="1"/>
          </p:nvPr>
        </p:nvSpPr>
        <p:spPr>
          <a:xfrm>
            <a:off x="844976" y="4639967"/>
            <a:ext cx="998457" cy="999528"/>
          </a:xfrm>
          <a:prstGeom prst="ellipse">
            <a:avLst/>
          </a:prstGeom>
          <a:ln w="25400">
            <a:noFill/>
          </a:ln>
        </p:spPr>
        <p:txBody>
          <a:bodyPr vert="horz" lIns="0" tIns="182880" rIns="0" bIns="91440" anchor="ctr"/>
          <a:lstStyle>
            <a:lvl1pPr algn="ctr">
              <a:defRPr sz="2700" b="1">
                <a:solidFill>
                  <a:schemeClr val="bg1"/>
                </a:solidFill>
              </a:defRPr>
            </a:lvl1pPr>
          </a:lstStyle>
          <a:p>
            <a:pPr lvl="0"/>
            <a:r>
              <a:rPr lang="en-US" dirty="0"/>
              <a:t>Text</a:t>
            </a:r>
          </a:p>
        </p:txBody>
      </p:sp>
      <p:sp>
        <p:nvSpPr>
          <p:cNvPr id="54" name="Text Placeholder 5">
            <a:extLst>
              <a:ext uri="{FF2B5EF4-FFF2-40B4-BE49-F238E27FC236}">
                <a16:creationId xmlns:a16="http://schemas.microsoft.com/office/drawing/2014/main" id="{9C6AEF3A-E814-3343-A5D2-18BFC8330570}"/>
              </a:ext>
            </a:extLst>
          </p:cNvPr>
          <p:cNvSpPr>
            <a:spLocks noGrp="1"/>
          </p:cNvSpPr>
          <p:nvPr>
            <p:ph type="body" sz="quarter" idx="50" hasCustomPrompt="1"/>
          </p:nvPr>
        </p:nvSpPr>
        <p:spPr>
          <a:xfrm>
            <a:off x="7374758" y="5097596"/>
            <a:ext cx="3784807" cy="561280"/>
          </a:xfrm>
        </p:spPr>
        <p:txBody>
          <a:bodyPr wrap="square" tIns="0" anchor="t" anchorCtr="0">
            <a:noAutofit/>
          </a:bodyPr>
          <a:lstStyle>
            <a:lvl1pPr>
              <a:lnSpc>
                <a:spcPts val="1801"/>
              </a:lnSpc>
              <a:defRPr sz="1401">
                <a:solidFill>
                  <a:schemeClr val="bg1"/>
                </a:solidFill>
              </a:defRPr>
            </a:lvl1pPr>
            <a:lvl2pPr marL="0" indent="0" algn="l">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dirty="0"/>
              <a:t>Enter text here to describe the content of this image or icon</a:t>
            </a:r>
          </a:p>
        </p:txBody>
      </p:sp>
      <p:sp>
        <p:nvSpPr>
          <p:cNvPr id="55" name="Text Placeholder 5">
            <a:extLst>
              <a:ext uri="{FF2B5EF4-FFF2-40B4-BE49-F238E27FC236}">
                <a16:creationId xmlns:a16="http://schemas.microsoft.com/office/drawing/2014/main" id="{E35E1726-3726-CD43-8CC6-0C917E7479FB}"/>
              </a:ext>
            </a:extLst>
          </p:cNvPr>
          <p:cNvSpPr>
            <a:spLocks noGrp="1"/>
          </p:cNvSpPr>
          <p:nvPr>
            <p:ph type="body" sz="quarter" idx="51" hasCustomPrompt="1"/>
          </p:nvPr>
        </p:nvSpPr>
        <p:spPr>
          <a:xfrm>
            <a:off x="7374758" y="4619375"/>
            <a:ext cx="3784807" cy="443854"/>
          </a:xfrm>
        </p:spPr>
        <p:txBody>
          <a:bodyPr wrap="square" tIns="91440" bIns="0" anchor="b" anchorCtr="0">
            <a:noAutofit/>
          </a:bodyPr>
          <a:lstStyle>
            <a:lvl1pPr>
              <a:lnSpc>
                <a:spcPct val="100000"/>
              </a:lnSpc>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56" name="Vertical Content Placeholder 12">
            <a:extLst>
              <a:ext uri="{FF2B5EF4-FFF2-40B4-BE49-F238E27FC236}">
                <a16:creationId xmlns:a16="http://schemas.microsoft.com/office/drawing/2014/main" id="{0D9B908E-9A18-AE49-A0F3-1260E3080650}"/>
              </a:ext>
            </a:extLst>
          </p:cNvPr>
          <p:cNvSpPr>
            <a:spLocks noGrp="1"/>
          </p:cNvSpPr>
          <p:nvPr>
            <p:ph orient="vert" sz="quarter" idx="52" hasCustomPrompt="1"/>
          </p:nvPr>
        </p:nvSpPr>
        <p:spPr>
          <a:xfrm>
            <a:off x="6271805" y="4639967"/>
            <a:ext cx="998457" cy="999528"/>
          </a:xfrm>
          <a:prstGeom prst="ellipse">
            <a:avLst/>
          </a:prstGeom>
          <a:ln w="25400">
            <a:noFill/>
          </a:ln>
        </p:spPr>
        <p:txBody>
          <a:bodyPr vert="horz" lIns="0" tIns="182880" rIns="0" bIns="91440" anchor="ctr"/>
          <a:lstStyle>
            <a:lvl1pPr algn="ctr">
              <a:defRPr sz="2700" b="1">
                <a:solidFill>
                  <a:schemeClr val="bg1"/>
                </a:solidFill>
              </a:defRPr>
            </a:lvl1pPr>
          </a:lstStyle>
          <a:p>
            <a:pPr lvl="0"/>
            <a:r>
              <a:rPr lang="en-US" dirty="0"/>
              <a:t>Text</a:t>
            </a:r>
          </a:p>
        </p:txBody>
      </p:sp>
      <p:pic>
        <p:nvPicPr>
          <p:cNvPr id="24" name="Picture 23">
            <a:extLst>
              <a:ext uri="{FF2B5EF4-FFF2-40B4-BE49-F238E27FC236}">
                <a16:creationId xmlns:a16="http://schemas.microsoft.com/office/drawing/2014/main" id="{7C346047-B7B6-A841-9C84-1D8A8EE26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pic>
        <p:nvPicPr>
          <p:cNvPr id="22" name="Picture 21">
            <a:extLst>
              <a:ext uri="{FF2B5EF4-FFF2-40B4-BE49-F238E27FC236}">
                <a16:creationId xmlns:a16="http://schemas.microsoft.com/office/drawing/2014/main" id="{198456B1-D203-DE4B-BF96-6DE1E15B5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Tree>
    <p:extLst>
      <p:ext uri="{BB962C8B-B14F-4D97-AF65-F5344CB8AC3E}">
        <p14:creationId xmlns:p14="http://schemas.microsoft.com/office/powerpoint/2010/main" val="9485601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6 Icons/images text [Dark Background]">
    <p:bg>
      <p:bgPr>
        <a:solidFill>
          <a:schemeClr val="tx2"/>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D613DCD-FFCA-134C-A0C4-9D11A69A2796}"/>
              </a:ext>
            </a:extLst>
          </p:cNvPr>
          <p:cNvSpPr>
            <a:spLocks noGrp="1"/>
          </p:cNvSpPr>
          <p:nvPr>
            <p:ph type="body" sz="quarter" idx="10" hasCustomPrompt="1"/>
          </p:nvPr>
        </p:nvSpPr>
        <p:spPr>
          <a:xfrm>
            <a:off x="2139986" y="2604177"/>
            <a:ext cx="1782727" cy="923132"/>
          </a:xfrm>
        </p:spPr>
        <p:txBody>
          <a:bodyPr wrap="square" tIns="0" anchor="t" anchorCtr="0">
            <a:noAutofit/>
          </a:bodyPr>
          <a:lstStyle>
            <a:lvl1pPr>
              <a:lnSpc>
                <a:spcPts val="1801"/>
              </a:lnSpc>
              <a:defRPr sz="1401">
                <a:solidFill>
                  <a:schemeClr val="bg1"/>
                </a:solidFill>
              </a:defRPr>
            </a:lvl1pPr>
            <a:lvl2pPr marL="0" indent="0" algn="l">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dirty="0"/>
              <a:t>Enter text here to describe the content of this image or icon</a:t>
            </a:r>
          </a:p>
        </p:txBody>
      </p:sp>
      <p:sp>
        <p:nvSpPr>
          <p:cNvPr id="18" name="Text Placeholder 5">
            <a:extLst>
              <a:ext uri="{FF2B5EF4-FFF2-40B4-BE49-F238E27FC236}">
                <a16:creationId xmlns:a16="http://schemas.microsoft.com/office/drawing/2014/main" id="{F462B758-F8C6-954C-8B6D-8FE4B0D61DDB}"/>
              </a:ext>
            </a:extLst>
          </p:cNvPr>
          <p:cNvSpPr>
            <a:spLocks noGrp="1"/>
          </p:cNvSpPr>
          <p:nvPr>
            <p:ph type="body" sz="quarter" idx="20" hasCustomPrompt="1"/>
          </p:nvPr>
        </p:nvSpPr>
        <p:spPr>
          <a:xfrm>
            <a:off x="5952326" y="2610263"/>
            <a:ext cx="1782727" cy="910960"/>
          </a:xfrm>
        </p:spPr>
        <p:txBody>
          <a:bodyPr wrap="square" tIns="0" anchor="t" anchorCtr="0">
            <a:noAutofit/>
          </a:bodyPr>
          <a:lstStyle>
            <a:lvl1pPr>
              <a:lnSpc>
                <a:spcPts val="1801"/>
              </a:lnSpc>
              <a:defRPr sz="1401">
                <a:solidFill>
                  <a:schemeClr val="bg1"/>
                </a:solidFill>
              </a:defRPr>
            </a:lvl1pPr>
            <a:lvl2pPr marL="0" indent="0" algn="l">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dirty="0"/>
              <a:t>Enter text here to describe the content of this image or icon</a:t>
            </a:r>
          </a:p>
        </p:txBody>
      </p:sp>
      <p:sp>
        <p:nvSpPr>
          <p:cNvPr id="20" name="Text Placeholder 5">
            <a:extLst>
              <a:ext uri="{FF2B5EF4-FFF2-40B4-BE49-F238E27FC236}">
                <a16:creationId xmlns:a16="http://schemas.microsoft.com/office/drawing/2014/main" id="{A76BBE49-7AC2-CD42-B813-7B45E1D879F9}"/>
              </a:ext>
            </a:extLst>
          </p:cNvPr>
          <p:cNvSpPr>
            <a:spLocks noGrp="1"/>
          </p:cNvSpPr>
          <p:nvPr>
            <p:ph type="body" sz="quarter" idx="22" hasCustomPrompt="1"/>
          </p:nvPr>
        </p:nvSpPr>
        <p:spPr>
          <a:xfrm>
            <a:off x="9774313" y="2602628"/>
            <a:ext cx="1782727" cy="910960"/>
          </a:xfrm>
        </p:spPr>
        <p:txBody>
          <a:bodyPr wrap="square" tIns="0" anchor="t" anchorCtr="0">
            <a:noAutofit/>
          </a:bodyPr>
          <a:lstStyle>
            <a:lvl1pPr>
              <a:lnSpc>
                <a:spcPts val="1801"/>
              </a:lnSpc>
              <a:defRPr sz="1401">
                <a:solidFill>
                  <a:schemeClr val="bg1"/>
                </a:solidFill>
              </a:defRPr>
            </a:lvl1pPr>
            <a:lvl2pPr marL="0" indent="0" algn="l">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dirty="0"/>
              <a:t>Enter text here to describe the content of this image or icon</a:t>
            </a:r>
          </a:p>
        </p:txBody>
      </p:sp>
      <p:sp>
        <p:nvSpPr>
          <p:cNvPr id="22" name="Text Placeholder 5">
            <a:extLst>
              <a:ext uri="{FF2B5EF4-FFF2-40B4-BE49-F238E27FC236}">
                <a16:creationId xmlns:a16="http://schemas.microsoft.com/office/drawing/2014/main" id="{A9616170-2928-034F-BCAD-C787DB537DFC}"/>
              </a:ext>
            </a:extLst>
          </p:cNvPr>
          <p:cNvSpPr>
            <a:spLocks noGrp="1"/>
          </p:cNvSpPr>
          <p:nvPr>
            <p:ph type="body" sz="quarter" idx="24" hasCustomPrompt="1"/>
          </p:nvPr>
        </p:nvSpPr>
        <p:spPr>
          <a:xfrm>
            <a:off x="2130338" y="4716931"/>
            <a:ext cx="1782727" cy="764706"/>
          </a:xfrm>
        </p:spPr>
        <p:txBody>
          <a:bodyPr wrap="square" tIns="0" bIns="0" anchor="t" anchorCtr="0">
            <a:noAutofit/>
          </a:bodyPr>
          <a:lstStyle>
            <a:lvl1pPr>
              <a:lnSpc>
                <a:spcPts val="1801"/>
              </a:lnSpc>
              <a:defRPr sz="1401">
                <a:solidFill>
                  <a:schemeClr val="bg1"/>
                </a:solidFill>
              </a:defRPr>
            </a:lvl1pPr>
            <a:lvl2pPr marL="0" indent="0" algn="l">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dirty="0"/>
              <a:t>Enter text here to describe the content of this image or icon</a:t>
            </a:r>
          </a:p>
        </p:txBody>
      </p:sp>
      <p:sp>
        <p:nvSpPr>
          <p:cNvPr id="25" name="Text Placeholder 5">
            <a:extLst>
              <a:ext uri="{FF2B5EF4-FFF2-40B4-BE49-F238E27FC236}">
                <a16:creationId xmlns:a16="http://schemas.microsoft.com/office/drawing/2014/main" id="{4C49ECE7-301D-B147-9D99-4F7F6BC21505}"/>
              </a:ext>
            </a:extLst>
          </p:cNvPr>
          <p:cNvSpPr>
            <a:spLocks noGrp="1"/>
          </p:cNvSpPr>
          <p:nvPr>
            <p:ph type="body" sz="quarter" idx="27" hasCustomPrompt="1"/>
          </p:nvPr>
        </p:nvSpPr>
        <p:spPr>
          <a:xfrm>
            <a:off x="5952326" y="4716931"/>
            <a:ext cx="1782725" cy="911186"/>
          </a:xfrm>
        </p:spPr>
        <p:txBody>
          <a:bodyPr wrap="square" tIns="0" bIns="0" anchor="t" anchorCtr="0">
            <a:noAutofit/>
          </a:bodyPr>
          <a:lstStyle>
            <a:lvl1pPr>
              <a:lnSpc>
                <a:spcPts val="1801"/>
              </a:lnSpc>
              <a:defRPr sz="1401">
                <a:solidFill>
                  <a:schemeClr val="bg1"/>
                </a:solidFill>
              </a:defRPr>
            </a:lvl1pPr>
            <a:lvl2pPr marL="0" indent="0" algn="l">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dirty="0"/>
              <a:t>Enter text here to describe the content of this image or icon</a:t>
            </a:r>
          </a:p>
        </p:txBody>
      </p:sp>
      <p:sp>
        <p:nvSpPr>
          <p:cNvPr id="26" name="Text Placeholder 5">
            <a:extLst>
              <a:ext uri="{FF2B5EF4-FFF2-40B4-BE49-F238E27FC236}">
                <a16:creationId xmlns:a16="http://schemas.microsoft.com/office/drawing/2014/main" id="{18D4AD13-6E74-4449-8CF9-C7B48E070BA6}"/>
              </a:ext>
            </a:extLst>
          </p:cNvPr>
          <p:cNvSpPr>
            <a:spLocks noGrp="1"/>
          </p:cNvSpPr>
          <p:nvPr>
            <p:ph type="body" sz="quarter" idx="28" hasCustomPrompt="1"/>
          </p:nvPr>
        </p:nvSpPr>
        <p:spPr>
          <a:xfrm>
            <a:off x="9785107" y="4716931"/>
            <a:ext cx="1782727" cy="911186"/>
          </a:xfrm>
        </p:spPr>
        <p:txBody>
          <a:bodyPr wrap="square" tIns="0" bIns="0" anchor="t" anchorCtr="0">
            <a:noAutofit/>
          </a:bodyPr>
          <a:lstStyle>
            <a:lvl1pPr>
              <a:lnSpc>
                <a:spcPts val="1801"/>
              </a:lnSpc>
              <a:defRPr sz="1401">
                <a:solidFill>
                  <a:schemeClr val="bg1"/>
                </a:solidFill>
              </a:defRPr>
            </a:lvl1pPr>
            <a:lvl2pPr marL="0" indent="0" algn="l">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dirty="0"/>
              <a:t>Enter text here to describe the content of this image or icon</a:t>
            </a:r>
          </a:p>
        </p:txBody>
      </p:sp>
      <p:sp>
        <p:nvSpPr>
          <p:cNvPr id="27" name="Text Placeholder 5">
            <a:extLst>
              <a:ext uri="{FF2B5EF4-FFF2-40B4-BE49-F238E27FC236}">
                <a16:creationId xmlns:a16="http://schemas.microsoft.com/office/drawing/2014/main" id="{748BFF70-4FE4-A742-951D-AFCBB870023E}"/>
              </a:ext>
            </a:extLst>
          </p:cNvPr>
          <p:cNvSpPr>
            <a:spLocks noGrp="1"/>
          </p:cNvSpPr>
          <p:nvPr>
            <p:ph type="body" sz="quarter" idx="29" hasCustomPrompt="1"/>
          </p:nvPr>
        </p:nvSpPr>
        <p:spPr>
          <a:xfrm>
            <a:off x="2139986" y="2008891"/>
            <a:ext cx="1782727" cy="527901"/>
          </a:xfrm>
        </p:spPr>
        <p:txBody>
          <a:bodyPr wrap="square" tIns="91440" bIns="0" anchor="b" anchorCtr="0">
            <a:noAutofit/>
          </a:bodyPr>
          <a:lstStyle>
            <a:lvl1pPr>
              <a:lnSpc>
                <a:spcPct val="100000"/>
              </a:lnSpc>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28" name="Text Placeholder 5">
            <a:extLst>
              <a:ext uri="{FF2B5EF4-FFF2-40B4-BE49-F238E27FC236}">
                <a16:creationId xmlns:a16="http://schemas.microsoft.com/office/drawing/2014/main" id="{42F556EE-B429-4B40-90D7-145ED41FDC45}"/>
              </a:ext>
            </a:extLst>
          </p:cNvPr>
          <p:cNvSpPr>
            <a:spLocks noGrp="1"/>
          </p:cNvSpPr>
          <p:nvPr>
            <p:ph type="body" sz="quarter" idx="30" hasCustomPrompt="1"/>
          </p:nvPr>
        </p:nvSpPr>
        <p:spPr>
          <a:xfrm>
            <a:off x="5957149" y="2008891"/>
            <a:ext cx="1782727" cy="527901"/>
          </a:xfrm>
        </p:spPr>
        <p:txBody>
          <a:bodyPr wrap="square" tIns="91440" bIns="0" anchor="b" anchorCtr="0">
            <a:noAutofit/>
          </a:bodyPr>
          <a:lstStyle>
            <a:lvl1pPr marL="0" marR="0" indent="0" algn="l" defTabSz="457195" rtl="0" eaLnBrk="1" fontAlgn="auto" latinLnBrk="0" hangingPunct="1">
              <a:lnSpc>
                <a:spcPct val="100000"/>
              </a:lnSpc>
              <a:spcBef>
                <a:spcPct val="20000"/>
              </a:spcBef>
              <a:spcAft>
                <a:spcPts val="0"/>
              </a:spcAft>
              <a:buClrTx/>
              <a:buSzTx/>
              <a:buFont typeface="Arial" panose="020B0604020202020204" pitchFamily="34" charset="0"/>
              <a:buNone/>
              <a:tabLst/>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marL="0" marR="0" lvl="0" indent="0" algn="l" defTabSz="457195"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Add Heading</a:t>
            </a:r>
          </a:p>
        </p:txBody>
      </p:sp>
      <p:sp>
        <p:nvSpPr>
          <p:cNvPr id="29" name="Text Placeholder 5">
            <a:extLst>
              <a:ext uri="{FF2B5EF4-FFF2-40B4-BE49-F238E27FC236}">
                <a16:creationId xmlns:a16="http://schemas.microsoft.com/office/drawing/2014/main" id="{35AFD307-0446-4146-8369-6D020B4631BF}"/>
              </a:ext>
            </a:extLst>
          </p:cNvPr>
          <p:cNvSpPr>
            <a:spLocks noGrp="1"/>
          </p:cNvSpPr>
          <p:nvPr>
            <p:ph type="body" sz="quarter" idx="31" hasCustomPrompt="1"/>
          </p:nvPr>
        </p:nvSpPr>
        <p:spPr>
          <a:xfrm>
            <a:off x="9774313" y="2008891"/>
            <a:ext cx="1782727" cy="527901"/>
          </a:xfrm>
        </p:spPr>
        <p:txBody>
          <a:bodyPr wrap="square" tIns="91440" bIns="0" anchor="b" anchorCtr="0">
            <a:noAutofit/>
          </a:bodyPr>
          <a:lstStyle>
            <a:lvl1pPr marL="0" marR="0" indent="0" algn="l" defTabSz="457195" rtl="0" eaLnBrk="1" fontAlgn="auto" latinLnBrk="0" hangingPunct="1">
              <a:lnSpc>
                <a:spcPct val="100000"/>
              </a:lnSpc>
              <a:spcBef>
                <a:spcPct val="20000"/>
              </a:spcBef>
              <a:spcAft>
                <a:spcPts val="0"/>
              </a:spcAft>
              <a:buClrTx/>
              <a:buSzTx/>
              <a:buFont typeface="Arial" panose="020B0604020202020204" pitchFamily="34" charset="0"/>
              <a:buNone/>
              <a:tabLst/>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marL="0" marR="0" lvl="0" indent="0" algn="l" defTabSz="457195"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Add Heading</a:t>
            </a:r>
          </a:p>
        </p:txBody>
      </p:sp>
      <p:sp>
        <p:nvSpPr>
          <p:cNvPr id="30" name="Text Placeholder 5">
            <a:extLst>
              <a:ext uri="{FF2B5EF4-FFF2-40B4-BE49-F238E27FC236}">
                <a16:creationId xmlns:a16="http://schemas.microsoft.com/office/drawing/2014/main" id="{D9EBA0BA-3F56-1347-93E0-31E2255BA28E}"/>
              </a:ext>
            </a:extLst>
          </p:cNvPr>
          <p:cNvSpPr>
            <a:spLocks noGrp="1"/>
          </p:cNvSpPr>
          <p:nvPr>
            <p:ph type="body" sz="quarter" idx="32" hasCustomPrompt="1"/>
          </p:nvPr>
        </p:nvSpPr>
        <p:spPr>
          <a:xfrm>
            <a:off x="2130339" y="4115094"/>
            <a:ext cx="1782727" cy="527901"/>
          </a:xfrm>
        </p:spPr>
        <p:txBody>
          <a:bodyPr wrap="square" tIns="91440" bIns="0" anchor="b" anchorCtr="0">
            <a:noAutofit/>
          </a:bodyPr>
          <a:lstStyle>
            <a:lvl1pPr marL="0" marR="0" indent="0" algn="l" defTabSz="457195" rtl="0" eaLnBrk="1" fontAlgn="auto" latinLnBrk="0" hangingPunct="1">
              <a:lnSpc>
                <a:spcPct val="100000"/>
              </a:lnSpc>
              <a:spcBef>
                <a:spcPct val="20000"/>
              </a:spcBef>
              <a:spcAft>
                <a:spcPts val="0"/>
              </a:spcAft>
              <a:buClrTx/>
              <a:buSzTx/>
              <a:buFont typeface="Arial" panose="020B0604020202020204" pitchFamily="34" charset="0"/>
              <a:buNone/>
              <a:tabLst/>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marL="0" marR="0" lvl="0" indent="0" algn="l" defTabSz="457195"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Add Heading</a:t>
            </a:r>
          </a:p>
        </p:txBody>
      </p:sp>
      <p:sp>
        <p:nvSpPr>
          <p:cNvPr id="31" name="Text Placeholder 5">
            <a:extLst>
              <a:ext uri="{FF2B5EF4-FFF2-40B4-BE49-F238E27FC236}">
                <a16:creationId xmlns:a16="http://schemas.microsoft.com/office/drawing/2014/main" id="{A9D71352-9EBD-1746-B629-8BCA10E40BD8}"/>
              </a:ext>
            </a:extLst>
          </p:cNvPr>
          <p:cNvSpPr>
            <a:spLocks noGrp="1"/>
          </p:cNvSpPr>
          <p:nvPr>
            <p:ph type="body" sz="quarter" idx="33" hasCustomPrompt="1"/>
          </p:nvPr>
        </p:nvSpPr>
        <p:spPr>
          <a:xfrm>
            <a:off x="5952326" y="4115094"/>
            <a:ext cx="1782727" cy="527901"/>
          </a:xfrm>
        </p:spPr>
        <p:txBody>
          <a:bodyPr wrap="square" tIns="91440" bIns="0" anchor="b" anchorCtr="0">
            <a:noAutofit/>
          </a:bodyPr>
          <a:lstStyle>
            <a:lvl1pPr marL="0" marR="0" indent="0" algn="l" defTabSz="457195" rtl="0" eaLnBrk="1" fontAlgn="auto" latinLnBrk="0" hangingPunct="1">
              <a:lnSpc>
                <a:spcPct val="100000"/>
              </a:lnSpc>
              <a:spcBef>
                <a:spcPct val="20000"/>
              </a:spcBef>
              <a:spcAft>
                <a:spcPts val="0"/>
              </a:spcAft>
              <a:buClrTx/>
              <a:buSzTx/>
              <a:buFont typeface="Arial" panose="020B0604020202020204" pitchFamily="34" charset="0"/>
              <a:buNone/>
              <a:tabLst/>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marL="0" marR="0" lvl="0" indent="0" algn="l" defTabSz="457195"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Add Heading</a:t>
            </a:r>
          </a:p>
        </p:txBody>
      </p:sp>
      <p:sp>
        <p:nvSpPr>
          <p:cNvPr id="32" name="Text Placeholder 5">
            <a:extLst>
              <a:ext uri="{FF2B5EF4-FFF2-40B4-BE49-F238E27FC236}">
                <a16:creationId xmlns:a16="http://schemas.microsoft.com/office/drawing/2014/main" id="{C95C8F1F-8F98-D64C-9CC5-F8863ED31367}"/>
              </a:ext>
            </a:extLst>
          </p:cNvPr>
          <p:cNvSpPr>
            <a:spLocks noGrp="1"/>
          </p:cNvSpPr>
          <p:nvPr>
            <p:ph type="body" sz="quarter" idx="34" hasCustomPrompt="1"/>
          </p:nvPr>
        </p:nvSpPr>
        <p:spPr>
          <a:xfrm>
            <a:off x="9785107" y="4115094"/>
            <a:ext cx="1782727" cy="527901"/>
          </a:xfrm>
        </p:spPr>
        <p:txBody>
          <a:bodyPr wrap="square" tIns="91440" bIns="0" anchor="b" anchorCtr="0">
            <a:noAutofit/>
          </a:bodyPr>
          <a:lstStyle>
            <a:lvl1pPr marL="0" marR="0" indent="0" algn="l" defTabSz="457195" rtl="0" eaLnBrk="1" fontAlgn="auto" latinLnBrk="0" hangingPunct="1">
              <a:lnSpc>
                <a:spcPct val="100000"/>
              </a:lnSpc>
              <a:spcBef>
                <a:spcPct val="20000"/>
              </a:spcBef>
              <a:spcAft>
                <a:spcPts val="0"/>
              </a:spcAft>
              <a:buClrTx/>
              <a:buSzTx/>
              <a:buFont typeface="Arial" panose="020B0604020202020204" pitchFamily="34" charset="0"/>
              <a:buNone/>
              <a:tabLst/>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marL="0" marR="0" lvl="0" indent="0" algn="l" defTabSz="457195"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Add Heading</a:t>
            </a:r>
          </a:p>
        </p:txBody>
      </p:sp>
      <p:sp>
        <p:nvSpPr>
          <p:cNvPr id="33" name="Title Placeholder 1">
            <a:extLst>
              <a:ext uri="{FF2B5EF4-FFF2-40B4-BE49-F238E27FC236}">
                <a16:creationId xmlns:a16="http://schemas.microsoft.com/office/drawing/2014/main" id="{9E979BBF-848A-DF47-BC69-2741E678FADD}"/>
              </a:ext>
            </a:extLst>
          </p:cNvPr>
          <p:cNvSpPr>
            <a:spLocks noGrp="1"/>
          </p:cNvSpPr>
          <p:nvPr>
            <p:ph type="title"/>
          </p:nvPr>
        </p:nvSpPr>
        <p:spPr>
          <a:xfrm>
            <a:off x="573369" y="412546"/>
            <a:ext cx="10994467" cy="1158619"/>
          </a:xfrm>
          <a:prstGeom prst="rect">
            <a:avLst/>
          </a:prstGeom>
        </p:spPr>
        <p:txBody>
          <a:bodyPr vert="horz" lIns="91440" tIns="45720" rIns="91440" bIns="45720" rtlCol="0" anchor="ctr" anchorCtr="0">
            <a:normAutofit/>
          </a:bodyPr>
          <a:lstStyle>
            <a:lvl1pPr>
              <a:defRPr>
                <a:solidFill>
                  <a:schemeClr val="bg1"/>
                </a:solidFill>
              </a:defRPr>
            </a:lvl1pPr>
          </a:lstStyle>
          <a:p>
            <a:r>
              <a:rPr lang="en-US"/>
              <a:t>Click to edit Master title style</a:t>
            </a:r>
            <a:endParaRPr lang="en-US" dirty="0"/>
          </a:p>
        </p:txBody>
      </p:sp>
      <p:pic>
        <p:nvPicPr>
          <p:cNvPr id="35" name="Picture 34">
            <a:extLst>
              <a:ext uri="{FF2B5EF4-FFF2-40B4-BE49-F238E27FC236}">
                <a16:creationId xmlns:a16="http://schemas.microsoft.com/office/drawing/2014/main" id="{6AEFF0E7-A2FB-6F4B-B19D-8F9C1A8EE1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36" name="Vertical Content Placeholder 12">
            <a:extLst>
              <a:ext uri="{FF2B5EF4-FFF2-40B4-BE49-F238E27FC236}">
                <a16:creationId xmlns:a16="http://schemas.microsoft.com/office/drawing/2014/main" id="{9AA4BD26-5856-2248-979D-02DE5BC0AE0E}"/>
              </a:ext>
            </a:extLst>
          </p:cNvPr>
          <p:cNvSpPr>
            <a:spLocks noGrp="1"/>
          </p:cNvSpPr>
          <p:nvPr>
            <p:ph orient="vert" sz="quarter" idx="35" hasCustomPrompt="1"/>
          </p:nvPr>
        </p:nvSpPr>
        <p:spPr>
          <a:xfrm>
            <a:off x="533726" y="2031838"/>
            <a:ext cx="1479551" cy="1481137"/>
          </a:xfrm>
          <a:prstGeom prst="ellipse">
            <a:avLst/>
          </a:prstGeom>
          <a:ln w="25400">
            <a:solidFill>
              <a:schemeClr val="bg1"/>
            </a:solidFill>
          </a:ln>
        </p:spPr>
        <p:txBody>
          <a:bodyPr vert="horz" lIns="0" tIns="274320" rIns="0" anchor="ctr"/>
          <a:lstStyle>
            <a:lvl1pPr algn="ctr">
              <a:defRPr sz="4000" b="1">
                <a:solidFill>
                  <a:schemeClr val="bg1"/>
                </a:solidFill>
              </a:defRPr>
            </a:lvl1pPr>
          </a:lstStyle>
          <a:p>
            <a:pPr lvl="0"/>
            <a:r>
              <a:rPr lang="en-US" dirty="0"/>
              <a:t>Text</a:t>
            </a:r>
          </a:p>
        </p:txBody>
      </p:sp>
      <p:sp>
        <p:nvSpPr>
          <p:cNvPr id="37" name="Vertical Content Placeholder 12">
            <a:extLst>
              <a:ext uri="{FF2B5EF4-FFF2-40B4-BE49-F238E27FC236}">
                <a16:creationId xmlns:a16="http://schemas.microsoft.com/office/drawing/2014/main" id="{04809C7D-DB1D-704E-9FDF-5755D29D8990}"/>
              </a:ext>
            </a:extLst>
          </p:cNvPr>
          <p:cNvSpPr>
            <a:spLocks noGrp="1"/>
          </p:cNvSpPr>
          <p:nvPr>
            <p:ph orient="vert" sz="quarter" idx="36" hasCustomPrompt="1"/>
          </p:nvPr>
        </p:nvSpPr>
        <p:spPr>
          <a:xfrm>
            <a:off x="4391225" y="2031838"/>
            <a:ext cx="1479551" cy="1481137"/>
          </a:xfrm>
          <a:prstGeom prst="ellipse">
            <a:avLst/>
          </a:prstGeom>
          <a:ln w="25400">
            <a:solidFill>
              <a:schemeClr val="bg1"/>
            </a:solidFill>
          </a:ln>
        </p:spPr>
        <p:txBody>
          <a:bodyPr vert="horz" lIns="0" tIns="274320" rIns="0" anchor="ctr"/>
          <a:lstStyle>
            <a:lvl1pPr algn="ctr">
              <a:defRPr sz="4000" b="1">
                <a:solidFill>
                  <a:schemeClr val="bg1"/>
                </a:solidFill>
              </a:defRPr>
            </a:lvl1pPr>
          </a:lstStyle>
          <a:p>
            <a:pPr lvl="0"/>
            <a:r>
              <a:rPr lang="en-US" dirty="0"/>
              <a:t>Text</a:t>
            </a:r>
          </a:p>
        </p:txBody>
      </p:sp>
      <p:sp>
        <p:nvSpPr>
          <p:cNvPr id="38" name="Vertical Content Placeholder 12">
            <a:extLst>
              <a:ext uri="{FF2B5EF4-FFF2-40B4-BE49-F238E27FC236}">
                <a16:creationId xmlns:a16="http://schemas.microsoft.com/office/drawing/2014/main" id="{CF130B2C-B686-D04F-A540-16F561957D39}"/>
              </a:ext>
            </a:extLst>
          </p:cNvPr>
          <p:cNvSpPr>
            <a:spLocks noGrp="1"/>
          </p:cNvSpPr>
          <p:nvPr>
            <p:ph orient="vert" sz="quarter" idx="37" hasCustomPrompt="1"/>
          </p:nvPr>
        </p:nvSpPr>
        <p:spPr>
          <a:xfrm>
            <a:off x="8166173" y="2031838"/>
            <a:ext cx="1479551" cy="1481137"/>
          </a:xfrm>
          <a:prstGeom prst="ellipse">
            <a:avLst/>
          </a:prstGeom>
          <a:ln w="25400">
            <a:solidFill>
              <a:schemeClr val="bg1"/>
            </a:solidFill>
          </a:ln>
        </p:spPr>
        <p:txBody>
          <a:bodyPr vert="horz" lIns="0" tIns="274320" rIns="0" anchor="ctr"/>
          <a:lstStyle>
            <a:lvl1pPr algn="ctr">
              <a:defRPr sz="4000" b="1">
                <a:solidFill>
                  <a:schemeClr val="bg1"/>
                </a:solidFill>
              </a:defRPr>
            </a:lvl1pPr>
          </a:lstStyle>
          <a:p>
            <a:pPr lvl="0"/>
            <a:r>
              <a:rPr lang="en-US" dirty="0"/>
              <a:t>Text</a:t>
            </a:r>
          </a:p>
        </p:txBody>
      </p:sp>
      <p:sp>
        <p:nvSpPr>
          <p:cNvPr id="39" name="Vertical Content Placeholder 12">
            <a:extLst>
              <a:ext uri="{FF2B5EF4-FFF2-40B4-BE49-F238E27FC236}">
                <a16:creationId xmlns:a16="http://schemas.microsoft.com/office/drawing/2014/main" id="{40849F0F-4593-3D4E-8F4D-2F4F1F28027D}"/>
              </a:ext>
            </a:extLst>
          </p:cNvPr>
          <p:cNvSpPr>
            <a:spLocks noGrp="1"/>
          </p:cNvSpPr>
          <p:nvPr>
            <p:ph orient="vert" sz="quarter" idx="38" hasCustomPrompt="1"/>
          </p:nvPr>
        </p:nvSpPr>
        <p:spPr>
          <a:xfrm>
            <a:off x="533726" y="4111559"/>
            <a:ext cx="1479551" cy="1481137"/>
          </a:xfrm>
          <a:prstGeom prst="ellipse">
            <a:avLst/>
          </a:prstGeom>
          <a:ln w="25400">
            <a:solidFill>
              <a:schemeClr val="bg1"/>
            </a:solidFill>
          </a:ln>
        </p:spPr>
        <p:txBody>
          <a:bodyPr vert="horz" lIns="0" tIns="274320" rIns="0" anchor="ctr"/>
          <a:lstStyle>
            <a:lvl1pPr algn="ctr">
              <a:defRPr sz="4000" b="1">
                <a:solidFill>
                  <a:schemeClr val="bg1"/>
                </a:solidFill>
              </a:defRPr>
            </a:lvl1pPr>
          </a:lstStyle>
          <a:p>
            <a:pPr lvl="0"/>
            <a:r>
              <a:rPr lang="en-US" dirty="0"/>
              <a:t>Text</a:t>
            </a:r>
          </a:p>
        </p:txBody>
      </p:sp>
      <p:sp>
        <p:nvSpPr>
          <p:cNvPr id="40" name="Vertical Content Placeholder 12">
            <a:extLst>
              <a:ext uri="{FF2B5EF4-FFF2-40B4-BE49-F238E27FC236}">
                <a16:creationId xmlns:a16="http://schemas.microsoft.com/office/drawing/2014/main" id="{CA0C6921-0629-9247-8D12-1E01E2F19885}"/>
              </a:ext>
            </a:extLst>
          </p:cNvPr>
          <p:cNvSpPr>
            <a:spLocks noGrp="1"/>
          </p:cNvSpPr>
          <p:nvPr>
            <p:ph orient="vert" sz="quarter" idx="39" hasCustomPrompt="1"/>
          </p:nvPr>
        </p:nvSpPr>
        <p:spPr>
          <a:xfrm>
            <a:off x="4391225" y="4111559"/>
            <a:ext cx="1479551" cy="1481137"/>
          </a:xfrm>
          <a:prstGeom prst="ellipse">
            <a:avLst/>
          </a:prstGeom>
          <a:ln w="25400">
            <a:solidFill>
              <a:schemeClr val="bg1"/>
            </a:solidFill>
          </a:ln>
        </p:spPr>
        <p:txBody>
          <a:bodyPr vert="horz" lIns="0" tIns="274320" rIns="0" anchor="ctr"/>
          <a:lstStyle>
            <a:lvl1pPr algn="ctr">
              <a:defRPr sz="4000" b="1">
                <a:solidFill>
                  <a:schemeClr val="bg1"/>
                </a:solidFill>
              </a:defRPr>
            </a:lvl1pPr>
          </a:lstStyle>
          <a:p>
            <a:pPr lvl="0"/>
            <a:r>
              <a:rPr lang="en-US" dirty="0"/>
              <a:t>Text</a:t>
            </a:r>
          </a:p>
        </p:txBody>
      </p:sp>
      <p:sp>
        <p:nvSpPr>
          <p:cNvPr id="41" name="Vertical Content Placeholder 12">
            <a:extLst>
              <a:ext uri="{FF2B5EF4-FFF2-40B4-BE49-F238E27FC236}">
                <a16:creationId xmlns:a16="http://schemas.microsoft.com/office/drawing/2014/main" id="{E1BDFE5B-14DD-9F4B-838B-6660F89656BC}"/>
              </a:ext>
            </a:extLst>
          </p:cNvPr>
          <p:cNvSpPr>
            <a:spLocks noGrp="1"/>
          </p:cNvSpPr>
          <p:nvPr>
            <p:ph orient="vert" sz="quarter" idx="40" hasCustomPrompt="1"/>
          </p:nvPr>
        </p:nvSpPr>
        <p:spPr>
          <a:xfrm>
            <a:off x="8166173" y="4111559"/>
            <a:ext cx="1479551" cy="1481137"/>
          </a:xfrm>
          <a:prstGeom prst="ellipse">
            <a:avLst/>
          </a:prstGeom>
          <a:ln w="25400">
            <a:solidFill>
              <a:schemeClr val="bg1"/>
            </a:solidFill>
          </a:ln>
        </p:spPr>
        <p:txBody>
          <a:bodyPr vert="horz" lIns="0" tIns="274320" rIns="0" anchor="ctr"/>
          <a:lstStyle>
            <a:lvl1pPr algn="ctr">
              <a:defRPr sz="4000" b="1">
                <a:solidFill>
                  <a:schemeClr val="bg1"/>
                </a:solidFill>
              </a:defRPr>
            </a:lvl1pPr>
          </a:lstStyle>
          <a:p>
            <a:pPr lvl="0"/>
            <a:r>
              <a:rPr lang="en-US" dirty="0"/>
              <a:t>Text</a:t>
            </a:r>
          </a:p>
        </p:txBody>
      </p:sp>
      <p:pic>
        <p:nvPicPr>
          <p:cNvPr id="23" name="Picture 22">
            <a:extLst>
              <a:ext uri="{FF2B5EF4-FFF2-40B4-BE49-F238E27FC236}">
                <a16:creationId xmlns:a16="http://schemas.microsoft.com/office/drawing/2014/main" id="{9907229F-21A0-2942-AF4F-A1910E9515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pic>
        <p:nvPicPr>
          <p:cNvPr id="24" name="Picture 23">
            <a:extLst>
              <a:ext uri="{FF2B5EF4-FFF2-40B4-BE49-F238E27FC236}">
                <a16:creationId xmlns:a16="http://schemas.microsoft.com/office/drawing/2014/main" id="{959B7431-DF1B-4042-8733-AFF38CCE5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Tree>
    <p:extLst>
      <p:ext uri="{BB962C8B-B14F-4D97-AF65-F5344CB8AC3E}">
        <p14:creationId xmlns:p14="http://schemas.microsoft.com/office/powerpoint/2010/main" val="10772075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Icons with text [Dark Background]">
    <p:bg>
      <p:bgPr>
        <a:solidFill>
          <a:schemeClr val="tx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286A77-5CB7-A94C-B0EE-92D1BA7738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13" name="Text Placeholder 3">
            <a:extLst>
              <a:ext uri="{FF2B5EF4-FFF2-40B4-BE49-F238E27FC236}">
                <a16:creationId xmlns:a16="http://schemas.microsoft.com/office/drawing/2014/main" id="{BF3F22F9-A337-B949-A5C3-832804A4DE58}"/>
              </a:ext>
            </a:extLst>
          </p:cNvPr>
          <p:cNvSpPr>
            <a:spLocks noGrp="1"/>
          </p:cNvSpPr>
          <p:nvPr>
            <p:ph type="body" sz="quarter" idx="22"/>
          </p:nvPr>
        </p:nvSpPr>
        <p:spPr>
          <a:xfrm>
            <a:off x="2140369" y="4362172"/>
            <a:ext cx="2108667" cy="1335503"/>
          </a:xfrm>
        </p:spPr>
        <p:txBody>
          <a:bodyPr>
            <a:normAutofit/>
          </a:bodyPr>
          <a:lstStyle>
            <a:lvl1pPr algn="ctr">
              <a:lnSpc>
                <a:spcPct val="100000"/>
              </a:lnSpc>
              <a:defRPr sz="1401" b="0">
                <a:solidFill>
                  <a:schemeClr val="bg1"/>
                </a:solidFill>
              </a:defRPr>
            </a:lvl1pPr>
            <a:lvl2pPr marL="457195" indent="0" algn="ctr">
              <a:buNone/>
              <a:defRPr sz="1801" b="1">
                <a:solidFill>
                  <a:schemeClr val="bg1"/>
                </a:solidFill>
              </a:defRPr>
            </a:lvl2pPr>
          </a:lstStyle>
          <a:p>
            <a:pPr lvl="0"/>
            <a:r>
              <a:rPr lang="en-US"/>
              <a:t>Click to edit Master text styles</a:t>
            </a:r>
          </a:p>
        </p:txBody>
      </p:sp>
      <p:sp>
        <p:nvSpPr>
          <p:cNvPr id="16" name="Text Placeholder 3">
            <a:extLst>
              <a:ext uri="{FF2B5EF4-FFF2-40B4-BE49-F238E27FC236}">
                <a16:creationId xmlns:a16="http://schemas.microsoft.com/office/drawing/2014/main" id="{707325B1-7E92-3E4C-AEC0-B69A9742B0C4}"/>
              </a:ext>
            </a:extLst>
          </p:cNvPr>
          <p:cNvSpPr>
            <a:spLocks noGrp="1"/>
          </p:cNvSpPr>
          <p:nvPr>
            <p:ph type="body" sz="quarter" idx="23"/>
          </p:nvPr>
        </p:nvSpPr>
        <p:spPr>
          <a:xfrm>
            <a:off x="4883569" y="4362172"/>
            <a:ext cx="2108667" cy="1335503"/>
          </a:xfrm>
        </p:spPr>
        <p:txBody>
          <a:bodyPr>
            <a:normAutofit/>
          </a:bodyPr>
          <a:lstStyle>
            <a:lvl1pPr algn="ctr">
              <a:lnSpc>
                <a:spcPct val="100000"/>
              </a:lnSpc>
              <a:defRPr sz="1401" b="0">
                <a:solidFill>
                  <a:schemeClr val="bg1"/>
                </a:solidFill>
              </a:defRPr>
            </a:lvl1pPr>
            <a:lvl2pPr marL="457195" indent="0" algn="ctr">
              <a:buNone/>
              <a:defRPr sz="1801" b="1">
                <a:solidFill>
                  <a:schemeClr val="bg1"/>
                </a:solidFill>
              </a:defRPr>
            </a:lvl2pPr>
          </a:lstStyle>
          <a:p>
            <a:pPr lvl="0"/>
            <a:r>
              <a:rPr lang="en-US"/>
              <a:t>Click to edit Master text styles</a:t>
            </a:r>
          </a:p>
        </p:txBody>
      </p:sp>
      <p:sp>
        <p:nvSpPr>
          <p:cNvPr id="17" name="Text Placeholder 3">
            <a:extLst>
              <a:ext uri="{FF2B5EF4-FFF2-40B4-BE49-F238E27FC236}">
                <a16:creationId xmlns:a16="http://schemas.microsoft.com/office/drawing/2014/main" id="{F32884D7-EB9F-644E-8F65-D0320F7653A8}"/>
              </a:ext>
            </a:extLst>
          </p:cNvPr>
          <p:cNvSpPr>
            <a:spLocks noGrp="1"/>
          </p:cNvSpPr>
          <p:nvPr>
            <p:ph type="body" sz="quarter" idx="24"/>
          </p:nvPr>
        </p:nvSpPr>
        <p:spPr>
          <a:xfrm>
            <a:off x="7571351" y="4362172"/>
            <a:ext cx="2108667" cy="1335503"/>
          </a:xfrm>
        </p:spPr>
        <p:txBody>
          <a:bodyPr>
            <a:normAutofit/>
          </a:bodyPr>
          <a:lstStyle>
            <a:lvl1pPr algn="ctr">
              <a:lnSpc>
                <a:spcPct val="100000"/>
              </a:lnSpc>
              <a:defRPr sz="1401" b="0">
                <a:solidFill>
                  <a:schemeClr val="bg1"/>
                </a:solidFill>
              </a:defRPr>
            </a:lvl1pPr>
            <a:lvl2pPr marL="457195" indent="0" algn="ctr">
              <a:buNone/>
              <a:defRPr sz="1801" b="1">
                <a:solidFill>
                  <a:schemeClr val="bg1"/>
                </a:solidFill>
              </a:defRPr>
            </a:lvl2pPr>
          </a:lstStyle>
          <a:p>
            <a:pPr lvl="0"/>
            <a:r>
              <a:rPr lang="en-US"/>
              <a:t>Click to edit Master text styles</a:t>
            </a:r>
          </a:p>
        </p:txBody>
      </p:sp>
      <p:sp>
        <p:nvSpPr>
          <p:cNvPr id="18" name="Title 1">
            <a:extLst>
              <a:ext uri="{FF2B5EF4-FFF2-40B4-BE49-F238E27FC236}">
                <a16:creationId xmlns:a16="http://schemas.microsoft.com/office/drawing/2014/main" id="{8C5AE528-DB9B-F146-8AC0-3976EF8B190E}"/>
              </a:ext>
            </a:extLst>
          </p:cNvPr>
          <p:cNvSpPr>
            <a:spLocks noGrp="1"/>
          </p:cNvSpPr>
          <p:nvPr>
            <p:ph type="title"/>
          </p:nvPr>
        </p:nvSpPr>
        <p:spPr>
          <a:xfrm>
            <a:off x="609600" y="411480"/>
            <a:ext cx="10972800" cy="1064774"/>
          </a:xfrm>
        </p:spPr>
        <p:txBody>
          <a:bodyPr/>
          <a:lstStyle>
            <a:lvl1pPr>
              <a:defRPr>
                <a:solidFill>
                  <a:schemeClr val="bg1"/>
                </a:solidFill>
              </a:defRPr>
            </a:lvl1pPr>
          </a:lstStyle>
          <a:p>
            <a:r>
              <a:rPr lang="en-US"/>
              <a:t>Click to edit Master title style</a:t>
            </a:r>
            <a:endParaRPr lang="en-US" dirty="0"/>
          </a:p>
        </p:txBody>
      </p:sp>
      <p:sp>
        <p:nvSpPr>
          <p:cNvPr id="19" name="Vertical Content Placeholder 12">
            <a:extLst>
              <a:ext uri="{FF2B5EF4-FFF2-40B4-BE49-F238E27FC236}">
                <a16:creationId xmlns:a16="http://schemas.microsoft.com/office/drawing/2014/main" id="{FB7211AE-B594-4B43-9609-10D9223B896C}"/>
              </a:ext>
            </a:extLst>
          </p:cNvPr>
          <p:cNvSpPr>
            <a:spLocks noGrp="1"/>
          </p:cNvSpPr>
          <p:nvPr>
            <p:ph orient="vert" sz="quarter" idx="35" hasCustomPrompt="1"/>
          </p:nvPr>
        </p:nvSpPr>
        <p:spPr>
          <a:xfrm>
            <a:off x="2456589" y="2217101"/>
            <a:ext cx="1479551" cy="1481137"/>
          </a:xfrm>
          <a:prstGeom prst="ellipse">
            <a:avLst/>
          </a:prstGeom>
          <a:ln w="25400">
            <a:solidFill>
              <a:schemeClr val="bg1"/>
            </a:solidFill>
          </a:ln>
        </p:spPr>
        <p:txBody>
          <a:bodyPr vert="horz" lIns="0" tIns="274320" rIns="0" anchor="ctr"/>
          <a:lstStyle>
            <a:lvl1pPr algn="ctr">
              <a:defRPr sz="4000" b="1">
                <a:solidFill>
                  <a:schemeClr val="bg1"/>
                </a:solidFill>
              </a:defRPr>
            </a:lvl1pPr>
          </a:lstStyle>
          <a:p>
            <a:pPr lvl="0"/>
            <a:r>
              <a:rPr lang="en-US" dirty="0"/>
              <a:t>Text</a:t>
            </a:r>
          </a:p>
        </p:txBody>
      </p:sp>
      <p:sp>
        <p:nvSpPr>
          <p:cNvPr id="20" name="Vertical Content Placeholder 12">
            <a:extLst>
              <a:ext uri="{FF2B5EF4-FFF2-40B4-BE49-F238E27FC236}">
                <a16:creationId xmlns:a16="http://schemas.microsoft.com/office/drawing/2014/main" id="{6852434D-239D-0340-85B3-E1CE2187B65B}"/>
              </a:ext>
            </a:extLst>
          </p:cNvPr>
          <p:cNvSpPr>
            <a:spLocks noGrp="1"/>
          </p:cNvSpPr>
          <p:nvPr>
            <p:ph orient="vert" sz="quarter" idx="36" hasCustomPrompt="1"/>
          </p:nvPr>
        </p:nvSpPr>
        <p:spPr>
          <a:xfrm>
            <a:off x="5198126" y="2217101"/>
            <a:ext cx="1479551" cy="1481137"/>
          </a:xfrm>
          <a:prstGeom prst="ellipse">
            <a:avLst/>
          </a:prstGeom>
          <a:ln w="25400">
            <a:solidFill>
              <a:schemeClr val="bg1"/>
            </a:solidFill>
          </a:ln>
        </p:spPr>
        <p:txBody>
          <a:bodyPr vert="horz" lIns="0" tIns="274320" rIns="0" anchor="ctr"/>
          <a:lstStyle>
            <a:lvl1pPr algn="ctr">
              <a:defRPr sz="4000" b="1">
                <a:solidFill>
                  <a:schemeClr val="bg1"/>
                </a:solidFill>
              </a:defRPr>
            </a:lvl1pPr>
          </a:lstStyle>
          <a:p>
            <a:pPr lvl="0"/>
            <a:r>
              <a:rPr lang="en-US" dirty="0"/>
              <a:t>Text</a:t>
            </a:r>
          </a:p>
        </p:txBody>
      </p:sp>
      <p:sp>
        <p:nvSpPr>
          <p:cNvPr id="21" name="Vertical Content Placeholder 12">
            <a:extLst>
              <a:ext uri="{FF2B5EF4-FFF2-40B4-BE49-F238E27FC236}">
                <a16:creationId xmlns:a16="http://schemas.microsoft.com/office/drawing/2014/main" id="{FCD523F2-B3D5-5C4B-B24E-7F41F5326A40}"/>
              </a:ext>
            </a:extLst>
          </p:cNvPr>
          <p:cNvSpPr>
            <a:spLocks noGrp="1"/>
          </p:cNvSpPr>
          <p:nvPr>
            <p:ph orient="vert" sz="quarter" idx="37" hasCustomPrompt="1"/>
          </p:nvPr>
        </p:nvSpPr>
        <p:spPr>
          <a:xfrm>
            <a:off x="7885910" y="2217101"/>
            <a:ext cx="1479551" cy="1481137"/>
          </a:xfrm>
          <a:prstGeom prst="ellipse">
            <a:avLst/>
          </a:prstGeom>
          <a:ln w="25400">
            <a:solidFill>
              <a:schemeClr val="bg1"/>
            </a:solidFill>
          </a:ln>
        </p:spPr>
        <p:txBody>
          <a:bodyPr vert="horz" lIns="0" tIns="274320" rIns="0" anchor="ctr"/>
          <a:lstStyle>
            <a:lvl1pPr algn="ctr">
              <a:defRPr sz="4000" b="1">
                <a:solidFill>
                  <a:schemeClr val="bg1"/>
                </a:solidFill>
              </a:defRPr>
            </a:lvl1pPr>
          </a:lstStyle>
          <a:p>
            <a:pPr lvl="0"/>
            <a:r>
              <a:rPr lang="en-US" dirty="0"/>
              <a:t>Text</a:t>
            </a:r>
          </a:p>
        </p:txBody>
      </p:sp>
      <p:sp>
        <p:nvSpPr>
          <p:cNvPr id="14" name="Text Placeholder 5">
            <a:extLst>
              <a:ext uri="{FF2B5EF4-FFF2-40B4-BE49-F238E27FC236}">
                <a16:creationId xmlns:a16="http://schemas.microsoft.com/office/drawing/2014/main" id="{1B927659-CE9D-3E49-A2E8-9AB85DE67AE3}"/>
              </a:ext>
            </a:extLst>
          </p:cNvPr>
          <p:cNvSpPr>
            <a:spLocks noGrp="1"/>
          </p:cNvSpPr>
          <p:nvPr>
            <p:ph type="body" sz="quarter" idx="29" hasCustomPrompt="1"/>
          </p:nvPr>
        </p:nvSpPr>
        <p:spPr>
          <a:xfrm>
            <a:off x="2151750" y="3834271"/>
            <a:ext cx="2097285" cy="527901"/>
          </a:xfrm>
        </p:spPr>
        <p:txBody>
          <a:bodyPr wrap="square" tIns="91440" bIns="0" anchor="b" anchorCtr="0">
            <a:noAutofit/>
          </a:bodyPr>
          <a:lstStyle>
            <a:lvl1pPr algn="ctr">
              <a:lnSpc>
                <a:spcPct val="100000"/>
              </a:lnSpc>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15" name="Text Placeholder 5">
            <a:extLst>
              <a:ext uri="{FF2B5EF4-FFF2-40B4-BE49-F238E27FC236}">
                <a16:creationId xmlns:a16="http://schemas.microsoft.com/office/drawing/2014/main" id="{8488F4D3-4985-D344-990D-3120C382E8E2}"/>
              </a:ext>
            </a:extLst>
          </p:cNvPr>
          <p:cNvSpPr>
            <a:spLocks noGrp="1"/>
          </p:cNvSpPr>
          <p:nvPr>
            <p:ph type="body" sz="quarter" idx="38" hasCustomPrompt="1"/>
          </p:nvPr>
        </p:nvSpPr>
        <p:spPr>
          <a:xfrm>
            <a:off x="4894950" y="3834271"/>
            <a:ext cx="2097285" cy="527901"/>
          </a:xfrm>
        </p:spPr>
        <p:txBody>
          <a:bodyPr wrap="square" tIns="91440" bIns="0" anchor="b" anchorCtr="0">
            <a:noAutofit/>
          </a:bodyPr>
          <a:lstStyle>
            <a:lvl1pPr algn="ctr">
              <a:lnSpc>
                <a:spcPct val="100000"/>
              </a:lnSpc>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22" name="Text Placeholder 5">
            <a:extLst>
              <a:ext uri="{FF2B5EF4-FFF2-40B4-BE49-F238E27FC236}">
                <a16:creationId xmlns:a16="http://schemas.microsoft.com/office/drawing/2014/main" id="{3DECF4E4-392C-6E4C-BFAE-10387A32AF88}"/>
              </a:ext>
            </a:extLst>
          </p:cNvPr>
          <p:cNvSpPr>
            <a:spLocks noGrp="1"/>
          </p:cNvSpPr>
          <p:nvPr>
            <p:ph type="body" sz="quarter" idx="39" hasCustomPrompt="1"/>
          </p:nvPr>
        </p:nvSpPr>
        <p:spPr>
          <a:xfrm>
            <a:off x="7582732" y="3834271"/>
            <a:ext cx="2097285" cy="527901"/>
          </a:xfrm>
        </p:spPr>
        <p:txBody>
          <a:bodyPr wrap="square" tIns="91440" bIns="0" anchor="b" anchorCtr="0">
            <a:noAutofit/>
          </a:bodyPr>
          <a:lstStyle>
            <a:lvl1pPr algn="ctr">
              <a:lnSpc>
                <a:spcPct val="100000"/>
              </a:lnSpc>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pic>
        <p:nvPicPr>
          <p:cNvPr id="23" name="Picture 22">
            <a:extLst>
              <a:ext uri="{FF2B5EF4-FFF2-40B4-BE49-F238E27FC236}">
                <a16:creationId xmlns:a16="http://schemas.microsoft.com/office/drawing/2014/main" id="{5681CE49-A68C-6D4B-98FC-458DA070E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pic>
        <p:nvPicPr>
          <p:cNvPr id="24" name="Picture 23">
            <a:extLst>
              <a:ext uri="{FF2B5EF4-FFF2-40B4-BE49-F238E27FC236}">
                <a16:creationId xmlns:a16="http://schemas.microsoft.com/office/drawing/2014/main" id="{7C8642EB-4921-0844-B955-ACBDF3C73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Tree>
    <p:extLst>
      <p:ext uri="{BB962C8B-B14F-4D97-AF65-F5344CB8AC3E}">
        <p14:creationId xmlns:p14="http://schemas.microsoft.com/office/powerpoint/2010/main" val="23521126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Icons with tex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964CCD5-C973-3445-BFD6-959A956F0CE3}"/>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6" name="Text Placeholder 5">
            <a:extLst>
              <a:ext uri="{FF2B5EF4-FFF2-40B4-BE49-F238E27FC236}">
                <a16:creationId xmlns:a16="http://schemas.microsoft.com/office/drawing/2014/main" id="{ED613DCD-FFCA-134C-A0C4-9D11A69A2796}"/>
              </a:ext>
            </a:extLst>
          </p:cNvPr>
          <p:cNvSpPr>
            <a:spLocks noGrp="1"/>
          </p:cNvSpPr>
          <p:nvPr>
            <p:ph type="body" sz="quarter" idx="10"/>
          </p:nvPr>
        </p:nvSpPr>
        <p:spPr>
          <a:xfrm>
            <a:off x="2124925" y="4352054"/>
            <a:ext cx="2108667" cy="1343123"/>
          </a:xfrm>
        </p:spPr>
        <p:txBody>
          <a:bodyPr wrap="square" anchor="t" anchorCtr="0">
            <a:noAutofit/>
          </a:bodyPr>
          <a:lstStyle>
            <a:lvl1pPr algn="ctr">
              <a:lnSpc>
                <a:spcPct val="100000"/>
              </a:lnSpc>
              <a:defRPr sz="1401"/>
            </a:lvl1pPr>
            <a:lvl2pPr marL="0" indent="0" algn="ctr">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a:t>Click to edit Master text styles</a:t>
            </a:r>
          </a:p>
        </p:txBody>
      </p:sp>
      <p:sp>
        <p:nvSpPr>
          <p:cNvPr id="8" name="Text Placeholder 5">
            <a:extLst>
              <a:ext uri="{FF2B5EF4-FFF2-40B4-BE49-F238E27FC236}">
                <a16:creationId xmlns:a16="http://schemas.microsoft.com/office/drawing/2014/main" id="{75823DFC-E1A6-174D-AB33-A136EF992C7A}"/>
              </a:ext>
            </a:extLst>
          </p:cNvPr>
          <p:cNvSpPr>
            <a:spLocks noGrp="1"/>
          </p:cNvSpPr>
          <p:nvPr>
            <p:ph type="body" sz="quarter" idx="12"/>
          </p:nvPr>
        </p:nvSpPr>
        <p:spPr>
          <a:xfrm>
            <a:off x="4864997" y="4359674"/>
            <a:ext cx="2090255" cy="1343123"/>
          </a:xfrm>
        </p:spPr>
        <p:txBody>
          <a:bodyPr wrap="square" anchor="t" anchorCtr="0">
            <a:noAutofit/>
          </a:bodyPr>
          <a:lstStyle>
            <a:lvl1pPr algn="ctr">
              <a:lnSpc>
                <a:spcPct val="100000"/>
              </a:lnSpc>
              <a:defRPr sz="1401"/>
            </a:lvl1pPr>
            <a:lvl2pPr marL="0" indent="0" algn="ctr">
              <a:lnSpc>
                <a:spcPts val="1801"/>
              </a:lnSpc>
              <a:buFont typeface="Arial" panose="020B0604020202020204" pitchFamily="34" charset="0"/>
              <a:buNone/>
              <a:defRPr sz="1401" baseline="0">
                <a:solidFill>
                  <a:schemeClr val="tx1"/>
                </a:solidFill>
                <a:latin typeface="Arial" panose="020B0604020202020204" pitchFamily="34" charset="0"/>
              </a:defRPr>
            </a:lvl2pPr>
          </a:lstStyle>
          <a:p>
            <a:pPr lvl="0"/>
            <a:r>
              <a:rPr lang="en-US"/>
              <a:t>Click to edit Master text styles</a:t>
            </a:r>
          </a:p>
        </p:txBody>
      </p:sp>
      <p:sp>
        <p:nvSpPr>
          <p:cNvPr id="10" name="Text Placeholder 5">
            <a:extLst>
              <a:ext uri="{FF2B5EF4-FFF2-40B4-BE49-F238E27FC236}">
                <a16:creationId xmlns:a16="http://schemas.microsoft.com/office/drawing/2014/main" id="{AC9D0DC2-866D-6B40-AF21-6B14922CC3FA}"/>
              </a:ext>
            </a:extLst>
          </p:cNvPr>
          <p:cNvSpPr>
            <a:spLocks noGrp="1"/>
          </p:cNvSpPr>
          <p:nvPr>
            <p:ph type="body" sz="quarter" idx="14"/>
          </p:nvPr>
        </p:nvSpPr>
        <p:spPr>
          <a:xfrm>
            <a:off x="7605069" y="4352054"/>
            <a:ext cx="2083225" cy="1343123"/>
          </a:xfrm>
        </p:spPr>
        <p:txBody>
          <a:bodyPr wrap="square" anchor="t" anchorCtr="0">
            <a:noAutofit/>
          </a:bodyPr>
          <a:lstStyle>
            <a:lvl1pPr algn="ctr">
              <a:lnSpc>
                <a:spcPct val="100000"/>
              </a:lnSpc>
              <a:defRPr sz="1401"/>
            </a:lvl1pPr>
            <a:lvl2pPr marL="0" indent="0" algn="ctr">
              <a:lnSpc>
                <a:spcPts val="1801"/>
              </a:lnSpc>
              <a:buFont typeface="Arial" panose="020B0604020202020204" pitchFamily="34" charset="0"/>
              <a:buNone/>
              <a:defRPr sz="1401" baseline="0">
                <a:solidFill>
                  <a:schemeClr val="tx1"/>
                </a:solidFill>
                <a:latin typeface="Arial" panose="020B0604020202020204" pitchFamily="34" charset="0"/>
              </a:defRPr>
            </a:lvl2pPr>
          </a:lstStyle>
          <a:p>
            <a:pPr lvl="0"/>
            <a:r>
              <a:rPr lang="en-US"/>
              <a:t>Click to edit Master text styles</a:t>
            </a:r>
          </a:p>
        </p:txBody>
      </p:sp>
      <p:pic>
        <p:nvPicPr>
          <p:cNvPr id="17" name="Picture 16" descr="A picture containing object&#10;&#10;Description automatically generated">
            <a:extLst>
              <a:ext uri="{FF2B5EF4-FFF2-40B4-BE49-F238E27FC236}">
                <a16:creationId xmlns:a16="http://schemas.microsoft.com/office/drawing/2014/main" id="{7B77387B-0A61-6E4F-BF94-651826BC1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11" name="Vertical Content Placeholder 12">
            <a:extLst>
              <a:ext uri="{FF2B5EF4-FFF2-40B4-BE49-F238E27FC236}">
                <a16:creationId xmlns:a16="http://schemas.microsoft.com/office/drawing/2014/main" id="{972DF319-5FF6-964F-89A2-895CF89FB67B}"/>
              </a:ext>
            </a:extLst>
          </p:cNvPr>
          <p:cNvSpPr>
            <a:spLocks noGrp="1"/>
          </p:cNvSpPr>
          <p:nvPr>
            <p:ph orient="vert" sz="quarter" idx="22" hasCustomPrompt="1"/>
          </p:nvPr>
        </p:nvSpPr>
        <p:spPr>
          <a:xfrm>
            <a:off x="2453270" y="2194334"/>
            <a:ext cx="1479551" cy="1481137"/>
          </a:xfrm>
          <a:prstGeom prst="ellipse">
            <a:avLst/>
          </a:prstGeom>
          <a:ln w="25400">
            <a:noFill/>
          </a:ln>
        </p:spPr>
        <p:txBody>
          <a:bodyPr vert="horz" lIns="0" tIns="274320" rIns="0" anchor="ctr"/>
          <a:lstStyle>
            <a:lvl1pPr algn="ctr">
              <a:defRPr sz="4000" b="1"/>
            </a:lvl1pPr>
          </a:lstStyle>
          <a:p>
            <a:pPr lvl="0"/>
            <a:r>
              <a:rPr lang="en-US" dirty="0"/>
              <a:t>Text</a:t>
            </a:r>
          </a:p>
        </p:txBody>
      </p:sp>
      <p:sp>
        <p:nvSpPr>
          <p:cNvPr id="12" name="Vertical Content Placeholder 12">
            <a:extLst>
              <a:ext uri="{FF2B5EF4-FFF2-40B4-BE49-F238E27FC236}">
                <a16:creationId xmlns:a16="http://schemas.microsoft.com/office/drawing/2014/main" id="{D8B86664-35F8-3F44-983A-8DE70AD7A223}"/>
              </a:ext>
            </a:extLst>
          </p:cNvPr>
          <p:cNvSpPr>
            <a:spLocks noGrp="1"/>
          </p:cNvSpPr>
          <p:nvPr>
            <p:ph orient="vert" sz="quarter" idx="23" hasCustomPrompt="1"/>
          </p:nvPr>
        </p:nvSpPr>
        <p:spPr>
          <a:xfrm>
            <a:off x="5179555" y="2194334"/>
            <a:ext cx="1479551" cy="1481137"/>
          </a:xfrm>
          <a:prstGeom prst="ellipse">
            <a:avLst/>
          </a:prstGeom>
          <a:ln w="25400">
            <a:noFill/>
          </a:ln>
        </p:spPr>
        <p:txBody>
          <a:bodyPr vert="horz" lIns="0" tIns="274320" rIns="0" anchor="ctr"/>
          <a:lstStyle>
            <a:lvl1pPr algn="ctr">
              <a:defRPr sz="4000" b="1"/>
            </a:lvl1pPr>
          </a:lstStyle>
          <a:p>
            <a:pPr lvl="0"/>
            <a:r>
              <a:rPr lang="en-US" dirty="0"/>
              <a:t>Text</a:t>
            </a:r>
          </a:p>
        </p:txBody>
      </p:sp>
      <p:sp>
        <p:nvSpPr>
          <p:cNvPr id="13" name="Vertical Content Placeholder 12">
            <a:extLst>
              <a:ext uri="{FF2B5EF4-FFF2-40B4-BE49-F238E27FC236}">
                <a16:creationId xmlns:a16="http://schemas.microsoft.com/office/drawing/2014/main" id="{825D3B08-E348-5842-85B2-45EE23C0CC04}"/>
              </a:ext>
            </a:extLst>
          </p:cNvPr>
          <p:cNvSpPr>
            <a:spLocks noGrp="1"/>
          </p:cNvSpPr>
          <p:nvPr>
            <p:ph orient="vert" sz="quarter" idx="24" hasCustomPrompt="1"/>
          </p:nvPr>
        </p:nvSpPr>
        <p:spPr>
          <a:xfrm>
            <a:off x="7919625" y="2194334"/>
            <a:ext cx="1479551" cy="1481137"/>
          </a:xfrm>
          <a:prstGeom prst="ellipse">
            <a:avLst/>
          </a:prstGeom>
          <a:ln w="25400">
            <a:noFill/>
          </a:ln>
        </p:spPr>
        <p:txBody>
          <a:bodyPr vert="horz" lIns="0" tIns="274320" rIns="0" anchor="ctr"/>
          <a:lstStyle>
            <a:lvl1pPr algn="ctr">
              <a:defRPr sz="4000" b="1"/>
            </a:lvl1pPr>
          </a:lstStyle>
          <a:p>
            <a:pPr lvl="0"/>
            <a:r>
              <a:rPr lang="en-US" dirty="0"/>
              <a:t>Text</a:t>
            </a:r>
          </a:p>
        </p:txBody>
      </p:sp>
      <p:sp>
        <p:nvSpPr>
          <p:cNvPr id="16" name="Title Placeholder 1">
            <a:extLst>
              <a:ext uri="{FF2B5EF4-FFF2-40B4-BE49-F238E27FC236}">
                <a16:creationId xmlns:a16="http://schemas.microsoft.com/office/drawing/2014/main" id="{876C0F51-17C2-CB4D-83F9-FA5227054E4D}"/>
              </a:ext>
            </a:extLst>
          </p:cNvPr>
          <p:cNvSpPr>
            <a:spLocks noGrp="1"/>
          </p:cNvSpPr>
          <p:nvPr>
            <p:ph type="title"/>
          </p:nvPr>
        </p:nvSpPr>
        <p:spPr>
          <a:xfrm>
            <a:off x="573369" y="412546"/>
            <a:ext cx="10994467" cy="1158619"/>
          </a:xfrm>
          <a:prstGeom prst="rect">
            <a:avLst/>
          </a:prstGeom>
        </p:spPr>
        <p:txBody>
          <a:bodyPr vert="horz" lIns="91440" tIns="45720" rIns="91440" bIns="45720" rtlCol="0" anchor="ctr" anchorCtr="0">
            <a:noAutofit/>
          </a:bodyPr>
          <a:lstStyle/>
          <a:p>
            <a:r>
              <a:rPr lang="en-US"/>
              <a:t>Click to edit Master title style</a:t>
            </a:r>
            <a:endParaRPr lang="en-US" dirty="0"/>
          </a:p>
        </p:txBody>
      </p:sp>
      <p:sp>
        <p:nvSpPr>
          <p:cNvPr id="18" name="Text Placeholder 5">
            <a:extLst>
              <a:ext uri="{FF2B5EF4-FFF2-40B4-BE49-F238E27FC236}">
                <a16:creationId xmlns:a16="http://schemas.microsoft.com/office/drawing/2014/main" id="{041E0F23-8CA1-0644-925D-CFCB50929E20}"/>
              </a:ext>
            </a:extLst>
          </p:cNvPr>
          <p:cNvSpPr>
            <a:spLocks noGrp="1"/>
          </p:cNvSpPr>
          <p:nvPr>
            <p:ph type="body" sz="quarter" idx="30" hasCustomPrompt="1"/>
          </p:nvPr>
        </p:nvSpPr>
        <p:spPr>
          <a:xfrm>
            <a:off x="2124927" y="3794052"/>
            <a:ext cx="2097285" cy="527901"/>
          </a:xfrm>
        </p:spPr>
        <p:txBody>
          <a:bodyPr wrap="square" tIns="91440" bIns="0" anchor="b" anchorCtr="0">
            <a:noAutofit/>
          </a:bodyPr>
          <a:lstStyle>
            <a:lvl1pPr algn="ctr">
              <a:lnSpc>
                <a:spcPct val="100000"/>
              </a:lnSpc>
              <a:defRPr sz="1600" b="1">
                <a:solidFill>
                  <a:schemeClr val="tx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19" name="Text Placeholder 5">
            <a:extLst>
              <a:ext uri="{FF2B5EF4-FFF2-40B4-BE49-F238E27FC236}">
                <a16:creationId xmlns:a16="http://schemas.microsoft.com/office/drawing/2014/main" id="{287D3479-2DD3-7B40-B9A8-B39A0DCF297F}"/>
              </a:ext>
            </a:extLst>
          </p:cNvPr>
          <p:cNvSpPr>
            <a:spLocks noGrp="1"/>
          </p:cNvSpPr>
          <p:nvPr>
            <p:ph type="body" sz="quarter" idx="31" hasCustomPrompt="1"/>
          </p:nvPr>
        </p:nvSpPr>
        <p:spPr>
          <a:xfrm>
            <a:off x="4857967" y="3794052"/>
            <a:ext cx="2097285" cy="527901"/>
          </a:xfrm>
        </p:spPr>
        <p:txBody>
          <a:bodyPr wrap="square" tIns="91440" bIns="0" anchor="b" anchorCtr="0">
            <a:noAutofit/>
          </a:bodyPr>
          <a:lstStyle>
            <a:lvl1pPr algn="ctr">
              <a:lnSpc>
                <a:spcPct val="100000"/>
              </a:lnSpc>
              <a:defRPr sz="1600" b="1">
                <a:solidFill>
                  <a:schemeClr val="tx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20" name="Text Placeholder 5">
            <a:extLst>
              <a:ext uri="{FF2B5EF4-FFF2-40B4-BE49-F238E27FC236}">
                <a16:creationId xmlns:a16="http://schemas.microsoft.com/office/drawing/2014/main" id="{8BDA7F09-2428-7147-8826-C1B0DD42F3F9}"/>
              </a:ext>
            </a:extLst>
          </p:cNvPr>
          <p:cNvSpPr>
            <a:spLocks noGrp="1"/>
          </p:cNvSpPr>
          <p:nvPr>
            <p:ph type="body" sz="quarter" idx="32" hasCustomPrompt="1"/>
          </p:nvPr>
        </p:nvSpPr>
        <p:spPr>
          <a:xfrm>
            <a:off x="7591007" y="3794052"/>
            <a:ext cx="2097285" cy="527901"/>
          </a:xfrm>
        </p:spPr>
        <p:txBody>
          <a:bodyPr wrap="square" tIns="91440" bIns="0" anchor="b" anchorCtr="0">
            <a:noAutofit/>
          </a:bodyPr>
          <a:lstStyle>
            <a:lvl1pPr algn="ctr">
              <a:lnSpc>
                <a:spcPct val="100000"/>
              </a:lnSpc>
              <a:defRPr sz="1600" b="1">
                <a:solidFill>
                  <a:schemeClr val="tx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Tree>
    <p:extLst>
      <p:ext uri="{BB962C8B-B14F-4D97-AF65-F5344CB8AC3E}">
        <p14:creationId xmlns:p14="http://schemas.microsoft.com/office/powerpoint/2010/main" val="7846048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EA5C33-D084-0D41-ACB8-2840F1F51E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Tree>
    <p:extLst>
      <p:ext uri="{BB962C8B-B14F-4D97-AF65-F5344CB8AC3E}">
        <p14:creationId xmlns:p14="http://schemas.microsoft.com/office/powerpoint/2010/main" val="37323330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6 Icons or images with text - Alt Blue">
    <p:bg>
      <p:bgPr>
        <a:solidFill>
          <a:schemeClr val="tx2"/>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D613DCD-FFCA-134C-A0C4-9D11A69A2796}"/>
              </a:ext>
            </a:extLst>
          </p:cNvPr>
          <p:cNvSpPr>
            <a:spLocks noGrp="1"/>
          </p:cNvSpPr>
          <p:nvPr>
            <p:ph type="body" sz="quarter" idx="10" hasCustomPrompt="1"/>
          </p:nvPr>
        </p:nvSpPr>
        <p:spPr>
          <a:xfrm>
            <a:off x="1951290" y="2386491"/>
            <a:ext cx="3788612" cy="561280"/>
          </a:xfrm>
        </p:spPr>
        <p:txBody>
          <a:bodyPr wrap="square" tIns="0" anchor="t" anchorCtr="0">
            <a:noAutofit/>
          </a:bodyPr>
          <a:lstStyle>
            <a:lvl1pPr>
              <a:lnSpc>
                <a:spcPts val="1801"/>
              </a:lnSpc>
              <a:defRPr sz="1401">
                <a:solidFill>
                  <a:schemeClr val="bg1"/>
                </a:solidFill>
              </a:defRPr>
            </a:lvl1pPr>
            <a:lvl2pPr marL="0" indent="0" algn="l">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dirty="0"/>
              <a:t>Enter text here to describe the content of this image or icon</a:t>
            </a:r>
          </a:p>
        </p:txBody>
      </p:sp>
      <p:sp>
        <p:nvSpPr>
          <p:cNvPr id="27" name="Text Placeholder 5">
            <a:extLst>
              <a:ext uri="{FF2B5EF4-FFF2-40B4-BE49-F238E27FC236}">
                <a16:creationId xmlns:a16="http://schemas.microsoft.com/office/drawing/2014/main" id="{748BFF70-4FE4-A742-951D-AFCBB870023E}"/>
              </a:ext>
            </a:extLst>
          </p:cNvPr>
          <p:cNvSpPr>
            <a:spLocks noGrp="1"/>
          </p:cNvSpPr>
          <p:nvPr>
            <p:ph type="body" sz="quarter" idx="29" hasCustomPrompt="1"/>
          </p:nvPr>
        </p:nvSpPr>
        <p:spPr>
          <a:xfrm>
            <a:off x="1951290" y="1908270"/>
            <a:ext cx="3788612" cy="443854"/>
          </a:xfrm>
        </p:spPr>
        <p:txBody>
          <a:bodyPr wrap="square" tIns="91440" bIns="0" anchor="b" anchorCtr="0">
            <a:noAutofit/>
          </a:bodyPr>
          <a:lstStyle>
            <a:lvl1pPr>
              <a:lnSpc>
                <a:spcPct val="100000"/>
              </a:lnSpc>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33" name="Title Placeholder 1">
            <a:extLst>
              <a:ext uri="{FF2B5EF4-FFF2-40B4-BE49-F238E27FC236}">
                <a16:creationId xmlns:a16="http://schemas.microsoft.com/office/drawing/2014/main" id="{9E979BBF-848A-DF47-BC69-2741E678FADD}"/>
              </a:ext>
            </a:extLst>
          </p:cNvPr>
          <p:cNvSpPr>
            <a:spLocks noGrp="1"/>
          </p:cNvSpPr>
          <p:nvPr>
            <p:ph type="title"/>
          </p:nvPr>
        </p:nvSpPr>
        <p:spPr>
          <a:xfrm>
            <a:off x="573369" y="412546"/>
            <a:ext cx="10994467" cy="1158619"/>
          </a:xfrm>
          <a:prstGeom prst="rect">
            <a:avLst/>
          </a:prstGeom>
        </p:spPr>
        <p:txBody>
          <a:bodyPr vert="horz" lIns="91440" tIns="45720" rIns="91440" bIns="45720" rtlCol="0" anchor="ctr" anchorCtr="0">
            <a:normAutofit/>
          </a:bodyPr>
          <a:lstStyle>
            <a:lvl1pPr>
              <a:defRPr>
                <a:solidFill>
                  <a:schemeClr val="bg1"/>
                </a:solidFill>
              </a:defRPr>
            </a:lvl1pPr>
          </a:lstStyle>
          <a:p>
            <a:r>
              <a:rPr lang="en-US"/>
              <a:t>Click to edit Master title style</a:t>
            </a:r>
            <a:endParaRPr lang="en-US" dirty="0"/>
          </a:p>
        </p:txBody>
      </p:sp>
      <p:sp>
        <p:nvSpPr>
          <p:cNvPr id="34" name="Vertical Content Placeholder 12">
            <a:extLst>
              <a:ext uri="{FF2B5EF4-FFF2-40B4-BE49-F238E27FC236}">
                <a16:creationId xmlns:a16="http://schemas.microsoft.com/office/drawing/2014/main" id="{2DB683CB-533A-1B4E-B884-11E02486BC8A}"/>
              </a:ext>
            </a:extLst>
          </p:cNvPr>
          <p:cNvSpPr>
            <a:spLocks noGrp="1"/>
          </p:cNvSpPr>
          <p:nvPr>
            <p:ph orient="vert" sz="quarter" idx="37" hasCustomPrompt="1"/>
          </p:nvPr>
        </p:nvSpPr>
        <p:spPr>
          <a:xfrm>
            <a:off x="844976" y="1908270"/>
            <a:ext cx="998457" cy="999528"/>
          </a:xfrm>
          <a:prstGeom prst="ellipse">
            <a:avLst/>
          </a:prstGeom>
          <a:ln w="25400">
            <a:noFill/>
          </a:ln>
        </p:spPr>
        <p:txBody>
          <a:bodyPr vert="horz" lIns="0" tIns="182880" rIns="0" bIns="91440" anchor="ctr"/>
          <a:lstStyle>
            <a:lvl1pPr algn="ctr">
              <a:defRPr sz="2700" b="1">
                <a:solidFill>
                  <a:schemeClr val="bg1"/>
                </a:solidFill>
              </a:defRPr>
            </a:lvl1pPr>
          </a:lstStyle>
          <a:p>
            <a:pPr lvl="0"/>
            <a:r>
              <a:rPr lang="en-US" dirty="0"/>
              <a:t>Text</a:t>
            </a:r>
          </a:p>
        </p:txBody>
      </p:sp>
      <p:sp>
        <p:nvSpPr>
          <p:cNvPr id="42" name="Text Placeholder 5">
            <a:extLst>
              <a:ext uri="{FF2B5EF4-FFF2-40B4-BE49-F238E27FC236}">
                <a16:creationId xmlns:a16="http://schemas.microsoft.com/office/drawing/2014/main" id="{06D3E476-3FE7-1746-88E8-BD61C8BBBDAE}"/>
              </a:ext>
            </a:extLst>
          </p:cNvPr>
          <p:cNvSpPr>
            <a:spLocks noGrp="1"/>
          </p:cNvSpPr>
          <p:nvPr>
            <p:ph type="body" sz="quarter" idx="38" hasCustomPrompt="1"/>
          </p:nvPr>
        </p:nvSpPr>
        <p:spPr>
          <a:xfrm>
            <a:off x="7378118" y="2387147"/>
            <a:ext cx="3784807" cy="561280"/>
          </a:xfrm>
        </p:spPr>
        <p:txBody>
          <a:bodyPr wrap="square" tIns="0" anchor="t" anchorCtr="0">
            <a:noAutofit/>
          </a:bodyPr>
          <a:lstStyle>
            <a:lvl1pPr>
              <a:lnSpc>
                <a:spcPts val="1801"/>
              </a:lnSpc>
              <a:defRPr sz="1401">
                <a:solidFill>
                  <a:schemeClr val="bg1"/>
                </a:solidFill>
              </a:defRPr>
            </a:lvl1pPr>
            <a:lvl2pPr marL="0" indent="0" algn="l">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dirty="0"/>
              <a:t>Enter text here to describe the content of this image or icon</a:t>
            </a:r>
          </a:p>
        </p:txBody>
      </p:sp>
      <p:sp>
        <p:nvSpPr>
          <p:cNvPr id="43" name="Text Placeholder 5">
            <a:extLst>
              <a:ext uri="{FF2B5EF4-FFF2-40B4-BE49-F238E27FC236}">
                <a16:creationId xmlns:a16="http://schemas.microsoft.com/office/drawing/2014/main" id="{F8DAEE7E-60C6-4440-A3CD-96FEA6FD66A1}"/>
              </a:ext>
            </a:extLst>
          </p:cNvPr>
          <p:cNvSpPr>
            <a:spLocks noGrp="1"/>
          </p:cNvSpPr>
          <p:nvPr>
            <p:ph type="body" sz="quarter" idx="39" hasCustomPrompt="1"/>
          </p:nvPr>
        </p:nvSpPr>
        <p:spPr>
          <a:xfrm>
            <a:off x="7378118" y="1908926"/>
            <a:ext cx="3784807" cy="443854"/>
          </a:xfrm>
        </p:spPr>
        <p:txBody>
          <a:bodyPr wrap="square" tIns="91440" bIns="0" anchor="b" anchorCtr="0">
            <a:noAutofit/>
          </a:bodyPr>
          <a:lstStyle>
            <a:lvl1pPr>
              <a:lnSpc>
                <a:spcPct val="100000"/>
              </a:lnSpc>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44" name="Vertical Content Placeholder 12">
            <a:extLst>
              <a:ext uri="{FF2B5EF4-FFF2-40B4-BE49-F238E27FC236}">
                <a16:creationId xmlns:a16="http://schemas.microsoft.com/office/drawing/2014/main" id="{9A04E1F0-CEBF-424A-A14D-5F3AA3F0E367}"/>
              </a:ext>
            </a:extLst>
          </p:cNvPr>
          <p:cNvSpPr>
            <a:spLocks noGrp="1"/>
          </p:cNvSpPr>
          <p:nvPr>
            <p:ph orient="vert" sz="quarter" idx="40" hasCustomPrompt="1"/>
          </p:nvPr>
        </p:nvSpPr>
        <p:spPr>
          <a:xfrm>
            <a:off x="6271805" y="1905388"/>
            <a:ext cx="998457" cy="999528"/>
          </a:xfrm>
          <a:prstGeom prst="ellipse">
            <a:avLst/>
          </a:prstGeom>
          <a:ln w="25400">
            <a:noFill/>
          </a:ln>
        </p:spPr>
        <p:txBody>
          <a:bodyPr vert="horz" lIns="0" tIns="182880" rIns="0" bIns="91440" anchor="ctr"/>
          <a:lstStyle>
            <a:lvl1pPr algn="ctr">
              <a:defRPr sz="2700" b="1">
                <a:solidFill>
                  <a:schemeClr val="bg1"/>
                </a:solidFill>
              </a:defRPr>
            </a:lvl1pPr>
          </a:lstStyle>
          <a:p>
            <a:pPr lvl="0"/>
            <a:r>
              <a:rPr lang="en-US" dirty="0"/>
              <a:t>Text</a:t>
            </a:r>
          </a:p>
        </p:txBody>
      </p:sp>
      <p:sp>
        <p:nvSpPr>
          <p:cNvPr id="45" name="Text Placeholder 5">
            <a:extLst>
              <a:ext uri="{FF2B5EF4-FFF2-40B4-BE49-F238E27FC236}">
                <a16:creationId xmlns:a16="http://schemas.microsoft.com/office/drawing/2014/main" id="{2D635080-F3B7-5D48-BB24-EC395E8A7FE2}"/>
              </a:ext>
            </a:extLst>
          </p:cNvPr>
          <p:cNvSpPr>
            <a:spLocks noGrp="1"/>
          </p:cNvSpPr>
          <p:nvPr>
            <p:ph type="body" sz="quarter" idx="41" hasCustomPrompt="1"/>
          </p:nvPr>
        </p:nvSpPr>
        <p:spPr>
          <a:xfrm>
            <a:off x="1951290" y="3725481"/>
            <a:ext cx="3788612" cy="561280"/>
          </a:xfrm>
        </p:spPr>
        <p:txBody>
          <a:bodyPr wrap="square" tIns="0" anchor="t" anchorCtr="0">
            <a:noAutofit/>
          </a:bodyPr>
          <a:lstStyle>
            <a:lvl1pPr>
              <a:lnSpc>
                <a:spcPts val="1801"/>
              </a:lnSpc>
              <a:defRPr sz="1401">
                <a:solidFill>
                  <a:schemeClr val="bg1"/>
                </a:solidFill>
              </a:defRPr>
            </a:lvl1pPr>
            <a:lvl2pPr marL="0" indent="0" algn="l">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dirty="0"/>
              <a:t>Enter text here to describe the content of this image or icon</a:t>
            </a:r>
          </a:p>
        </p:txBody>
      </p:sp>
      <p:sp>
        <p:nvSpPr>
          <p:cNvPr id="46" name="Text Placeholder 5">
            <a:extLst>
              <a:ext uri="{FF2B5EF4-FFF2-40B4-BE49-F238E27FC236}">
                <a16:creationId xmlns:a16="http://schemas.microsoft.com/office/drawing/2014/main" id="{51A99849-D003-A14F-8739-8C9C6D69ED57}"/>
              </a:ext>
            </a:extLst>
          </p:cNvPr>
          <p:cNvSpPr>
            <a:spLocks noGrp="1"/>
          </p:cNvSpPr>
          <p:nvPr>
            <p:ph type="body" sz="quarter" idx="42" hasCustomPrompt="1"/>
          </p:nvPr>
        </p:nvSpPr>
        <p:spPr>
          <a:xfrm>
            <a:off x="1951290" y="3247260"/>
            <a:ext cx="3788612" cy="443854"/>
          </a:xfrm>
        </p:spPr>
        <p:txBody>
          <a:bodyPr wrap="square" tIns="91440" bIns="0" anchor="b" anchorCtr="0">
            <a:noAutofit/>
          </a:bodyPr>
          <a:lstStyle>
            <a:lvl1pPr>
              <a:lnSpc>
                <a:spcPct val="100000"/>
              </a:lnSpc>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47" name="Vertical Content Placeholder 12">
            <a:extLst>
              <a:ext uri="{FF2B5EF4-FFF2-40B4-BE49-F238E27FC236}">
                <a16:creationId xmlns:a16="http://schemas.microsoft.com/office/drawing/2014/main" id="{5454F6A4-A27B-7D4A-905A-9C0A677119C1}"/>
              </a:ext>
            </a:extLst>
          </p:cNvPr>
          <p:cNvSpPr>
            <a:spLocks noGrp="1"/>
          </p:cNvSpPr>
          <p:nvPr>
            <p:ph orient="vert" sz="quarter" idx="43" hasCustomPrompt="1"/>
          </p:nvPr>
        </p:nvSpPr>
        <p:spPr>
          <a:xfrm>
            <a:off x="844976" y="3287233"/>
            <a:ext cx="998457" cy="999528"/>
          </a:xfrm>
          <a:prstGeom prst="ellipse">
            <a:avLst/>
          </a:prstGeom>
          <a:ln w="25400">
            <a:noFill/>
          </a:ln>
        </p:spPr>
        <p:txBody>
          <a:bodyPr vert="horz" lIns="0" tIns="182880" rIns="0" bIns="91440" anchor="ctr"/>
          <a:lstStyle>
            <a:lvl1pPr algn="ctr">
              <a:defRPr sz="2700" b="1">
                <a:solidFill>
                  <a:schemeClr val="bg1"/>
                </a:solidFill>
              </a:defRPr>
            </a:lvl1pPr>
          </a:lstStyle>
          <a:p>
            <a:pPr lvl="0"/>
            <a:r>
              <a:rPr lang="en-US" dirty="0"/>
              <a:t>Text</a:t>
            </a:r>
          </a:p>
        </p:txBody>
      </p:sp>
      <p:sp>
        <p:nvSpPr>
          <p:cNvPr id="48" name="Text Placeholder 5">
            <a:extLst>
              <a:ext uri="{FF2B5EF4-FFF2-40B4-BE49-F238E27FC236}">
                <a16:creationId xmlns:a16="http://schemas.microsoft.com/office/drawing/2014/main" id="{D64CD999-40A9-014D-B5CD-D211890807B8}"/>
              </a:ext>
            </a:extLst>
          </p:cNvPr>
          <p:cNvSpPr>
            <a:spLocks noGrp="1"/>
          </p:cNvSpPr>
          <p:nvPr>
            <p:ph type="body" sz="quarter" idx="44" hasCustomPrompt="1"/>
          </p:nvPr>
        </p:nvSpPr>
        <p:spPr>
          <a:xfrm>
            <a:off x="7378118" y="3725481"/>
            <a:ext cx="3784807" cy="561280"/>
          </a:xfrm>
        </p:spPr>
        <p:txBody>
          <a:bodyPr wrap="square" tIns="0" anchor="t" anchorCtr="0">
            <a:noAutofit/>
          </a:bodyPr>
          <a:lstStyle>
            <a:lvl1pPr>
              <a:lnSpc>
                <a:spcPts val="1801"/>
              </a:lnSpc>
              <a:defRPr sz="1401">
                <a:solidFill>
                  <a:schemeClr val="bg1"/>
                </a:solidFill>
              </a:defRPr>
            </a:lvl1pPr>
            <a:lvl2pPr marL="0" indent="0" algn="l">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dirty="0"/>
              <a:t>Enter text here to describe the content of this image or icon</a:t>
            </a:r>
          </a:p>
        </p:txBody>
      </p:sp>
      <p:sp>
        <p:nvSpPr>
          <p:cNvPr id="49" name="Text Placeholder 5">
            <a:extLst>
              <a:ext uri="{FF2B5EF4-FFF2-40B4-BE49-F238E27FC236}">
                <a16:creationId xmlns:a16="http://schemas.microsoft.com/office/drawing/2014/main" id="{F0069F74-198E-1240-8F9A-534304FC6957}"/>
              </a:ext>
            </a:extLst>
          </p:cNvPr>
          <p:cNvSpPr>
            <a:spLocks noGrp="1"/>
          </p:cNvSpPr>
          <p:nvPr>
            <p:ph type="body" sz="quarter" idx="45" hasCustomPrompt="1"/>
          </p:nvPr>
        </p:nvSpPr>
        <p:spPr>
          <a:xfrm>
            <a:off x="7378118" y="3247260"/>
            <a:ext cx="3784807" cy="443854"/>
          </a:xfrm>
        </p:spPr>
        <p:txBody>
          <a:bodyPr wrap="square" tIns="91440" bIns="0" anchor="b" anchorCtr="0">
            <a:noAutofit/>
          </a:bodyPr>
          <a:lstStyle>
            <a:lvl1pPr>
              <a:lnSpc>
                <a:spcPct val="100000"/>
              </a:lnSpc>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50" name="Vertical Content Placeholder 12">
            <a:extLst>
              <a:ext uri="{FF2B5EF4-FFF2-40B4-BE49-F238E27FC236}">
                <a16:creationId xmlns:a16="http://schemas.microsoft.com/office/drawing/2014/main" id="{3817ACDD-84E2-BB4B-8074-F5C840DFCE86}"/>
              </a:ext>
            </a:extLst>
          </p:cNvPr>
          <p:cNvSpPr>
            <a:spLocks noGrp="1"/>
          </p:cNvSpPr>
          <p:nvPr>
            <p:ph orient="vert" sz="quarter" idx="46" hasCustomPrompt="1"/>
          </p:nvPr>
        </p:nvSpPr>
        <p:spPr>
          <a:xfrm>
            <a:off x="6271805" y="3287233"/>
            <a:ext cx="998457" cy="999528"/>
          </a:xfrm>
          <a:prstGeom prst="ellipse">
            <a:avLst/>
          </a:prstGeom>
          <a:ln w="25400">
            <a:noFill/>
          </a:ln>
        </p:spPr>
        <p:txBody>
          <a:bodyPr vert="horz" lIns="0" tIns="182880" rIns="0" bIns="91440" anchor="ctr"/>
          <a:lstStyle>
            <a:lvl1pPr algn="ctr">
              <a:defRPr sz="2700" b="1">
                <a:solidFill>
                  <a:schemeClr val="bg1"/>
                </a:solidFill>
              </a:defRPr>
            </a:lvl1pPr>
          </a:lstStyle>
          <a:p>
            <a:pPr lvl="0"/>
            <a:r>
              <a:rPr lang="en-US" dirty="0"/>
              <a:t>Text</a:t>
            </a:r>
          </a:p>
        </p:txBody>
      </p:sp>
      <p:sp>
        <p:nvSpPr>
          <p:cNvPr id="51" name="Text Placeholder 5">
            <a:extLst>
              <a:ext uri="{FF2B5EF4-FFF2-40B4-BE49-F238E27FC236}">
                <a16:creationId xmlns:a16="http://schemas.microsoft.com/office/drawing/2014/main" id="{B1B51C16-B334-2847-8433-0C2259CC1293}"/>
              </a:ext>
            </a:extLst>
          </p:cNvPr>
          <p:cNvSpPr>
            <a:spLocks noGrp="1"/>
          </p:cNvSpPr>
          <p:nvPr>
            <p:ph type="body" sz="quarter" idx="47" hasCustomPrompt="1"/>
          </p:nvPr>
        </p:nvSpPr>
        <p:spPr>
          <a:xfrm>
            <a:off x="1951290" y="5099799"/>
            <a:ext cx="3788612" cy="561280"/>
          </a:xfrm>
        </p:spPr>
        <p:txBody>
          <a:bodyPr wrap="square" tIns="0" anchor="t" anchorCtr="0">
            <a:noAutofit/>
          </a:bodyPr>
          <a:lstStyle>
            <a:lvl1pPr>
              <a:lnSpc>
                <a:spcPts val="1801"/>
              </a:lnSpc>
              <a:defRPr sz="1401">
                <a:solidFill>
                  <a:schemeClr val="bg1"/>
                </a:solidFill>
              </a:defRPr>
            </a:lvl1pPr>
            <a:lvl2pPr marL="0" indent="0" algn="l">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dirty="0"/>
              <a:t>Enter text here to describe the content of this image or icon</a:t>
            </a:r>
          </a:p>
        </p:txBody>
      </p:sp>
      <p:sp>
        <p:nvSpPr>
          <p:cNvPr id="52" name="Text Placeholder 5">
            <a:extLst>
              <a:ext uri="{FF2B5EF4-FFF2-40B4-BE49-F238E27FC236}">
                <a16:creationId xmlns:a16="http://schemas.microsoft.com/office/drawing/2014/main" id="{66EAE05A-1CBA-BB42-895D-349902037CFE}"/>
              </a:ext>
            </a:extLst>
          </p:cNvPr>
          <p:cNvSpPr>
            <a:spLocks noGrp="1"/>
          </p:cNvSpPr>
          <p:nvPr>
            <p:ph type="body" sz="quarter" idx="48" hasCustomPrompt="1"/>
          </p:nvPr>
        </p:nvSpPr>
        <p:spPr>
          <a:xfrm>
            <a:off x="1951290" y="4621578"/>
            <a:ext cx="3788612" cy="443854"/>
          </a:xfrm>
        </p:spPr>
        <p:txBody>
          <a:bodyPr wrap="square" tIns="91440" bIns="0" anchor="b" anchorCtr="0">
            <a:noAutofit/>
          </a:bodyPr>
          <a:lstStyle>
            <a:lvl1pPr>
              <a:lnSpc>
                <a:spcPct val="100000"/>
              </a:lnSpc>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53" name="Vertical Content Placeholder 12">
            <a:extLst>
              <a:ext uri="{FF2B5EF4-FFF2-40B4-BE49-F238E27FC236}">
                <a16:creationId xmlns:a16="http://schemas.microsoft.com/office/drawing/2014/main" id="{FEBDFEC6-9D6E-A847-AAD7-4A385A6D1521}"/>
              </a:ext>
            </a:extLst>
          </p:cNvPr>
          <p:cNvSpPr>
            <a:spLocks noGrp="1"/>
          </p:cNvSpPr>
          <p:nvPr>
            <p:ph orient="vert" sz="quarter" idx="49" hasCustomPrompt="1"/>
          </p:nvPr>
        </p:nvSpPr>
        <p:spPr>
          <a:xfrm>
            <a:off x="844976" y="4639967"/>
            <a:ext cx="998457" cy="999528"/>
          </a:xfrm>
          <a:prstGeom prst="ellipse">
            <a:avLst/>
          </a:prstGeom>
          <a:ln w="25400">
            <a:noFill/>
          </a:ln>
        </p:spPr>
        <p:txBody>
          <a:bodyPr vert="horz" lIns="0" tIns="182880" rIns="0" bIns="91440" anchor="ctr"/>
          <a:lstStyle>
            <a:lvl1pPr algn="ctr">
              <a:defRPr sz="2700" b="1">
                <a:solidFill>
                  <a:schemeClr val="bg1"/>
                </a:solidFill>
              </a:defRPr>
            </a:lvl1pPr>
          </a:lstStyle>
          <a:p>
            <a:pPr lvl="0"/>
            <a:r>
              <a:rPr lang="en-US" dirty="0"/>
              <a:t>Text</a:t>
            </a:r>
          </a:p>
        </p:txBody>
      </p:sp>
      <p:sp>
        <p:nvSpPr>
          <p:cNvPr id="54" name="Text Placeholder 5">
            <a:extLst>
              <a:ext uri="{FF2B5EF4-FFF2-40B4-BE49-F238E27FC236}">
                <a16:creationId xmlns:a16="http://schemas.microsoft.com/office/drawing/2014/main" id="{9C6AEF3A-E814-3343-A5D2-18BFC8330570}"/>
              </a:ext>
            </a:extLst>
          </p:cNvPr>
          <p:cNvSpPr>
            <a:spLocks noGrp="1"/>
          </p:cNvSpPr>
          <p:nvPr>
            <p:ph type="body" sz="quarter" idx="50" hasCustomPrompt="1"/>
          </p:nvPr>
        </p:nvSpPr>
        <p:spPr>
          <a:xfrm>
            <a:off x="7374758" y="5097596"/>
            <a:ext cx="3784807" cy="561280"/>
          </a:xfrm>
        </p:spPr>
        <p:txBody>
          <a:bodyPr wrap="square" tIns="0" anchor="t" anchorCtr="0">
            <a:noAutofit/>
          </a:bodyPr>
          <a:lstStyle>
            <a:lvl1pPr>
              <a:lnSpc>
                <a:spcPts val="1801"/>
              </a:lnSpc>
              <a:defRPr sz="1401">
                <a:solidFill>
                  <a:schemeClr val="bg1"/>
                </a:solidFill>
              </a:defRPr>
            </a:lvl1pPr>
            <a:lvl2pPr marL="0" indent="0" algn="l">
              <a:lnSpc>
                <a:spcPts val="1801"/>
              </a:lnSpc>
              <a:buFont typeface="Arial" panose="020B0604020202020204" pitchFamily="34" charset="0"/>
              <a:buNone/>
              <a:defRPr sz="1401" b="0" i="0" baseline="0">
                <a:solidFill>
                  <a:schemeClr val="tx1"/>
                </a:solidFill>
                <a:latin typeface="Arial" panose="020B0604020202020204" pitchFamily="34" charset="0"/>
              </a:defRPr>
            </a:lvl2pPr>
          </a:lstStyle>
          <a:p>
            <a:pPr lvl="0"/>
            <a:r>
              <a:rPr lang="en-US" dirty="0"/>
              <a:t>Enter text here to describe the content of this image or icon</a:t>
            </a:r>
          </a:p>
        </p:txBody>
      </p:sp>
      <p:sp>
        <p:nvSpPr>
          <p:cNvPr id="55" name="Text Placeholder 5">
            <a:extLst>
              <a:ext uri="{FF2B5EF4-FFF2-40B4-BE49-F238E27FC236}">
                <a16:creationId xmlns:a16="http://schemas.microsoft.com/office/drawing/2014/main" id="{E35E1726-3726-CD43-8CC6-0C917E7479FB}"/>
              </a:ext>
            </a:extLst>
          </p:cNvPr>
          <p:cNvSpPr>
            <a:spLocks noGrp="1"/>
          </p:cNvSpPr>
          <p:nvPr>
            <p:ph type="body" sz="quarter" idx="51" hasCustomPrompt="1"/>
          </p:nvPr>
        </p:nvSpPr>
        <p:spPr>
          <a:xfrm>
            <a:off x="7374758" y="4619375"/>
            <a:ext cx="3784807" cy="443854"/>
          </a:xfrm>
        </p:spPr>
        <p:txBody>
          <a:bodyPr wrap="square" tIns="91440" bIns="0" anchor="b" anchorCtr="0">
            <a:noAutofit/>
          </a:bodyPr>
          <a:lstStyle>
            <a:lvl1pPr>
              <a:lnSpc>
                <a:spcPct val="100000"/>
              </a:lnSpc>
              <a:defRPr sz="1600" b="1">
                <a:solidFill>
                  <a:schemeClr val="bg1"/>
                </a:solidFill>
              </a:defRPr>
            </a:lvl1pPr>
            <a:lvl2pPr marL="0" indent="0" algn="l">
              <a:lnSpc>
                <a:spcPts val="1801"/>
              </a:lnSpc>
              <a:buFont typeface="Arial" panose="020B0604020202020204" pitchFamily="34" charset="0"/>
              <a:buNone/>
              <a:defRPr sz="1600" b="1" i="0" baseline="0">
                <a:solidFill>
                  <a:schemeClr val="accent6"/>
                </a:solidFill>
                <a:latin typeface="Arial" panose="020B0604020202020204" pitchFamily="34" charset="0"/>
              </a:defRPr>
            </a:lvl2pPr>
          </a:lstStyle>
          <a:p>
            <a:pPr lvl="0"/>
            <a:r>
              <a:rPr lang="en-US" dirty="0"/>
              <a:t>Add Heading</a:t>
            </a:r>
          </a:p>
        </p:txBody>
      </p:sp>
      <p:sp>
        <p:nvSpPr>
          <p:cNvPr id="56" name="Vertical Content Placeholder 12">
            <a:extLst>
              <a:ext uri="{FF2B5EF4-FFF2-40B4-BE49-F238E27FC236}">
                <a16:creationId xmlns:a16="http://schemas.microsoft.com/office/drawing/2014/main" id="{0D9B908E-9A18-AE49-A0F3-1260E3080650}"/>
              </a:ext>
            </a:extLst>
          </p:cNvPr>
          <p:cNvSpPr>
            <a:spLocks noGrp="1"/>
          </p:cNvSpPr>
          <p:nvPr>
            <p:ph orient="vert" sz="quarter" idx="52" hasCustomPrompt="1"/>
          </p:nvPr>
        </p:nvSpPr>
        <p:spPr>
          <a:xfrm>
            <a:off x="6271805" y="4639967"/>
            <a:ext cx="998457" cy="999528"/>
          </a:xfrm>
          <a:prstGeom prst="ellipse">
            <a:avLst/>
          </a:prstGeom>
          <a:ln w="25400">
            <a:noFill/>
          </a:ln>
        </p:spPr>
        <p:txBody>
          <a:bodyPr vert="horz" lIns="0" tIns="182880" rIns="0" bIns="91440" anchor="ctr"/>
          <a:lstStyle>
            <a:lvl1pPr algn="ctr">
              <a:defRPr sz="2700" b="1">
                <a:solidFill>
                  <a:schemeClr val="bg1"/>
                </a:solidFill>
              </a:defRPr>
            </a:lvl1pPr>
          </a:lstStyle>
          <a:p>
            <a:pPr lvl="0"/>
            <a:r>
              <a:rPr lang="en-US" dirty="0"/>
              <a:t>Text</a:t>
            </a:r>
          </a:p>
        </p:txBody>
      </p:sp>
      <p:pic>
        <p:nvPicPr>
          <p:cNvPr id="24" name="Picture 23">
            <a:extLst>
              <a:ext uri="{FF2B5EF4-FFF2-40B4-BE49-F238E27FC236}">
                <a16:creationId xmlns:a16="http://schemas.microsoft.com/office/drawing/2014/main" id="{7C346047-B7B6-A841-9C84-1D8A8EE26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Tree>
    <p:extLst>
      <p:ext uri="{BB962C8B-B14F-4D97-AF65-F5344CB8AC3E}">
        <p14:creationId xmlns:p14="http://schemas.microsoft.com/office/powerpoint/2010/main" val="31990854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End - Thanks and Presenters">
    <p:bg>
      <p:bgRef idx="1001">
        <a:schemeClr val="bg2"/>
      </p:bgRef>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2087F6B-219A-4A4E-B9C2-84E624A8A9E5}"/>
              </a:ext>
            </a:extLst>
          </p:cNvPr>
          <p:cNvSpPr/>
          <p:nvPr/>
        </p:nvSpPr>
        <p:spPr>
          <a:xfrm>
            <a:off x="0" y="0"/>
            <a:ext cx="12192000" cy="6858000"/>
          </a:xfrm>
          <a:prstGeom prst="rect">
            <a:avLst/>
          </a:prstGeom>
          <a:solidFill>
            <a:srgbClr val="00AD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dirty="0"/>
          </a:p>
        </p:txBody>
      </p:sp>
      <p:pic>
        <p:nvPicPr>
          <p:cNvPr id="4" name="Picture 3">
            <a:extLst>
              <a:ext uri="{FF2B5EF4-FFF2-40B4-BE49-F238E27FC236}">
                <a16:creationId xmlns:a16="http://schemas.microsoft.com/office/drawing/2014/main" id="{95E208E6-0C69-5B49-8612-EF51A9BE9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797" y="5402770"/>
            <a:ext cx="2912783" cy="932090"/>
          </a:xfrm>
          <a:prstGeom prst="rect">
            <a:avLst/>
          </a:prstGeom>
        </p:spPr>
      </p:pic>
      <p:cxnSp>
        <p:nvCxnSpPr>
          <p:cNvPr id="5" name="Straight Connector 4">
            <a:extLst>
              <a:ext uri="{FF2B5EF4-FFF2-40B4-BE49-F238E27FC236}">
                <a16:creationId xmlns:a16="http://schemas.microsoft.com/office/drawing/2014/main" id="{BF131091-A986-9D4A-9B8A-24263580DF52}"/>
              </a:ext>
            </a:extLst>
          </p:cNvPr>
          <p:cNvCxnSpPr>
            <a:cxnSpLocks/>
          </p:cNvCxnSpPr>
          <p:nvPr/>
        </p:nvCxnSpPr>
        <p:spPr>
          <a:xfrm>
            <a:off x="878644" y="5082850"/>
            <a:ext cx="792451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77374A3D-C6C0-2E43-9F36-D319CC7BF366}"/>
              </a:ext>
            </a:extLst>
          </p:cNvPr>
          <p:cNvSpPr>
            <a:spLocks noGrp="1"/>
          </p:cNvSpPr>
          <p:nvPr>
            <p:ph type="title"/>
          </p:nvPr>
        </p:nvSpPr>
        <p:spPr>
          <a:xfrm>
            <a:off x="732089" y="791780"/>
            <a:ext cx="8070299" cy="1206702"/>
          </a:xfrm>
        </p:spPr>
        <p:txBody>
          <a:bodyPr anchor="t" anchorCtr="0">
            <a:normAutofit/>
          </a:bodyPr>
          <a:lstStyle>
            <a:lvl1pPr algn="l">
              <a:lnSpc>
                <a:spcPct val="100000"/>
              </a:lnSpc>
              <a:defRPr sz="7001" baseline="0">
                <a:solidFill>
                  <a:schemeClr val="tx1"/>
                </a:solidFill>
              </a:defRPr>
            </a:lvl1pPr>
          </a:lstStyle>
          <a:p>
            <a:r>
              <a:rPr lang="en-US"/>
              <a:t>Click to edit Master title style</a:t>
            </a:r>
            <a:endParaRPr lang="en-US" dirty="0"/>
          </a:p>
        </p:txBody>
      </p:sp>
      <p:pic>
        <p:nvPicPr>
          <p:cNvPr id="18" name="Picture 17">
            <a:extLst>
              <a:ext uri="{FF2B5EF4-FFF2-40B4-BE49-F238E27FC236}">
                <a16:creationId xmlns:a16="http://schemas.microsoft.com/office/drawing/2014/main" id="{93341396-75CA-124F-ACE4-E62BDCAEE167}"/>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2" r="50354"/>
          <a:stretch/>
        </p:blipFill>
        <p:spPr>
          <a:xfrm>
            <a:off x="9540241" y="740362"/>
            <a:ext cx="2651760" cy="5340984"/>
          </a:xfrm>
          <a:prstGeom prst="rect">
            <a:avLst/>
          </a:prstGeom>
          <a:effectLst/>
        </p:spPr>
      </p:pic>
      <p:pic>
        <p:nvPicPr>
          <p:cNvPr id="24" name="Picture 23">
            <a:extLst>
              <a:ext uri="{FF2B5EF4-FFF2-40B4-BE49-F238E27FC236}">
                <a16:creationId xmlns:a16="http://schemas.microsoft.com/office/drawing/2014/main" id="{6558CCEC-DDDB-A148-9278-5284422C9958}"/>
              </a:ext>
            </a:extLst>
          </p:cNvPr>
          <p:cNvPicPr>
            <a:picLocks noChangeAspect="1"/>
          </p:cNvPicPr>
          <p:nvPr/>
        </p:nvPicPr>
        <p:blipFill>
          <a:blip r:embed="rId4">
            <a:lum bright="100000"/>
          </a:blip>
          <a:stretch>
            <a:fillRect/>
          </a:stretch>
        </p:blipFill>
        <p:spPr>
          <a:xfrm>
            <a:off x="7096006" y="5621204"/>
            <a:ext cx="440345" cy="440344"/>
          </a:xfrm>
          <a:prstGeom prst="rect">
            <a:avLst/>
          </a:prstGeom>
        </p:spPr>
      </p:pic>
      <p:pic>
        <p:nvPicPr>
          <p:cNvPr id="25" name="Picture 24">
            <a:extLst>
              <a:ext uri="{FF2B5EF4-FFF2-40B4-BE49-F238E27FC236}">
                <a16:creationId xmlns:a16="http://schemas.microsoft.com/office/drawing/2014/main" id="{BEA142CA-FD5C-264C-9209-212D7F6C4BAF}"/>
              </a:ext>
            </a:extLst>
          </p:cNvPr>
          <p:cNvPicPr>
            <a:picLocks noChangeAspect="1"/>
          </p:cNvPicPr>
          <p:nvPr/>
        </p:nvPicPr>
        <p:blipFill>
          <a:blip r:embed="rId5">
            <a:lum bright="100000"/>
          </a:blip>
          <a:stretch>
            <a:fillRect/>
          </a:stretch>
        </p:blipFill>
        <p:spPr>
          <a:xfrm>
            <a:off x="7728909" y="5621204"/>
            <a:ext cx="440345" cy="440344"/>
          </a:xfrm>
          <a:prstGeom prst="rect">
            <a:avLst/>
          </a:prstGeom>
        </p:spPr>
      </p:pic>
      <p:pic>
        <p:nvPicPr>
          <p:cNvPr id="26" name="Picture 25">
            <a:extLst>
              <a:ext uri="{FF2B5EF4-FFF2-40B4-BE49-F238E27FC236}">
                <a16:creationId xmlns:a16="http://schemas.microsoft.com/office/drawing/2014/main" id="{D48664EF-C04B-4E47-B3C9-FF4987F9512B}"/>
              </a:ext>
            </a:extLst>
          </p:cNvPr>
          <p:cNvPicPr>
            <a:picLocks noChangeAspect="1"/>
          </p:cNvPicPr>
          <p:nvPr/>
        </p:nvPicPr>
        <p:blipFill>
          <a:blip r:embed="rId6">
            <a:lum bright="100000"/>
          </a:blip>
          <a:stretch>
            <a:fillRect/>
          </a:stretch>
        </p:blipFill>
        <p:spPr>
          <a:xfrm>
            <a:off x="8343380" y="5606586"/>
            <a:ext cx="444619" cy="444619"/>
          </a:xfrm>
          <a:prstGeom prst="rect">
            <a:avLst/>
          </a:prstGeom>
        </p:spPr>
      </p:pic>
      <p:sp>
        <p:nvSpPr>
          <p:cNvPr id="29" name="Subtitle 2">
            <a:extLst>
              <a:ext uri="{FF2B5EF4-FFF2-40B4-BE49-F238E27FC236}">
                <a16:creationId xmlns:a16="http://schemas.microsoft.com/office/drawing/2014/main" id="{DD2DF263-CE15-EC4A-9F01-A4C041AB5D71}"/>
              </a:ext>
            </a:extLst>
          </p:cNvPr>
          <p:cNvSpPr txBox="1">
            <a:spLocks/>
          </p:cNvSpPr>
          <p:nvPr/>
        </p:nvSpPr>
        <p:spPr>
          <a:xfrm>
            <a:off x="3875137" y="5651347"/>
            <a:ext cx="2912783" cy="328898"/>
          </a:xfrm>
          <a:prstGeom prst="rect">
            <a:avLst/>
          </a:prstGeom>
        </p:spPr>
        <p:txBody>
          <a:bodyPr vert="horz" lIns="91440" tIns="45721" rIns="91440" bIns="45721"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1801" b="1" spc="20" baseline="0" dirty="0" err="1">
                <a:solidFill>
                  <a:schemeClr val="tx1"/>
                </a:solidFill>
              </a:rPr>
              <a:t>sc</a:t>
            </a:r>
            <a:r>
              <a:rPr lang="en-US" sz="1801" b="0" spc="20" baseline="0" dirty="0" err="1">
                <a:solidFill>
                  <a:schemeClr val="tx1"/>
                </a:solidFill>
              </a:rPr>
              <a:t>Children.org</a:t>
            </a:r>
            <a:endParaRPr lang="en-US" sz="1801" b="0" spc="20" baseline="0" dirty="0">
              <a:solidFill>
                <a:schemeClr val="tx1"/>
              </a:solidFill>
            </a:endParaRPr>
          </a:p>
        </p:txBody>
      </p:sp>
      <p:sp>
        <p:nvSpPr>
          <p:cNvPr id="27" name="Text Placeholder 5">
            <a:extLst>
              <a:ext uri="{FF2B5EF4-FFF2-40B4-BE49-F238E27FC236}">
                <a16:creationId xmlns:a16="http://schemas.microsoft.com/office/drawing/2014/main" id="{E594C23C-35A5-2246-9344-BCC78BC9973E}"/>
              </a:ext>
            </a:extLst>
          </p:cNvPr>
          <p:cNvSpPr>
            <a:spLocks noGrp="1"/>
          </p:cNvSpPr>
          <p:nvPr>
            <p:ph type="body" sz="quarter" idx="10" hasCustomPrompt="1"/>
          </p:nvPr>
        </p:nvSpPr>
        <p:spPr>
          <a:xfrm>
            <a:off x="769941" y="3917944"/>
            <a:ext cx="4033172" cy="935034"/>
          </a:xfrm>
        </p:spPr>
        <p:txBody>
          <a:bodyPr numCol="1" anchor="t">
            <a:noAutofit/>
          </a:bodyPr>
          <a:lstStyle>
            <a:lvl1pPr>
              <a:lnSpc>
                <a:spcPts val="1860"/>
              </a:lnSpc>
              <a:defRPr sz="1600"/>
            </a:lvl1pPr>
          </a:lstStyle>
          <a:p>
            <a:pPr lvl="0"/>
            <a:r>
              <a:rPr lang="en-US" dirty="0"/>
              <a:t>Add Presenter 1</a:t>
            </a:r>
          </a:p>
        </p:txBody>
      </p:sp>
      <p:sp>
        <p:nvSpPr>
          <p:cNvPr id="28" name="Text Placeholder 5">
            <a:extLst>
              <a:ext uri="{FF2B5EF4-FFF2-40B4-BE49-F238E27FC236}">
                <a16:creationId xmlns:a16="http://schemas.microsoft.com/office/drawing/2014/main" id="{08868E39-8F40-0849-AC24-3877D1ABBB2E}"/>
              </a:ext>
            </a:extLst>
          </p:cNvPr>
          <p:cNvSpPr>
            <a:spLocks noGrp="1"/>
          </p:cNvSpPr>
          <p:nvPr>
            <p:ph type="body" sz="quarter" idx="12" hasCustomPrompt="1"/>
          </p:nvPr>
        </p:nvSpPr>
        <p:spPr>
          <a:xfrm>
            <a:off x="4973936" y="3917947"/>
            <a:ext cx="3808325" cy="935031"/>
          </a:xfrm>
        </p:spPr>
        <p:txBody>
          <a:bodyPr numCol="1" anchor="t">
            <a:noAutofit/>
          </a:bodyPr>
          <a:lstStyle>
            <a:lvl1pPr>
              <a:lnSpc>
                <a:spcPts val="1860"/>
              </a:lnSpc>
              <a:defRPr sz="1600"/>
            </a:lvl1pPr>
          </a:lstStyle>
          <a:p>
            <a:pPr lvl="0"/>
            <a:r>
              <a:rPr lang="en-US" dirty="0"/>
              <a:t>Add Presenter 2</a:t>
            </a:r>
          </a:p>
        </p:txBody>
      </p:sp>
      <p:sp>
        <p:nvSpPr>
          <p:cNvPr id="14" name="Rectangle 13">
            <a:extLst>
              <a:ext uri="{FF2B5EF4-FFF2-40B4-BE49-F238E27FC236}">
                <a16:creationId xmlns:a16="http://schemas.microsoft.com/office/drawing/2014/main" id="{1953238D-23B1-1D4D-814A-F2BE51373566}"/>
              </a:ext>
            </a:extLst>
          </p:cNvPr>
          <p:cNvSpPr/>
          <p:nvPr/>
        </p:nvSpPr>
        <p:spPr>
          <a:xfrm>
            <a:off x="0" y="0"/>
            <a:ext cx="12192000" cy="6858000"/>
          </a:xfrm>
          <a:prstGeom prst="rect">
            <a:avLst/>
          </a:prstGeom>
          <a:solidFill>
            <a:srgbClr val="00AD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cxnSp>
        <p:nvCxnSpPr>
          <p:cNvPr id="15" name="Straight Connector 14">
            <a:extLst>
              <a:ext uri="{FF2B5EF4-FFF2-40B4-BE49-F238E27FC236}">
                <a16:creationId xmlns:a16="http://schemas.microsoft.com/office/drawing/2014/main" id="{75D71F6D-A5BE-0540-9181-3DEE9E67ED1B}"/>
              </a:ext>
            </a:extLst>
          </p:cNvPr>
          <p:cNvCxnSpPr>
            <a:cxnSpLocks/>
          </p:cNvCxnSpPr>
          <p:nvPr/>
        </p:nvCxnSpPr>
        <p:spPr>
          <a:xfrm>
            <a:off x="878644" y="5082850"/>
            <a:ext cx="792451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488A13DD-8CC2-2645-86EE-395BFE0B1DA7}"/>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2" r="50354"/>
          <a:stretch/>
        </p:blipFill>
        <p:spPr>
          <a:xfrm>
            <a:off x="9540241" y="740362"/>
            <a:ext cx="2651760" cy="5340984"/>
          </a:xfrm>
          <a:prstGeom prst="rect">
            <a:avLst/>
          </a:prstGeom>
          <a:effectLst/>
        </p:spPr>
      </p:pic>
      <p:pic>
        <p:nvPicPr>
          <p:cNvPr id="19" name="Picture 18">
            <a:extLst>
              <a:ext uri="{FF2B5EF4-FFF2-40B4-BE49-F238E27FC236}">
                <a16:creationId xmlns:a16="http://schemas.microsoft.com/office/drawing/2014/main" id="{01EFC507-BEC2-454C-88F8-C9DA7E160556}"/>
              </a:ext>
            </a:extLst>
          </p:cNvPr>
          <p:cNvPicPr>
            <a:picLocks noChangeAspect="1"/>
          </p:cNvPicPr>
          <p:nvPr/>
        </p:nvPicPr>
        <p:blipFill>
          <a:blip r:embed="rId4">
            <a:lum bright="100000"/>
          </a:blip>
          <a:stretch>
            <a:fillRect/>
          </a:stretch>
        </p:blipFill>
        <p:spPr>
          <a:xfrm>
            <a:off x="7453805" y="5411656"/>
            <a:ext cx="374841" cy="374841"/>
          </a:xfrm>
          <a:prstGeom prst="rect">
            <a:avLst/>
          </a:prstGeom>
        </p:spPr>
      </p:pic>
      <p:pic>
        <p:nvPicPr>
          <p:cNvPr id="20" name="Picture 19">
            <a:extLst>
              <a:ext uri="{FF2B5EF4-FFF2-40B4-BE49-F238E27FC236}">
                <a16:creationId xmlns:a16="http://schemas.microsoft.com/office/drawing/2014/main" id="{CE52A5C6-5896-5C4B-A2F3-261FD0A6E4D6}"/>
              </a:ext>
            </a:extLst>
          </p:cNvPr>
          <p:cNvPicPr>
            <a:picLocks noChangeAspect="1"/>
          </p:cNvPicPr>
          <p:nvPr/>
        </p:nvPicPr>
        <p:blipFill>
          <a:blip r:embed="rId5">
            <a:lum bright="100000"/>
          </a:blip>
          <a:stretch>
            <a:fillRect/>
          </a:stretch>
        </p:blipFill>
        <p:spPr>
          <a:xfrm>
            <a:off x="7926688" y="5411656"/>
            <a:ext cx="374841" cy="374841"/>
          </a:xfrm>
          <a:prstGeom prst="rect">
            <a:avLst/>
          </a:prstGeom>
        </p:spPr>
      </p:pic>
      <p:pic>
        <p:nvPicPr>
          <p:cNvPr id="22" name="Picture 21">
            <a:extLst>
              <a:ext uri="{FF2B5EF4-FFF2-40B4-BE49-F238E27FC236}">
                <a16:creationId xmlns:a16="http://schemas.microsoft.com/office/drawing/2014/main" id="{C642CF42-55E9-DF40-B683-204E8F93682D}"/>
              </a:ext>
            </a:extLst>
          </p:cNvPr>
          <p:cNvPicPr>
            <a:picLocks noChangeAspect="1"/>
          </p:cNvPicPr>
          <p:nvPr/>
        </p:nvPicPr>
        <p:blipFill>
          <a:blip r:embed="rId6">
            <a:lum bright="100000"/>
          </a:blip>
          <a:stretch>
            <a:fillRect/>
          </a:stretch>
        </p:blipFill>
        <p:spPr>
          <a:xfrm>
            <a:off x="8397387" y="5397670"/>
            <a:ext cx="378480" cy="378480"/>
          </a:xfrm>
          <a:prstGeom prst="rect">
            <a:avLst/>
          </a:prstGeom>
        </p:spPr>
      </p:pic>
      <p:sp>
        <p:nvSpPr>
          <p:cNvPr id="23" name="Subtitle 2">
            <a:extLst>
              <a:ext uri="{FF2B5EF4-FFF2-40B4-BE49-F238E27FC236}">
                <a16:creationId xmlns:a16="http://schemas.microsoft.com/office/drawing/2014/main" id="{F98686DA-872D-6244-9CC4-80CAE80DD610}"/>
              </a:ext>
            </a:extLst>
          </p:cNvPr>
          <p:cNvSpPr txBox="1">
            <a:spLocks/>
          </p:cNvSpPr>
          <p:nvPr/>
        </p:nvSpPr>
        <p:spPr>
          <a:xfrm>
            <a:off x="6623054" y="5881762"/>
            <a:ext cx="2912783" cy="328898"/>
          </a:xfrm>
          <a:prstGeom prst="rect">
            <a:avLst/>
          </a:prstGeom>
        </p:spPr>
        <p:txBody>
          <a:bodyPr vert="horz" lIns="91440" tIns="45721" rIns="91440" bIns="45721"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1801" b="1" spc="20" baseline="0" err="1">
                <a:solidFill>
                  <a:schemeClr val="tx1"/>
                </a:solidFill>
              </a:rPr>
              <a:t>sc</a:t>
            </a:r>
            <a:r>
              <a:rPr lang="en-US" sz="1801" b="0" spc="20" baseline="0" err="1">
                <a:solidFill>
                  <a:schemeClr val="tx1"/>
                </a:solidFill>
              </a:rPr>
              <a:t>Children.org</a:t>
            </a:r>
            <a:endParaRPr lang="en-US" sz="1801" b="0" spc="20" baseline="0">
              <a:solidFill>
                <a:schemeClr val="tx1"/>
              </a:solidFill>
            </a:endParaRPr>
          </a:p>
        </p:txBody>
      </p:sp>
      <p:pic>
        <p:nvPicPr>
          <p:cNvPr id="30" name="Picture 29">
            <a:extLst>
              <a:ext uri="{FF2B5EF4-FFF2-40B4-BE49-F238E27FC236}">
                <a16:creationId xmlns:a16="http://schemas.microsoft.com/office/drawing/2014/main" id="{9413012C-B619-C648-AF7A-6E173D2E22BD}"/>
              </a:ext>
            </a:extLst>
          </p:cNvPr>
          <p:cNvPicPr>
            <a:picLocks noChangeAspect="1"/>
          </p:cNvPicPr>
          <p:nvPr/>
        </p:nvPicPr>
        <p:blipFill rotWithShape="1">
          <a:blip r:embed="rId7">
            <a:extLst>
              <a:ext uri="{28A0092B-C50C-407E-A947-70E740481C1C}">
                <a14:useLocalDpi xmlns:a14="http://schemas.microsoft.com/office/drawing/2010/main" val="0"/>
              </a:ext>
            </a:extLst>
          </a:blip>
          <a:srcRect l="32231" t="37551" r="32380" b="43785"/>
          <a:stretch/>
        </p:blipFill>
        <p:spPr>
          <a:xfrm>
            <a:off x="4237955" y="5441344"/>
            <a:ext cx="2046251" cy="833924"/>
          </a:xfrm>
          <a:prstGeom prst="rect">
            <a:avLst/>
          </a:prstGeom>
        </p:spPr>
      </p:pic>
      <p:pic>
        <p:nvPicPr>
          <p:cNvPr id="31" name="Picture 30">
            <a:extLst>
              <a:ext uri="{FF2B5EF4-FFF2-40B4-BE49-F238E27FC236}">
                <a16:creationId xmlns:a16="http://schemas.microsoft.com/office/drawing/2014/main" id="{673406AD-1144-0841-A411-836A92FB3C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307" y="5412214"/>
            <a:ext cx="2651760" cy="848563"/>
          </a:xfrm>
          <a:prstGeom prst="rect">
            <a:avLst/>
          </a:prstGeom>
        </p:spPr>
      </p:pic>
      <p:sp>
        <p:nvSpPr>
          <p:cNvPr id="32" name="Rectangle 31">
            <a:extLst>
              <a:ext uri="{FF2B5EF4-FFF2-40B4-BE49-F238E27FC236}">
                <a16:creationId xmlns:a16="http://schemas.microsoft.com/office/drawing/2014/main" id="{304DDF12-634F-7A42-8A5C-5CF5437168BE}"/>
              </a:ext>
            </a:extLst>
          </p:cNvPr>
          <p:cNvSpPr/>
          <p:nvPr/>
        </p:nvSpPr>
        <p:spPr>
          <a:xfrm>
            <a:off x="0" y="0"/>
            <a:ext cx="12192000" cy="6858000"/>
          </a:xfrm>
          <a:prstGeom prst="rect">
            <a:avLst/>
          </a:prstGeom>
          <a:solidFill>
            <a:srgbClr val="00AD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cxnSp>
        <p:nvCxnSpPr>
          <p:cNvPr id="33" name="Straight Connector 32">
            <a:extLst>
              <a:ext uri="{FF2B5EF4-FFF2-40B4-BE49-F238E27FC236}">
                <a16:creationId xmlns:a16="http://schemas.microsoft.com/office/drawing/2014/main" id="{A9EEB228-DABE-4D43-A745-A2389C99DF34}"/>
              </a:ext>
            </a:extLst>
          </p:cNvPr>
          <p:cNvCxnSpPr>
            <a:cxnSpLocks/>
          </p:cNvCxnSpPr>
          <p:nvPr/>
        </p:nvCxnSpPr>
        <p:spPr>
          <a:xfrm>
            <a:off x="878644" y="5082850"/>
            <a:ext cx="792451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4" name="Picture 33">
            <a:extLst>
              <a:ext uri="{FF2B5EF4-FFF2-40B4-BE49-F238E27FC236}">
                <a16:creationId xmlns:a16="http://schemas.microsoft.com/office/drawing/2014/main" id="{5C72A65B-C863-5649-AAF4-9B6058C5CAAC}"/>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2" r="50354"/>
          <a:stretch/>
        </p:blipFill>
        <p:spPr>
          <a:xfrm>
            <a:off x="9540241" y="740362"/>
            <a:ext cx="2651760" cy="5340984"/>
          </a:xfrm>
          <a:prstGeom prst="rect">
            <a:avLst/>
          </a:prstGeom>
          <a:effectLst/>
        </p:spPr>
      </p:pic>
      <p:pic>
        <p:nvPicPr>
          <p:cNvPr id="36" name="Picture 35">
            <a:extLst>
              <a:ext uri="{FF2B5EF4-FFF2-40B4-BE49-F238E27FC236}">
                <a16:creationId xmlns:a16="http://schemas.microsoft.com/office/drawing/2014/main" id="{8BF49E66-A913-4841-B79A-5F57F82AC403}"/>
              </a:ext>
            </a:extLst>
          </p:cNvPr>
          <p:cNvPicPr>
            <a:picLocks noChangeAspect="1"/>
          </p:cNvPicPr>
          <p:nvPr/>
        </p:nvPicPr>
        <p:blipFill>
          <a:blip r:embed="rId4">
            <a:lum bright="100000"/>
          </a:blip>
          <a:stretch>
            <a:fillRect/>
          </a:stretch>
        </p:blipFill>
        <p:spPr>
          <a:xfrm>
            <a:off x="7453805" y="5411656"/>
            <a:ext cx="374841" cy="374841"/>
          </a:xfrm>
          <a:prstGeom prst="rect">
            <a:avLst/>
          </a:prstGeom>
        </p:spPr>
      </p:pic>
      <p:pic>
        <p:nvPicPr>
          <p:cNvPr id="37" name="Picture 36">
            <a:extLst>
              <a:ext uri="{FF2B5EF4-FFF2-40B4-BE49-F238E27FC236}">
                <a16:creationId xmlns:a16="http://schemas.microsoft.com/office/drawing/2014/main" id="{E67380AD-EB21-274E-A072-889B31169D02}"/>
              </a:ext>
            </a:extLst>
          </p:cNvPr>
          <p:cNvPicPr>
            <a:picLocks noChangeAspect="1"/>
          </p:cNvPicPr>
          <p:nvPr/>
        </p:nvPicPr>
        <p:blipFill>
          <a:blip r:embed="rId5">
            <a:lum bright="100000"/>
          </a:blip>
          <a:stretch>
            <a:fillRect/>
          </a:stretch>
        </p:blipFill>
        <p:spPr>
          <a:xfrm>
            <a:off x="7926688" y="5411656"/>
            <a:ext cx="374841" cy="374841"/>
          </a:xfrm>
          <a:prstGeom prst="rect">
            <a:avLst/>
          </a:prstGeom>
        </p:spPr>
      </p:pic>
      <p:pic>
        <p:nvPicPr>
          <p:cNvPr id="38" name="Picture 37">
            <a:extLst>
              <a:ext uri="{FF2B5EF4-FFF2-40B4-BE49-F238E27FC236}">
                <a16:creationId xmlns:a16="http://schemas.microsoft.com/office/drawing/2014/main" id="{19F84B7B-D514-7046-8659-0101B4537E74}"/>
              </a:ext>
            </a:extLst>
          </p:cNvPr>
          <p:cNvPicPr>
            <a:picLocks noChangeAspect="1"/>
          </p:cNvPicPr>
          <p:nvPr/>
        </p:nvPicPr>
        <p:blipFill>
          <a:blip r:embed="rId6">
            <a:lum bright="100000"/>
          </a:blip>
          <a:stretch>
            <a:fillRect/>
          </a:stretch>
        </p:blipFill>
        <p:spPr>
          <a:xfrm>
            <a:off x="8397387" y="5397670"/>
            <a:ext cx="378480" cy="378480"/>
          </a:xfrm>
          <a:prstGeom prst="rect">
            <a:avLst/>
          </a:prstGeom>
        </p:spPr>
      </p:pic>
      <p:sp>
        <p:nvSpPr>
          <p:cNvPr id="39" name="Subtitle 2">
            <a:extLst>
              <a:ext uri="{FF2B5EF4-FFF2-40B4-BE49-F238E27FC236}">
                <a16:creationId xmlns:a16="http://schemas.microsoft.com/office/drawing/2014/main" id="{ECCA91D6-368C-2C43-A864-3799D3E88675}"/>
              </a:ext>
            </a:extLst>
          </p:cNvPr>
          <p:cNvSpPr txBox="1">
            <a:spLocks/>
          </p:cNvSpPr>
          <p:nvPr/>
        </p:nvSpPr>
        <p:spPr>
          <a:xfrm>
            <a:off x="6623054" y="5881762"/>
            <a:ext cx="2912783" cy="328898"/>
          </a:xfrm>
          <a:prstGeom prst="rect">
            <a:avLst/>
          </a:prstGeom>
        </p:spPr>
        <p:txBody>
          <a:bodyPr vert="horz" lIns="91440" tIns="45721" rIns="91440" bIns="45721"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1801" b="1" spc="20" baseline="0" err="1">
                <a:solidFill>
                  <a:schemeClr val="tx1"/>
                </a:solidFill>
              </a:rPr>
              <a:t>sc</a:t>
            </a:r>
            <a:r>
              <a:rPr lang="en-US" sz="1801" b="0" spc="20" baseline="0" err="1">
                <a:solidFill>
                  <a:schemeClr val="tx1"/>
                </a:solidFill>
              </a:rPr>
              <a:t>Children.org</a:t>
            </a:r>
            <a:endParaRPr lang="en-US" sz="1801" b="0" spc="20" baseline="0">
              <a:solidFill>
                <a:schemeClr val="tx1"/>
              </a:solidFill>
            </a:endParaRPr>
          </a:p>
        </p:txBody>
      </p:sp>
      <p:pic>
        <p:nvPicPr>
          <p:cNvPr id="40" name="Picture 39">
            <a:extLst>
              <a:ext uri="{FF2B5EF4-FFF2-40B4-BE49-F238E27FC236}">
                <a16:creationId xmlns:a16="http://schemas.microsoft.com/office/drawing/2014/main" id="{52136B64-FB42-E44D-A23B-89463CA34F40}"/>
              </a:ext>
            </a:extLst>
          </p:cNvPr>
          <p:cNvPicPr>
            <a:picLocks noChangeAspect="1"/>
          </p:cNvPicPr>
          <p:nvPr/>
        </p:nvPicPr>
        <p:blipFill rotWithShape="1">
          <a:blip r:embed="rId7">
            <a:extLst>
              <a:ext uri="{28A0092B-C50C-407E-A947-70E740481C1C}">
                <a14:useLocalDpi xmlns:a14="http://schemas.microsoft.com/office/drawing/2010/main" val="0"/>
              </a:ext>
            </a:extLst>
          </a:blip>
          <a:srcRect l="32231" t="37551" r="32380" b="43785"/>
          <a:stretch/>
        </p:blipFill>
        <p:spPr>
          <a:xfrm>
            <a:off x="874995" y="5441344"/>
            <a:ext cx="2046251" cy="833924"/>
          </a:xfrm>
          <a:prstGeom prst="rect">
            <a:avLst/>
          </a:prstGeom>
        </p:spPr>
      </p:pic>
    </p:spTree>
    <p:extLst>
      <p:ext uri="{BB962C8B-B14F-4D97-AF65-F5344CB8AC3E}">
        <p14:creationId xmlns:p14="http://schemas.microsoft.com/office/powerpoint/2010/main" val="8552640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3"/>
        <p:cNvGrpSpPr/>
        <p:nvPr/>
      </p:nvGrpSpPr>
      <p:grpSpPr>
        <a:xfrm>
          <a:off x="0" y="0"/>
          <a:ext cx="0" cy="0"/>
          <a:chOff x="0" y="0"/>
          <a:chExt cx="0" cy="0"/>
        </a:xfrm>
      </p:grpSpPr>
      <p:sp>
        <p:nvSpPr>
          <p:cNvPr id="124" name="Google Shape;124;p4"/>
          <p:cNvSpPr txBox="1">
            <a:spLocks noGrp="1"/>
          </p:cNvSpPr>
          <p:nvPr>
            <p:ph type="body" idx="1"/>
          </p:nvPr>
        </p:nvSpPr>
        <p:spPr>
          <a:xfrm>
            <a:off x="2145324" y="1825625"/>
            <a:ext cx="9208476" cy="435133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Work Sans"/>
                <a:ea typeface="Work Sans"/>
                <a:cs typeface="Work Sans"/>
                <a:sym typeface="Work San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Work Sans"/>
                <a:ea typeface="Work Sans"/>
                <a:cs typeface="Work Sans"/>
                <a:sym typeface="Work Sans"/>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Work Sans"/>
                <a:ea typeface="Work Sans"/>
                <a:cs typeface="Work Sans"/>
                <a:sym typeface="Work Sans"/>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Work Sans"/>
                <a:ea typeface="Work Sans"/>
                <a:cs typeface="Work Sans"/>
                <a:sym typeface="Work Sans"/>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Work Sans"/>
                <a:ea typeface="Work Sans"/>
                <a:cs typeface="Work Sans"/>
                <a:sym typeface="Work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Work Sans"/>
                <a:ea typeface="Work Sans"/>
                <a:cs typeface="Work Sans"/>
                <a:sym typeface="Work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Work Sans"/>
                <a:ea typeface="Work Sans"/>
                <a:cs typeface="Work Sans"/>
                <a:sym typeface="Work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Work Sans"/>
                <a:ea typeface="Work Sans"/>
                <a:cs typeface="Work Sans"/>
                <a:sym typeface="Work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Work Sans"/>
                <a:ea typeface="Work Sans"/>
                <a:cs typeface="Work Sans"/>
                <a:sym typeface="Work Sans"/>
              </a:defRPr>
            </a:lvl9pPr>
          </a:lstStyle>
          <a:p>
            <a:endParaRPr/>
          </a:p>
        </p:txBody>
      </p:sp>
      <p:sp>
        <p:nvSpPr>
          <p:cNvPr id="125" name="Google Shape;125;p4"/>
          <p:cNvSpPr txBox="1">
            <a:spLocks noGrp="1"/>
          </p:cNvSpPr>
          <p:nvPr>
            <p:ph type="title"/>
          </p:nvPr>
        </p:nvSpPr>
        <p:spPr>
          <a:xfrm>
            <a:off x="2145324" y="855235"/>
            <a:ext cx="9208475" cy="66357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accent2"/>
              </a:buClr>
              <a:buSzPts val="4400"/>
              <a:buFont typeface="Montserrat Black"/>
              <a:buNone/>
              <a:defRPr sz="3959" b="1" i="0" u="none" strike="noStrike" cap="none">
                <a:solidFill>
                  <a:schemeClr val="accent2"/>
                </a:solidFill>
                <a:latin typeface="Montserrat Black"/>
                <a:ea typeface="Montserrat Black"/>
                <a:cs typeface="Montserrat Black"/>
                <a:sym typeface="Montserrat Black"/>
              </a:defRPr>
            </a:lvl1pPr>
            <a:lvl2pPr lvl="1">
              <a:spcBef>
                <a:spcPts val="0"/>
              </a:spcBef>
              <a:spcAft>
                <a:spcPts val="0"/>
              </a:spcAft>
              <a:buSzPts val="1400"/>
              <a:buNone/>
              <a:defRPr sz="1620"/>
            </a:lvl2pPr>
            <a:lvl3pPr lvl="2">
              <a:spcBef>
                <a:spcPts val="0"/>
              </a:spcBef>
              <a:spcAft>
                <a:spcPts val="0"/>
              </a:spcAft>
              <a:buSzPts val="1400"/>
              <a:buNone/>
              <a:defRPr sz="1620"/>
            </a:lvl3pPr>
            <a:lvl4pPr lvl="3">
              <a:spcBef>
                <a:spcPts val="0"/>
              </a:spcBef>
              <a:spcAft>
                <a:spcPts val="0"/>
              </a:spcAft>
              <a:buSzPts val="1400"/>
              <a:buNone/>
              <a:defRPr sz="1620"/>
            </a:lvl4pPr>
            <a:lvl5pPr lvl="4">
              <a:spcBef>
                <a:spcPts val="0"/>
              </a:spcBef>
              <a:spcAft>
                <a:spcPts val="0"/>
              </a:spcAft>
              <a:buSzPts val="1400"/>
              <a:buNone/>
              <a:defRPr sz="1620"/>
            </a:lvl5pPr>
            <a:lvl6pPr lvl="5">
              <a:spcBef>
                <a:spcPts val="0"/>
              </a:spcBef>
              <a:spcAft>
                <a:spcPts val="0"/>
              </a:spcAft>
              <a:buSzPts val="1400"/>
              <a:buNone/>
              <a:defRPr sz="1620"/>
            </a:lvl6pPr>
            <a:lvl7pPr lvl="6">
              <a:spcBef>
                <a:spcPts val="0"/>
              </a:spcBef>
              <a:spcAft>
                <a:spcPts val="0"/>
              </a:spcAft>
              <a:buSzPts val="1400"/>
              <a:buNone/>
              <a:defRPr sz="1620"/>
            </a:lvl7pPr>
            <a:lvl8pPr lvl="7">
              <a:spcBef>
                <a:spcPts val="0"/>
              </a:spcBef>
              <a:spcAft>
                <a:spcPts val="0"/>
              </a:spcAft>
              <a:buSzPts val="1400"/>
              <a:buNone/>
              <a:defRPr sz="1620"/>
            </a:lvl8pPr>
            <a:lvl9pPr lvl="8">
              <a:spcBef>
                <a:spcPts val="0"/>
              </a:spcBef>
              <a:spcAft>
                <a:spcPts val="0"/>
              </a:spcAft>
              <a:buSzPts val="1400"/>
              <a:buNone/>
              <a:defRPr sz="1620"/>
            </a:lvl9pPr>
          </a:lstStyle>
          <a:p>
            <a:endParaRPr/>
          </a:p>
        </p:txBody>
      </p:sp>
      <p:sp>
        <p:nvSpPr>
          <p:cNvPr id="126" name="Google Shape;1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Work Sans"/>
                <a:ea typeface="Work Sans"/>
                <a:cs typeface="Work Sans"/>
                <a:sym typeface="Work Sans"/>
              </a:defRPr>
            </a:lvl1pPr>
            <a:lvl2pPr marR="0" lvl="1" algn="l" rtl="0">
              <a:spcBef>
                <a:spcPts val="0"/>
              </a:spcBef>
              <a:spcAft>
                <a:spcPts val="0"/>
              </a:spcAft>
              <a:buSzPts val="1400"/>
              <a:buNone/>
              <a:defRPr sz="1800" b="0" i="0" u="none" strike="noStrike" cap="none">
                <a:solidFill>
                  <a:schemeClr val="dk1"/>
                </a:solidFill>
                <a:latin typeface="Work Sans"/>
                <a:ea typeface="Work Sans"/>
                <a:cs typeface="Work Sans"/>
                <a:sym typeface="Work Sans"/>
              </a:defRPr>
            </a:lvl2pPr>
            <a:lvl3pPr marR="0" lvl="2" algn="l" rtl="0">
              <a:spcBef>
                <a:spcPts val="0"/>
              </a:spcBef>
              <a:spcAft>
                <a:spcPts val="0"/>
              </a:spcAft>
              <a:buSzPts val="1400"/>
              <a:buNone/>
              <a:defRPr sz="1800" b="0" i="0" u="none" strike="noStrike" cap="none">
                <a:solidFill>
                  <a:schemeClr val="dk1"/>
                </a:solidFill>
                <a:latin typeface="Work Sans"/>
                <a:ea typeface="Work Sans"/>
                <a:cs typeface="Work Sans"/>
                <a:sym typeface="Work Sans"/>
              </a:defRPr>
            </a:lvl3pPr>
            <a:lvl4pPr marR="0" lvl="3" algn="l" rtl="0">
              <a:spcBef>
                <a:spcPts val="0"/>
              </a:spcBef>
              <a:spcAft>
                <a:spcPts val="0"/>
              </a:spcAft>
              <a:buSzPts val="1400"/>
              <a:buNone/>
              <a:defRPr sz="1800" b="0" i="0" u="none" strike="noStrike" cap="none">
                <a:solidFill>
                  <a:schemeClr val="dk1"/>
                </a:solidFill>
                <a:latin typeface="Work Sans"/>
                <a:ea typeface="Work Sans"/>
                <a:cs typeface="Work Sans"/>
                <a:sym typeface="Work Sans"/>
              </a:defRPr>
            </a:lvl4pPr>
            <a:lvl5pPr marR="0" lvl="4" algn="l" rtl="0">
              <a:spcBef>
                <a:spcPts val="0"/>
              </a:spcBef>
              <a:spcAft>
                <a:spcPts val="0"/>
              </a:spcAft>
              <a:buSzPts val="1400"/>
              <a:buNone/>
              <a:defRPr sz="1800" b="0" i="0" u="none" strike="noStrike" cap="none">
                <a:solidFill>
                  <a:schemeClr val="dk1"/>
                </a:solidFill>
                <a:latin typeface="Work Sans"/>
                <a:ea typeface="Work Sans"/>
                <a:cs typeface="Work Sans"/>
                <a:sym typeface="Work Sans"/>
              </a:defRPr>
            </a:lvl5pPr>
            <a:lvl6pPr marR="0" lvl="5" algn="l" rtl="0">
              <a:spcBef>
                <a:spcPts val="0"/>
              </a:spcBef>
              <a:spcAft>
                <a:spcPts val="0"/>
              </a:spcAft>
              <a:buSzPts val="1400"/>
              <a:buNone/>
              <a:defRPr sz="1800" b="0" i="0" u="none" strike="noStrike" cap="none">
                <a:solidFill>
                  <a:schemeClr val="dk1"/>
                </a:solidFill>
                <a:latin typeface="Work Sans"/>
                <a:ea typeface="Work Sans"/>
                <a:cs typeface="Work Sans"/>
                <a:sym typeface="Work Sans"/>
              </a:defRPr>
            </a:lvl6pPr>
            <a:lvl7pPr marR="0" lvl="6" algn="l" rtl="0">
              <a:spcBef>
                <a:spcPts val="0"/>
              </a:spcBef>
              <a:spcAft>
                <a:spcPts val="0"/>
              </a:spcAft>
              <a:buSzPts val="1400"/>
              <a:buNone/>
              <a:defRPr sz="1800" b="0" i="0" u="none" strike="noStrike" cap="none">
                <a:solidFill>
                  <a:schemeClr val="dk1"/>
                </a:solidFill>
                <a:latin typeface="Work Sans"/>
                <a:ea typeface="Work Sans"/>
                <a:cs typeface="Work Sans"/>
                <a:sym typeface="Work Sans"/>
              </a:defRPr>
            </a:lvl7pPr>
            <a:lvl8pPr marR="0" lvl="7" algn="l" rtl="0">
              <a:spcBef>
                <a:spcPts val="0"/>
              </a:spcBef>
              <a:spcAft>
                <a:spcPts val="0"/>
              </a:spcAft>
              <a:buSzPts val="1400"/>
              <a:buNone/>
              <a:defRPr sz="1800" b="0" i="0" u="none" strike="noStrike" cap="none">
                <a:solidFill>
                  <a:schemeClr val="dk1"/>
                </a:solidFill>
                <a:latin typeface="Work Sans"/>
                <a:ea typeface="Work Sans"/>
                <a:cs typeface="Work Sans"/>
                <a:sym typeface="Work Sans"/>
              </a:defRPr>
            </a:lvl8pPr>
            <a:lvl9pPr marR="0" lvl="8" algn="l" rtl="0">
              <a:spcBef>
                <a:spcPts val="0"/>
              </a:spcBef>
              <a:spcAft>
                <a:spcPts val="0"/>
              </a:spcAft>
              <a:buSzPts val="1400"/>
              <a:buNone/>
              <a:defRPr sz="1800" b="0" i="0" u="none" strike="noStrike" cap="none">
                <a:solidFill>
                  <a:schemeClr val="dk1"/>
                </a:solidFill>
                <a:latin typeface="Work Sans"/>
                <a:ea typeface="Work Sans"/>
                <a:cs typeface="Work Sans"/>
                <a:sym typeface="Work Sans"/>
              </a:defRPr>
            </a:lvl9pPr>
          </a:lstStyle>
          <a:p>
            <a:endParaRPr/>
          </a:p>
        </p:txBody>
      </p:sp>
      <p:sp>
        <p:nvSpPr>
          <p:cNvPr id="127" name="Google Shape;1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Work Sans"/>
                <a:ea typeface="Work Sans"/>
                <a:cs typeface="Work Sans"/>
                <a:sym typeface="Work Sans"/>
              </a:defRPr>
            </a:lvl1pPr>
            <a:lvl2pPr marR="0" lvl="1" algn="l" rtl="0">
              <a:spcBef>
                <a:spcPts val="0"/>
              </a:spcBef>
              <a:spcAft>
                <a:spcPts val="0"/>
              </a:spcAft>
              <a:buSzPts val="1400"/>
              <a:buNone/>
              <a:defRPr sz="1800" b="0" i="0" u="none" strike="noStrike" cap="none">
                <a:solidFill>
                  <a:schemeClr val="dk1"/>
                </a:solidFill>
                <a:latin typeface="Work Sans"/>
                <a:ea typeface="Work Sans"/>
                <a:cs typeface="Work Sans"/>
                <a:sym typeface="Work Sans"/>
              </a:defRPr>
            </a:lvl2pPr>
            <a:lvl3pPr marR="0" lvl="2" algn="l" rtl="0">
              <a:spcBef>
                <a:spcPts val="0"/>
              </a:spcBef>
              <a:spcAft>
                <a:spcPts val="0"/>
              </a:spcAft>
              <a:buSzPts val="1400"/>
              <a:buNone/>
              <a:defRPr sz="1800" b="0" i="0" u="none" strike="noStrike" cap="none">
                <a:solidFill>
                  <a:schemeClr val="dk1"/>
                </a:solidFill>
                <a:latin typeface="Work Sans"/>
                <a:ea typeface="Work Sans"/>
                <a:cs typeface="Work Sans"/>
                <a:sym typeface="Work Sans"/>
              </a:defRPr>
            </a:lvl3pPr>
            <a:lvl4pPr marR="0" lvl="3" algn="l" rtl="0">
              <a:spcBef>
                <a:spcPts val="0"/>
              </a:spcBef>
              <a:spcAft>
                <a:spcPts val="0"/>
              </a:spcAft>
              <a:buSzPts val="1400"/>
              <a:buNone/>
              <a:defRPr sz="1800" b="0" i="0" u="none" strike="noStrike" cap="none">
                <a:solidFill>
                  <a:schemeClr val="dk1"/>
                </a:solidFill>
                <a:latin typeface="Work Sans"/>
                <a:ea typeface="Work Sans"/>
                <a:cs typeface="Work Sans"/>
                <a:sym typeface="Work Sans"/>
              </a:defRPr>
            </a:lvl4pPr>
            <a:lvl5pPr marR="0" lvl="4" algn="l" rtl="0">
              <a:spcBef>
                <a:spcPts val="0"/>
              </a:spcBef>
              <a:spcAft>
                <a:spcPts val="0"/>
              </a:spcAft>
              <a:buSzPts val="1400"/>
              <a:buNone/>
              <a:defRPr sz="1800" b="0" i="0" u="none" strike="noStrike" cap="none">
                <a:solidFill>
                  <a:schemeClr val="dk1"/>
                </a:solidFill>
                <a:latin typeface="Work Sans"/>
                <a:ea typeface="Work Sans"/>
                <a:cs typeface="Work Sans"/>
                <a:sym typeface="Work Sans"/>
              </a:defRPr>
            </a:lvl5pPr>
            <a:lvl6pPr marR="0" lvl="5" algn="l" rtl="0">
              <a:spcBef>
                <a:spcPts val="0"/>
              </a:spcBef>
              <a:spcAft>
                <a:spcPts val="0"/>
              </a:spcAft>
              <a:buSzPts val="1400"/>
              <a:buNone/>
              <a:defRPr sz="1800" b="0" i="0" u="none" strike="noStrike" cap="none">
                <a:solidFill>
                  <a:schemeClr val="dk1"/>
                </a:solidFill>
                <a:latin typeface="Work Sans"/>
                <a:ea typeface="Work Sans"/>
                <a:cs typeface="Work Sans"/>
                <a:sym typeface="Work Sans"/>
              </a:defRPr>
            </a:lvl6pPr>
            <a:lvl7pPr marR="0" lvl="6" algn="l" rtl="0">
              <a:spcBef>
                <a:spcPts val="0"/>
              </a:spcBef>
              <a:spcAft>
                <a:spcPts val="0"/>
              </a:spcAft>
              <a:buSzPts val="1400"/>
              <a:buNone/>
              <a:defRPr sz="1800" b="0" i="0" u="none" strike="noStrike" cap="none">
                <a:solidFill>
                  <a:schemeClr val="dk1"/>
                </a:solidFill>
                <a:latin typeface="Work Sans"/>
                <a:ea typeface="Work Sans"/>
                <a:cs typeface="Work Sans"/>
                <a:sym typeface="Work Sans"/>
              </a:defRPr>
            </a:lvl7pPr>
            <a:lvl8pPr marR="0" lvl="7" algn="l" rtl="0">
              <a:spcBef>
                <a:spcPts val="0"/>
              </a:spcBef>
              <a:spcAft>
                <a:spcPts val="0"/>
              </a:spcAft>
              <a:buSzPts val="1400"/>
              <a:buNone/>
              <a:defRPr sz="1800" b="0" i="0" u="none" strike="noStrike" cap="none">
                <a:solidFill>
                  <a:schemeClr val="dk1"/>
                </a:solidFill>
                <a:latin typeface="Work Sans"/>
                <a:ea typeface="Work Sans"/>
                <a:cs typeface="Work Sans"/>
                <a:sym typeface="Work Sans"/>
              </a:defRPr>
            </a:lvl8pPr>
            <a:lvl9pPr marR="0" lvl="8" algn="l" rtl="0">
              <a:spcBef>
                <a:spcPts val="0"/>
              </a:spcBef>
              <a:spcAft>
                <a:spcPts val="0"/>
              </a:spcAft>
              <a:buSzPts val="1400"/>
              <a:buNone/>
              <a:defRPr sz="1800" b="0" i="0" u="none" strike="noStrike" cap="none">
                <a:solidFill>
                  <a:schemeClr val="dk1"/>
                </a:solidFill>
                <a:latin typeface="Work Sans"/>
                <a:ea typeface="Work Sans"/>
                <a:cs typeface="Work Sans"/>
                <a:sym typeface="Work Sans"/>
              </a:defRPr>
            </a:lvl9pPr>
          </a:lstStyle>
          <a:p>
            <a:endParaRPr/>
          </a:p>
        </p:txBody>
      </p:sp>
      <p:sp>
        <p:nvSpPr>
          <p:cNvPr id="128" name="Google Shape;128;p4"/>
          <p:cNvSpPr txBox="1">
            <a:spLocks noGrp="1"/>
          </p:cNvSpPr>
          <p:nvPr>
            <p:ph type="sldNum" idx="12"/>
          </p:nvPr>
        </p:nvSpPr>
        <p:spPr>
          <a:xfrm>
            <a:off x="10023230" y="183296"/>
            <a:ext cx="133056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Work Sans"/>
                <a:ea typeface="Work Sans"/>
                <a:cs typeface="Work Sans"/>
                <a:sym typeface="Work Sans"/>
              </a:defRPr>
            </a:lvl1pPr>
            <a:lvl2pPr marL="0" marR="0" lvl="1" indent="0" algn="r" rtl="0">
              <a:spcBef>
                <a:spcPts val="0"/>
              </a:spcBef>
              <a:buNone/>
              <a:defRPr sz="1200">
                <a:solidFill>
                  <a:srgbClr val="888888"/>
                </a:solidFill>
                <a:latin typeface="Work Sans"/>
                <a:ea typeface="Work Sans"/>
                <a:cs typeface="Work Sans"/>
                <a:sym typeface="Work Sans"/>
              </a:defRPr>
            </a:lvl2pPr>
            <a:lvl3pPr marL="0" marR="0" lvl="2" indent="0" algn="r" rtl="0">
              <a:spcBef>
                <a:spcPts val="0"/>
              </a:spcBef>
              <a:buNone/>
              <a:defRPr sz="1200">
                <a:solidFill>
                  <a:srgbClr val="888888"/>
                </a:solidFill>
                <a:latin typeface="Work Sans"/>
                <a:ea typeface="Work Sans"/>
                <a:cs typeface="Work Sans"/>
                <a:sym typeface="Work Sans"/>
              </a:defRPr>
            </a:lvl3pPr>
            <a:lvl4pPr marL="0" marR="0" lvl="3" indent="0" algn="r" rtl="0">
              <a:spcBef>
                <a:spcPts val="0"/>
              </a:spcBef>
              <a:buNone/>
              <a:defRPr sz="1200">
                <a:solidFill>
                  <a:srgbClr val="888888"/>
                </a:solidFill>
                <a:latin typeface="Work Sans"/>
                <a:ea typeface="Work Sans"/>
                <a:cs typeface="Work Sans"/>
                <a:sym typeface="Work Sans"/>
              </a:defRPr>
            </a:lvl4pPr>
            <a:lvl5pPr marL="0" marR="0" lvl="4" indent="0" algn="r" rtl="0">
              <a:spcBef>
                <a:spcPts val="0"/>
              </a:spcBef>
              <a:buNone/>
              <a:defRPr sz="1200">
                <a:solidFill>
                  <a:srgbClr val="888888"/>
                </a:solidFill>
                <a:latin typeface="Work Sans"/>
                <a:ea typeface="Work Sans"/>
                <a:cs typeface="Work Sans"/>
                <a:sym typeface="Work Sans"/>
              </a:defRPr>
            </a:lvl5pPr>
            <a:lvl6pPr marL="0" marR="0" lvl="5" indent="0" algn="r" rtl="0">
              <a:spcBef>
                <a:spcPts val="0"/>
              </a:spcBef>
              <a:buNone/>
              <a:defRPr sz="1200">
                <a:solidFill>
                  <a:srgbClr val="888888"/>
                </a:solidFill>
                <a:latin typeface="Work Sans"/>
                <a:ea typeface="Work Sans"/>
                <a:cs typeface="Work Sans"/>
                <a:sym typeface="Work Sans"/>
              </a:defRPr>
            </a:lvl6pPr>
            <a:lvl7pPr marL="0" marR="0" lvl="6" indent="0" algn="r" rtl="0">
              <a:spcBef>
                <a:spcPts val="0"/>
              </a:spcBef>
              <a:buNone/>
              <a:defRPr sz="1200">
                <a:solidFill>
                  <a:srgbClr val="888888"/>
                </a:solidFill>
                <a:latin typeface="Work Sans"/>
                <a:ea typeface="Work Sans"/>
                <a:cs typeface="Work Sans"/>
                <a:sym typeface="Work Sans"/>
              </a:defRPr>
            </a:lvl7pPr>
            <a:lvl8pPr marL="0" marR="0" lvl="7" indent="0" algn="r" rtl="0">
              <a:spcBef>
                <a:spcPts val="0"/>
              </a:spcBef>
              <a:buNone/>
              <a:defRPr sz="1200">
                <a:solidFill>
                  <a:srgbClr val="888888"/>
                </a:solidFill>
                <a:latin typeface="Work Sans"/>
                <a:ea typeface="Work Sans"/>
                <a:cs typeface="Work Sans"/>
                <a:sym typeface="Work Sans"/>
              </a:defRPr>
            </a:lvl8pPr>
            <a:lvl9pPr marL="0" marR="0" lvl="8" indent="0" algn="r" rtl="0">
              <a:spcBef>
                <a:spcPts val="0"/>
              </a:spcBef>
              <a:buNone/>
              <a:defRPr sz="1200">
                <a:solidFill>
                  <a:srgbClr val="888888"/>
                </a:solidFill>
                <a:latin typeface="Work Sans"/>
                <a:ea typeface="Work Sans"/>
                <a:cs typeface="Work Sans"/>
                <a:sym typeface="Work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458238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51810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hoto with Text Overlay">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46EE434-5565-024D-B706-B13967BB1A5F}"/>
              </a:ext>
            </a:extLst>
          </p:cNvPr>
          <p:cNvSpPr>
            <a:spLocks noGrp="1"/>
          </p:cNvSpPr>
          <p:nvPr>
            <p:ph type="pic" sz="quarter" idx="10" hasCustomPrompt="1"/>
          </p:nvPr>
        </p:nvSpPr>
        <p:spPr>
          <a:xfrm>
            <a:off x="0" y="0"/>
            <a:ext cx="12192000" cy="6858000"/>
          </a:xfrm>
        </p:spPr>
        <p:txBody>
          <a:bodyPr tIns="914400" anchor="t" anchorCtr="0"/>
          <a:lstStyle>
            <a:lvl1pPr algn="ctr">
              <a:defRPr/>
            </a:lvl1pPr>
          </a:lstStyle>
          <a:p>
            <a:r>
              <a:rPr lang="en-US" dirty="0"/>
              <a:t>Click icon to insert picture</a:t>
            </a:r>
          </a:p>
        </p:txBody>
      </p:sp>
    </p:spTree>
    <p:extLst>
      <p:ext uri="{BB962C8B-B14F-4D97-AF65-F5344CB8AC3E}">
        <p14:creationId xmlns:p14="http://schemas.microsoft.com/office/powerpoint/2010/main" val="26420436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2192000" cy="6858000"/>
          </a:xfrm>
          <a:prstGeom prst="rect">
            <a:avLst/>
          </a:prstGeom>
        </p:spPr>
        <p:txBody>
          <a:bodyPr/>
          <a:lstStyle/>
          <a:p>
            <a:endParaRPr lang="uk-UA"/>
          </a:p>
        </p:txBody>
      </p:sp>
    </p:spTree>
    <p:extLst>
      <p:ext uri="{BB962C8B-B14F-4D97-AF65-F5344CB8AC3E}">
        <p14:creationId xmlns:p14="http://schemas.microsoft.com/office/powerpoint/2010/main" val="28076575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ull Width with Sub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8651B66-EF9E-E146-961E-5E3B647A5319}"/>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2" name="Title 1"/>
          <p:cNvSpPr>
            <a:spLocks noGrp="1"/>
          </p:cNvSpPr>
          <p:nvPr>
            <p:ph type="title"/>
          </p:nvPr>
        </p:nvSpPr>
        <p:spPr>
          <a:xfrm>
            <a:off x="420624" y="408906"/>
            <a:ext cx="11314176" cy="1158619"/>
          </a:xfrm>
        </p:spPr>
        <p:txBody>
          <a:body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AFB15DF8-3F19-7247-A460-67E4E185716A}"/>
              </a:ext>
            </a:extLst>
          </p:cNvPr>
          <p:cNvSpPr>
            <a:spLocks noGrp="1"/>
          </p:cNvSpPr>
          <p:nvPr>
            <p:ph type="body" idx="10" hasCustomPrompt="1"/>
          </p:nvPr>
        </p:nvSpPr>
        <p:spPr>
          <a:xfrm>
            <a:off x="420624" y="1635256"/>
            <a:ext cx="11314176" cy="850292"/>
          </a:xfrm>
        </p:spPr>
        <p:txBody>
          <a:bodyPr anchor="ctr" anchorCtr="0">
            <a:noAutofit/>
          </a:bodyPr>
          <a:lstStyle>
            <a:lvl1pPr marL="0" indent="0" algn="ctr">
              <a:lnSpc>
                <a:spcPct val="100000"/>
              </a:lnSpc>
              <a:buNone/>
              <a:defRPr sz="2601" b="1" baseline="0">
                <a:solidFill>
                  <a:schemeClr val="accent6"/>
                </a:solidFill>
              </a:defRPr>
            </a:lvl1pPr>
            <a:lvl2pPr marL="457195" indent="0">
              <a:buNone/>
              <a:defRPr sz="2000" b="1"/>
            </a:lvl2pPr>
            <a:lvl3pPr marL="914388" indent="0">
              <a:buNone/>
              <a:defRPr sz="1801" b="1"/>
            </a:lvl3pPr>
            <a:lvl4pPr marL="1371583" indent="0">
              <a:buNone/>
              <a:defRPr sz="1600" b="1"/>
            </a:lvl4pPr>
            <a:lvl5pPr marL="1828777" indent="0">
              <a:buNone/>
              <a:defRPr sz="1600" b="1"/>
            </a:lvl5pPr>
            <a:lvl6pPr marL="2285972" indent="0">
              <a:buNone/>
              <a:defRPr sz="1600" b="1"/>
            </a:lvl6pPr>
            <a:lvl7pPr marL="2743166" indent="0">
              <a:buNone/>
              <a:defRPr sz="1600" b="1"/>
            </a:lvl7pPr>
            <a:lvl8pPr marL="3200360" indent="0">
              <a:buNone/>
              <a:defRPr sz="1600" b="1"/>
            </a:lvl8pPr>
            <a:lvl9pPr marL="3657555" indent="0">
              <a:buNone/>
              <a:defRPr sz="1600" b="1"/>
            </a:lvl9pPr>
          </a:lstStyle>
          <a:p>
            <a:pPr lvl="0"/>
            <a:r>
              <a:rPr lang="en-US" dirty="0"/>
              <a:t>Click to edit sub header</a:t>
            </a:r>
          </a:p>
        </p:txBody>
      </p:sp>
      <p:pic>
        <p:nvPicPr>
          <p:cNvPr id="6" name="Picture 5" descr="A picture containing object&#10;&#10;Description automatically generated">
            <a:extLst>
              <a:ext uri="{FF2B5EF4-FFF2-40B4-BE49-F238E27FC236}">
                <a16:creationId xmlns:a16="http://schemas.microsoft.com/office/drawing/2014/main" id="{EA2AC425-797D-E541-BDAB-8C29D0E97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9" name="Content Placeholder 8">
            <a:extLst>
              <a:ext uri="{FF2B5EF4-FFF2-40B4-BE49-F238E27FC236}">
                <a16:creationId xmlns:a16="http://schemas.microsoft.com/office/drawing/2014/main" id="{D5E85B7C-F95F-5144-A419-F29881964B55}"/>
              </a:ext>
            </a:extLst>
          </p:cNvPr>
          <p:cNvSpPr>
            <a:spLocks noGrp="1"/>
          </p:cNvSpPr>
          <p:nvPr>
            <p:ph sz="quarter" idx="11"/>
          </p:nvPr>
        </p:nvSpPr>
        <p:spPr>
          <a:xfrm>
            <a:off x="420624" y="2553279"/>
            <a:ext cx="11314176" cy="3237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45010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4" orient="horz" pos="264">
          <p15:clr>
            <a:srgbClr val="FBAE40"/>
          </p15:clr>
        </p15:guide>
        <p15:guide id="5" orient="horz" pos="1032">
          <p15:clr>
            <a:srgbClr val="FBAE40"/>
          </p15:clr>
        </p15:guide>
        <p15:guide id="6" orient="horz" pos="160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Graphic or Text [Full Widt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F7F50D-6281-1440-81B0-4C4AA56AEAA2}"/>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9" name="Title 1"/>
          <p:cNvSpPr>
            <a:spLocks noGrp="1"/>
          </p:cNvSpPr>
          <p:nvPr>
            <p:ph type="title"/>
          </p:nvPr>
        </p:nvSpPr>
        <p:spPr>
          <a:xfrm>
            <a:off x="609600" y="411480"/>
            <a:ext cx="10972800" cy="1034908"/>
          </a:xfrm>
        </p:spPr>
        <p:txBody>
          <a:bodyPr/>
          <a:lstStyle/>
          <a:p>
            <a:r>
              <a:rPr lang="en-US"/>
              <a:t>Click to edit Master title style</a:t>
            </a:r>
            <a:endParaRPr lang="en-US" dirty="0"/>
          </a:p>
        </p:txBody>
      </p:sp>
      <p:pic>
        <p:nvPicPr>
          <p:cNvPr id="5" name="Picture 4" descr="A picture containing object&#10;&#10;Description automatically generated">
            <a:extLst>
              <a:ext uri="{FF2B5EF4-FFF2-40B4-BE49-F238E27FC236}">
                <a16:creationId xmlns:a16="http://schemas.microsoft.com/office/drawing/2014/main" id="{033419A9-54AE-A549-85C7-1E15FC1B7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7" name="Rectangle 6">
            <a:extLst>
              <a:ext uri="{FF2B5EF4-FFF2-40B4-BE49-F238E27FC236}">
                <a16:creationId xmlns:a16="http://schemas.microsoft.com/office/drawing/2014/main" id="{E3EE5B2E-5142-DB4E-96CF-72122FEBFB01}"/>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10" name="Picture 9" descr="A picture containing object&#10;&#10;Description automatically generated">
            <a:extLst>
              <a:ext uri="{FF2B5EF4-FFF2-40B4-BE49-F238E27FC236}">
                <a16:creationId xmlns:a16="http://schemas.microsoft.com/office/drawing/2014/main" id="{44833BA3-6F34-C648-877F-2C0F47CBD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11" name="Rectangle 10">
            <a:extLst>
              <a:ext uri="{FF2B5EF4-FFF2-40B4-BE49-F238E27FC236}">
                <a16:creationId xmlns:a16="http://schemas.microsoft.com/office/drawing/2014/main" id="{367DE2CA-54A8-6E4D-8906-8C4658577D11}"/>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12" name="Picture 11" descr="A picture containing object&#10;&#10;Description automatically generated">
            <a:extLst>
              <a:ext uri="{FF2B5EF4-FFF2-40B4-BE49-F238E27FC236}">
                <a16:creationId xmlns:a16="http://schemas.microsoft.com/office/drawing/2014/main" id="{4080B18C-A5C1-B649-B15C-CB8A1D735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13" name="Content Placeholder 8">
            <a:extLst>
              <a:ext uri="{FF2B5EF4-FFF2-40B4-BE49-F238E27FC236}">
                <a16:creationId xmlns:a16="http://schemas.microsoft.com/office/drawing/2014/main" id="{8CA0544D-91AA-FC41-9582-CBBCD4C9ECE3}"/>
              </a:ext>
            </a:extLst>
          </p:cNvPr>
          <p:cNvSpPr>
            <a:spLocks noGrp="1"/>
          </p:cNvSpPr>
          <p:nvPr>
            <p:ph sz="quarter" idx="11"/>
          </p:nvPr>
        </p:nvSpPr>
        <p:spPr>
          <a:xfrm>
            <a:off x="609600" y="1650049"/>
            <a:ext cx="10613136" cy="43849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12743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0/50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476644-B976-EB40-995F-47A165E8A224}"/>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2" name="Title 1"/>
          <p:cNvSpPr>
            <a:spLocks noGrp="1"/>
          </p:cNvSpPr>
          <p:nvPr>
            <p:ph type="title"/>
          </p:nvPr>
        </p:nvSpPr>
        <p:spPr>
          <a:xfrm>
            <a:off x="609600" y="411480"/>
            <a:ext cx="10972800" cy="1064774"/>
          </a:xfrm>
        </p:spPr>
        <p:txBody>
          <a:bodyPr/>
          <a:lstStyle/>
          <a:p>
            <a:r>
              <a:rPr lang="en-US"/>
              <a:t>Click to edit Master title style</a:t>
            </a:r>
            <a:endParaRPr lang="en-US" dirty="0"/>
          </a:p>
        </p:txBody>
      </p:sp>
      <p:pic>
        <p:nvPicPr>
          <p:cNvPr id="6" name="Picture 5" descr="A picture containing object&#10;&#10;Description automatically generated">
            <a:extLst>
              <a:ext uri="{FF2B5EF4-FFF2-40B4-BE49-F238E27FC236}">
                <a16:creationId xmlns:a16="http://schemas.microsoft.com/office/drawing/2014/main" id="{71B53689-3965-C048-A889-120605B96E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8" name="Content Placeholder 8">
            <a:extLst>
              <a:ext uri="{FF2B5EF4-FFF2-40B4-BE49-F238E27FC236}">
                <a16:creationId xmlns:a16="http://schemas.microsoft.com/office/drawing/2014/main" id="{67A3B370-FE3D-2B45-BE99-4359A8946A30}"/>
              </a:ext>
            </a:extLst>
          </p:cNvPr>
          <p:cNvSpPr>
            <a:spLocks noGrp="1"/>
          </p:cNvSpPr>
          <p:nvPr>
            <p:ph sz="quarter" idx="11"/>
          </p:nvPr>
        </p:nvSpPr>
        <p:spPr>
          <a:xfrm>
            <a:off x="444123" y="1807739"/>
            <a:ext cx="5573777" cy="38958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0F25D80B-13CB-6541-A8B8-1FE8529D83A9}"/>
              </a:ext>
            </a:extLst>
          </p:cNvPr>
          <p:cNvSpPr>
            <a:spLocks noGrp="1"/>
          </p:cNvSpPr>
          <p:nvPr>
            <p:ph sz="quarter" idx="12"/>
          </p:nvPr>
        </p:nvSpPr>
        <p:spPr>
          <a:xfrm>
            <a:off x="6221098" y="1807739"/>
            <a:ext cx="5573777" cy="38958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13323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Left - Graphic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39066C-26EC-8F40-8A52-9DDB3BA931FB}"/>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5" name="Picture 4" descr="A picture containing object&#10;&#10;Description automatically generated">
            <a:extLst>
              <a:ext uri="{FF2B5EF4-FFF2-40B4-BE49-F238E27FC236}">
                <a16:creationId xmlns:a16="http://schemas.microsoft.com/office/drawing/2014/main" id="{6AB41FDA-04D7-D442-BC8B-DEB490554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16" y="6035040"/>
            <a:ext cx="511177" cy="490728"/>
          </a:xfrm>
          <a:prstGeom prst="rect">
            <a:avLst/>
          </a:prstGeom>
        </p:spPr>
      </p:pic>
      <p:sp>
        <p:nvSpPr>
          <p:cNvPr id="4" name="Content Placeholder 3">
            <a:extLst>
              <a:ext uri="{FF2B5EF4-FFF2-40B4-BE49-F238E27FC236}">
                <a16:creationId xmlns:a16="http://schemas.microsoft.com/office/drawing/2014/main" id="{BDFF4F65-7D27-0044-83E6-CF0D65D3421C}"/>
              </a:ext>
            </a:extLst>
          </p:cNvPr>
          <p:cNvSpPr>
            <a:spLocks noGrp="1"/>
          </p:cNvSpPr>
          <p:nvPr>
            <p:ph sz="quarter" idx="12" hasCustomPrompt="1"/>
          </p:nvPr>
        </p:nvSpPr>
        <p:spPr>
          <a:xfrm>
            <a:off x="6288092" y="0"/>
            <a:ext cx="5903913" cy="6858000"/>
          </a:xfrm>
        </p:spPr>
        <p:txBody>
          <a:bodyPr tIns="1143000"/>
          <a:lstStyle>
            <a:lvl1pPr algn="ctr">
              <a:defRPr/>
            </a:lvl1pPr>
          </a:lstStyle>
          <a:p>
            <a:pPr lvl="0"/>
            <a:r>
              <a:rPr lang="en-US" dirty="0"/>
              <a:t>Click icons to insert objects</a:t>
            </a:r>
          </a:p>
        </p:txBody>
      </p:sp>
      <p:sp>
        <p:nvSpPr>
          <p:cNvPr id="10" name="Title 1">
            <a:extLst>
              <a:ext uri="{FF2B5EF4-FFF2-40B4-BE49-F238E27FC236}">
                <a16:creationId xmlns:a16="http://schemas.microsoft.com/office/drawing/2014/main" id="{4F47897D-43C7-324C-9852-1C30245C0E93}"/>
              </a:ext>
            </a:extLst>
          </p:cNvPr>
          <p:cNvSpPr>
            <a:spLocks noGrp="1"/>
          </p:cNvSpPr>
          <p:nvPr>
            <p:ph type="title"/>
          </p:nvPr>
        </p:nvSpPr>
        <p:spPr>
          <a:xfrm>
            <a:off x="417513" y="483077"/>
            <a:ext cx="5486400" cy="1292424"/>
          </a:xfrm>
        </p:spPr>
        <p:txBody>
          <a:bodyPr tIns="0" bIns="91440" anchor="b" anchorCtr="0">
            <a:noAutofit/>
          </a:bodyPr>
          <a:lstStyle>
            <a:lvl1pPr algn="l">
              <a:lnSpc>
                <a:spcPct val="100000"/>
              </a:lnSpc>
              <a:defRPr sz="2601" baseline="0">
                <a:solidFill>
                  <a:schemeClr val="accent6"/>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03F4CAD1-2C17-9441-909F-F41F0EE32175}"/>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9" name="Picture 8" descr="A picture containing object&#10;&#10;Description automatically generated">
            <a:extLst>
              <a:ext uri="{FF2B5EF4-FFF2-40B4-BE49-F238E27FC236}">
                <a16:creationId xmlns:a16="http://schemas.microsoft.com/office/drawing/2014/main" id="{8C19DAC6-F0E5-4B49-9D67-492152908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16" y="6035040"/>
            <a:ext cx="511177" cy="490728"/>
          </a:xfrm>
          <a:prstGeom prst="rect">
            <a:avLst/>
          </a:prstGeom>
        </p:spPr>
      </p:pic>
      <p:sp>
        <p:nvSpPr>
          <p:cNvPr id="11" name="Rectangle 10">
            <a:extLst>
              <a:ext uri="{FF2B5EF4-FFF2-40B4-BE49-F238E27FC236}">
                <a16:creationId xmlns:a16="http://schemas.microsoft.com/office/drawing/2014/main" id="{E6A1C8DE-2D06-EF48-A903-5A5AAA415516}"/>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12" name="Picture 11" descr="A picture containing object&#10;&#10;Description automatically generated">
            <a:extLst>
              <a:ext uri="{FF2B5EF4-FFF2-40B4-BE49-F238E27FC236}">
                <a16:creationId xmlns:a16="http://schemas.microsoft.com/office/drawing/2014/main" id="{F17B1297-D9CC-0B4D-8E45-8AE0778957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16" y="6035040"/>
            <a:ext cx="511177" cy="490728"/>
          </a:xfrm>
          <a:prstGeom prst="rect">
            <a:avLst/>
          </a:prstGeom>
        </p:spPr>
      </p:pic>
      <p:sp>
        <p:nvSpPr>
          <p:cNvPr id="13" name="Content Placeholder 8">
            <a:extLst>
              <a:ext uri="{FF2B5EF4-FFF2-40B4-BE49-F238E27FC236}">
                <a16:creationId xmlns:a16="http://schemas.microsoft.com/office/drawing/2014/main" id="{1118CE16-F4AC-8049-87D7-F7542EC23649}"/>
              </a:ext>
            </a:extLst>
          </p:cNvPr>
          <p:cNvSpPr>
            <a:spLocks noGrp="1"/>
          </p:cNvSpPr>
          <p:nvPr>
            <p:ph sz="quarter" idx="11"/>
          </p:nvPr>
        </p:nvSpPr>
        <p:spPr>
          <a:xfrm>
            <a:off x="417513" y="1957363"/>
            <a:ext cx="5573777" cy="38958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66593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Graphic Left - Tex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C8F823-B8F8-7B46-9269-C845F6A2C149}"/>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5" name="Picture 4" descr="A picture containing object&#10;&#10;Description automatically generated">
            <a:extLst>
              <a:ext uri="{FF2B5EF4-FFF2-40B4-BE49-F238E27FC236}">
                <a16:creationId xmlns:a16="http://schemas.microsoft.com/office/drawing/2014/main" id="{6AB41FDA-04D7-D442-BC8B-DEB490554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7925" y="6035040"/>
            <a:ext cx="511177" cy="490728"/>
          </a:xfrm>
          <a:prstGeom prst="rect">
            <a:avLst/>
          </a:prstGeom>
        </p:spPr>
      </p:pic>
      <p:sp>
        <p:nvSpPr>
          <p:cNvPr id="2" name="Title 1"/>
          <p:cNvSpPr>
            <a:spLocks noGrp="1"/>
          </p:cNvSpPr>
          <p:nvPr>
            <p:ph type="title"/>
          </p:nvPr>
        </p:nvSpPr>
        <p:spPr>
          <a:xfrm>
            <a:off x="6312699" y="458852"/>
            <a:ext cx="5486400" cy="1001956"/>
          </a:xfrm>
        </p:spPr>
        <p:txBody>
          <a:bodyPr bIns="91440">
            <a:noAutofit/>
          </a:bodyPr>
          <a:lstStyle>
            <a:lvl1pPr algn="l">
              <a:lnSpc>
                <a:spcPts val="3200"/>
              </a:lnSpc>
              <a:defRPr sz="2601" baseline="0">
                <a:solidFill>
                  <a:schemeClr val="accent6"/>
                </a:solidFill>
              </a:defRPr>
            </a:lvl1pPr>
          </a:lstStyle>
          <a:p>
            <a:r>
              <a:rPr lang="en-US"/>
              <a:t>Click to edit Master title style</a:t>
            </a:r>
            <a:endParaRPr lang="en-US" dirty="0"/>
          </a:p>
        </p:txBody>
      </p:sp>
      <p:sp>
        <p:nvSpPr>
          <p:cNvPr id="8" name="Content Placeholder 3">
            <a:extLst>
              <a:ext uri="{FF2B5EF4-FFF2-40B4-BE49-F238E27FC236}">
                <a16:creationId xmlns:a16="http://schemas.microsoft.com/office/drawing/2014/main" id="{ECA34265-7636-464F-82AD-F2CAFE60CCD6}"/>
              </a:ext>
            </a:extLst>
          </p:cNvPr>
          <p:cNvSpPr>
            <a:spLocks noGrp="1"/>
          </p:cNvSpPr>
          <p:nvPr>
            <p:ph sz="quarter" idx="12" hasCustomPrompt="1"/>
          </p:nvPr>
        </p:nvSpPr>
        <p:spPr>
          <a:xfrm>
            <a:off x="2" y="0"/>
            <a:ext cx="5903913" cy="6858000"/>
          </a:xfrm>
        </p:spPr>
        <p:txBody>
          <a:bodyPr tIns="1143000"/>
          <a:lstStyle>
            <a:lvl1pPr algn="ctr">
              <a:defRPr/>
            </a:lvl1pPr>
          </a:lstStyle>
          <a:p>
            <a:pPr lvl="0"/>
            <a:r>
              <a:rPr lang="en-US" dirty="0"/>
              <a:t>Click icons to insert objects</a:t>
            </a:r>
          </a:p>
        </p:txBody>
      </p:sp>
      <p:sp>
        <p:nvSpPr>
          <p:cNvPr id="9" name="Rectangle 8">
            <a:extLst>
              <a:ext uri="{FF2B5EF4-FFF2-40B4-BE49-F238E27FC236}">
                <a16:creationId xmlns:a16="http://schemas.microsoft.com/office/drawing/2014/main" id="{A4463558-6125-F94E-B4A8-4CA3CA7C244F}"/>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10" name="Picture 9" descr="A picture containing object&#10;&#10;Description automatically generated">
            <a:extLst>
              <a:ext uri="{FF2B5EF4-FFF2-40B4-BE49-F238E27FC236}">
                <a16:creationId xmlns:a16="http://schemas.microsoft.com/office/drawing/2014/main" id="{8357C655-9B01-8547-A089-C4CA551F9D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7925" y="6035040"/>
            <a:ext cx="511177" cy="490728"/>
          </a:xfrm>
          <a:prstGeom prst="rect">
            <a:avLst/>
          </a:prstGeom>
        </p:spPr>
      </p:pic>
      <p:sp>
        <p:nvSpPr>
          <p:cNvPr id="11" name="Rectangle 10">
            <a:extLst>
              <a:ext uri="{FF2B5EF4-FFF2-40B4-BE49-F238E27FC236}">
                <a16:creationId xmlns:a16="http://schemas.microsoft.com/office/drawing/2014/main" id="{1FC64272-DDD5-2D43-8FB7-B12C831C3C80}"/>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12" name="Picture 11" descr="A picture containing object&#10;&#10;Description automatically generated">
            <a:extLst>
              <a:ext uri="{FF2B5EF4-FFF2-40B4-BE49-F238E27FC236}">
                <a16:creationId xmlns:a16="http://schemas.microsoft.com/office/drawing/2014/main" id="{459DFB0F-A34D-EF43-99EB-A2C7A9278E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7925" y="6035040"/>
            <a:ext cx="511177" cy="490728"/>
          </a:xfrm>
          <a:prstGeom prst="rect">
            <a:avLst/>
          </a:prstGeom>
        </p:spPr>
      </p:pic>
      <p:sp>
        <p:nvSpPr>
          <p:cNvPr id="13" name="Content Placeholder 8">
            <a:extLst>
              <a:ext uri="{FF2B5EF4-FFF2-40B4-BE49-F238E27FC236}">
                <a16:creationId xmlns:a16="http://schemas.microsoft.com/office/drawing/2014/main" id="{F2155F94-8E4B-B54D-98EB-7EB6030CE78B}"/>
              </a:ext>
            </a:extLst>
          </p:cNvPr>
          <p:cNvSpPr>
            <a:spLocks noGrp="1"/>
          </p:cNvSpPr>
          <p:nvPr>
            <p:ph sz="quarter" idx="11"/>
          </p:nvPr>
        </p:nvSpPr>
        <p:spPr>
          <a:xfrm>
            <a:off x="6312699" y="1711841"/>
            <a:ext cx="5573777" cy="38958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11245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arge Circle Photo - Tex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349781-352E-044E-9EBA-EF24A0311E2F}"/>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3" name="Picture 2" descr="A picture containing object&#10;&#10;Description automatically generated">
            <a:extLst>
              <a:ext uri="{FF2B5EF4-FFF2-40B4-BE49-F238E27FC236}">
                <a16:creationId xmlns:a16="http://schemas.microsoft.com/office/drawing/2014/main" id="{416F8B2E-7BA6-B14F-AA3F-3A1DBAD08D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23" name="Picture Placeholder 22">
            <a:extLst>
              <a:ext uri="{FF2B5EF4-FFF2-40B4-BE49-F238E27FC236}">
                <a16:creationId xmlns:a16="http://schemas.microsoft.com/office/drawing/2014/main" id="{248EB9D6-3A30-6C45-8938-9277098DF848}"/>
              </a:ext>
            </a:extLst>
          </p:cNvPr>
          <p:cNvSpPr>
            <a:spLocks noGrp="1" noChangeAspect="1"/>
          </p:cNvSpPr>
          <p:nvPr>
            <p:ph type="pic" sz="quarter" idx="11"/>
          </p:nvPr>
        </p:nvSpPr>
        <p:spPr>
          <a:xfrm>
            <a:off x="-2658138" y="-228266"/>
            <a:ext cx="7250740" cy="7250739"/>
          </a:xfrm>
          <a:prstGeom prst="ellipse">
            <a:avLst/>
          </a:prstGeom>
          <a:solidFill>
            <a:schemeClr val="bg1">
              <a:lumMod val="95000"/>
            </a:schemeClr>
          </a:solidFill>
          <a:ln w="127000">
            <a:solidFill>
              <a:schemeClr val="tx1">
                <a:lumMod val="60000"/>
                <a:lumOff val="40000"/>
              </a:schemeClr>
            </a:solidFill>
          </a:ln>
        </p:spPr>
        <p:txBody>
          <a:bodyPr vert="horz" anchor="ctr" anchorCtr="0"/>
          <a:lstStyle>
            <a:lvl1pPr algn="r">
              <a:defRPr/>
            </a:lvl1pPr>
          </a:lstStyle>
          <a:p>
            <a:r>
              <a:rPr lang="en-US"/>
              <a:t>Click icon to add picture</a:t>
            </a:r>
            <a:endParaRPr lang="en-US" dirty="0"/>
          </a:p>
        </p:txBody>
      </p:sp>
      <p:sp>
        <p:nvSpPr>
          <p:cNvPr id="10" name="Content Placeholder 7">
            <a:extLst>
              <a:ext uri="{FF2B5EF4-FFF2-40B4-BE49-F238E27FC236}">
                <a16:creationId xmlns:a16="http://schemas.microsoft.com/office/drawing/2014/main" id="{1DA01D89-3AAD-4E40-BFD3-0D3A42B6A46F}"/>
              </a:ext>
            </a:extLst>
          </p:cNvPr>
          <p:cNvSpPr>
            <a:spLocks noGrp="1"/>
          </p:cNvSpPr>
          <p:nvPr>
            <p:ph sz="quarter" idx="12" hasCustomPrompt="1"/>
          </p:nvPr>
        </p:nvSpPr>
        <p:spPr>
          <a:xfrm>
            <a:off x="5608320" y="2144863"/>
            <a:ext cx="5974080" cy="3697076"/>
          </a:xfrm>
        </p:spPr>
        <p:txBody>
          <a:bodyPr>
            <a:normAutofit/>
          </a:bodyPr>
          <a:lstStyle>
            <a:lvl1pPr>
              <a:lnSpc>
                <a:spcPct val="100000"/>
              </a:lnSpc>
              <a:spcAft>
                <a:spcPts val="1601"/>
              </a:spcAft>
              <a:defRPr sz="2800"/>
            </a:lvl1pPr>
            <a:lvl2pPr>
              <a:lnSpc>
                <a:spcPts val="2400"/>
              </a:lnSpc>
              <a:spcAft>
                <a:spcPts val="1001"/>
              </a:spcAft>
              <a:defRPr sz="2000"/>
            </a:lvl2pPr>
            <a:lvl3pPr>
              <a:defRPr sz="2000"/>
            </a:lvl3pPr>
            <a:lvl4pPr>
              <a:lnSpc>
                <a:spcPts val="2400"/>
              </a:lnSpc>
              <a:spcAft>
                <a:spcPts val="1001"/>
              </a:spcAft>
              <a:defRPr/>
            </a:lvl4pPr>
            <a:lvl5pPr>
              <a:lnSpc>
                <a:spcPts val="2400"/>
              </a:lnSpc>
              <a:spcAft>
                <a:spcPts val="1001"/>
              </a:spcAft>
              <a:defRPr/>
            </a:lvl5pPr>
          </a:lstStyle>
          <a:p>
            <a:pPr lvl="0"/>
            <a:r>
              <a:rPr lang="en-US" dirty="0"/>
              <a:t>Click to edit text. Click icons to insert objects.</a:t>
            </a:r>
          </a:p>
        </p:txBody>
      </p:sp>
      <p:sp>
        <p:nvSpPr>
          <p:cNvPr id="7" name="Title 1">
            <a:extLst>
              <a:ext uri="{FF2B5EF4-FFF2-40B4-BE49-F238E27FC236}">
                <a16:creationId xmlns:a16="http://schemas.microsoft.com/office/drawing/2014/main" id="{08D3AFBD-2244-044A-A195-8B344091A91B}"/>
              </a:ext>
            </a:extLst>
          </p:cNvPr>
          <p:cNvSpPr>
            <a:spLocks noGrp="1"/>
          </p:cNvSpPr>
          <p:nvPr>
            <p:ph type="title"/>
          </p:nvPr>
        </p:nvSpPr>
        <p:spPr>
          <a:xfrm>
            <a:off x="5608323" y="380697"/>
            <a:ext cx="5974079" cy="1520824"/>
          </a:xfrm>
        </p:spPr>
        <p:txBody>
          <a:bodyPr>
            <a:noAutofit/>
          </a:bodyPr>
          <a:lstStyle>
            <a:lvl1pPr algn="l">
              <a:defRPr sz="2601">
                <a:solidFill>
                  <a:schemeClr val="accent6"/>
                </a:solidFill>
              </a:defRPr>
            </a:lvl1pPr>
          </a:lstStyle>
          <a:p>
            <a:r>
              <a:rPr lang="en-US"/>
              <a:t>Click to edit Master title style</a:t>
            </a:r>
            <a:endParaRPr lang="en-US" dirty="0"/>
          </a:p>
        </p:txBody>
      </p:sp>
    </p:spTree>
    <p:extLst>
      <p:ext uri="{BB962C8B-B14F-4D97-AF65-F5344CB8AC3E}">
        <p14:creationId xmlns:p14="http://schemas.microsoft.com/office/powerpoint/2010/main" val="40095733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469" y="484209"/>
            <a:ext cx="11005931" cy="115861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576469" y="1981199"/>
            <a:ext cx="11005931" cy="4228407"/>
          </a:xfrm>
          <a:prstGeom prst="rect">
            <a:avLst/>
          </a:prstGeom>
        </p:spPr>
        <p:txBody>
          <a:bodyPr vert="horz" wrap="square"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9263091"/>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 id="2147484074" r:id="rId16"/>
    <p:sldLayoutId id="2147484075" r:id="rId17"/>
    <p:sldLayoutId id="2147484076" r:id="rId18"/>
    <p:sldLayoutId id="2147484077" r:id="rId19"/>
    <p:sldLayoutId id="2147484078" r:id="rId20"/>
    <p:sldLayoutId id="2147484080" r:id="rId21"/>
    <p:sldLayoutId id="2147484081" r:id="rId22"/>
    <p:sldLayoutId id="2147484082" r:id="rId23"/>
    <p:sldLayoutId id="2147484083" r:id="rId24"/>
    <p:sldLayoutId id="2147484084" r:id="rId25"/>
    <p:sldLayoutId id="2147484057" r:id="rId26"/>
    <p:sldLayoutId id="2147484085" r:id="rId27"/>
    <p:sldLayoutId id="2147484086" r:id="rId28"/>
    <p:sldLayoutId id="2147484089" r:id="rId29"/>
    <p:sldLayoutId id="2147484096" r:id="rId30"/>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hf sldNum="0" hdr="0" ftr="0" dt="0"/>
  <p:txStyles>
    <p:titleStyle>
      <a:lvl1pPr algn="ctr" defTabSz="457195" rtl="0" eaLnBrk="1" latinLnBrk="0" hangingPunct="1">
        <a:spcBef>
          <a:spcPct val="0"/>
        </a:spcBef>
        <a:buNone/>
        <a:defRPr sz="4400" b="1" i="0" kern="1200" baseline="0">
          <a:solidFill>
            <a:schemeClr val="tx2"/>
          </a:solidFill>
          <a:latin typeface="+mj-lt"/>
          <a:ea typeface="+mj-ea"/>
          <a:cs typeface="+mj-cs"/>
        </a:defRPr>
      </a:lvl1pPr>
    </p:titleStyle>
    <p:bodyStyle>
      <a:lvl1pPr marL="0" indent="0" algn="l" defTabSz="457195" rtl="0" eaLnBrk="1" latinLnBrk="0" hangingPunct="1">
        <a:lnSpc>
          <a:spcPct val="100000"/>
        </a:lnSpc>
        <a:spcBef>
          <a:spcPct val="20000"/>
        </a:spcBef>
        <a:spcAft>
          <a:spcPts val="1601"/>
        </a:spcAft>
        <a:buFont typeface="Arial" panose="020B0604020202020204" pitchFamily="34" charset="0"/>
        <a:buNone/>
        <a:defRPr sz="2800" kern="1200">
          <a:solidFill>
            <a:schemeClr val="tx1"/>
          </a:solidFill>
          <a:latin typeface="+mn-lt"/>
          <a:ea typeface="+mn-ea"/>
          <a:cs typeface="+mn-cs"/>
        </a:defRPr>
      </a:lvl1pPr>
      <a:lvl2pPr marL="742940" indent="-285746" algn="l" defTabSz="457195" rtl="0" eaLnBrk="1" latinLnBrk="0" hangingPunct="1">
        <a:lnSpc>
          <a:spcPct val="100000"/>
        </a:lnSpc>
        <a:spcBef>
          <a:spcPct val="20000"/>
        </a:spcBef>
        <a:spcAft>
          <a:spcPts val="1601"/>
        </a:spcAft>
        <a:buFont typeface="Arial" panose="020B0604020202020204" pitchFamily="34" charset="0"/>
        <a:buChar char="•"/>
        <a:defRPr sz="2800" kern="1200">
          <a:solidFill>
            <a:schemeClr val="tx1"/>
          </a:solidFill>
          <a:latin typeface="+mn-lt"/>
          <a:ea typeface="+mn-ea"/>
          <a:cs typeface="+mn-cs"/>
        </a:defRPr>
      </a:lvl2pPr>
      <a:lvl3pPr marL="1142986" indent="-228598" algn="l" defTabSz="457195" rtl="0" eaLnBrk="1" latinLnBrk="0" hangingPunct="1">
        <a:lnSpc>
          <a:spcPct val="100000"/>
        </a:lnSpc>
        <a:spcBef>
          <a:spcPct val="20000"/>
        </a:spcBef>
        <a:spcAft>
          <a:spcPts val="1601"/>
        </a:spcAft>
        <a:buFont typeface="Arial"/>
        <a:buChar char="•"/>
        <a:defRPr sz="2800" kern="1200">
          <a:solidFill>
            <a:schemeClr val="tx1"/>
          </a:solidFill>
          <a:latin typeface="+mn-lt"/>
          <a:ea typeface="+mn-ea"/>
          <a:cs typeface="+mn-cs"/>
        </a:defRPr>
      </a:lvl3pPr>
      <a:lvl4pPr marL="1600181" indent="-228598" algn="l" defTabSz="457195" rtl="0" eaLnBrk="1" latinLnBrk="0" hangingPunct="1">
        <a:lnSpc>
          <a:spcPct val="100000"/>
        </a:lnSpc>
        <a:spcBef>
          <a:spcPct val="20000"/>
        </a:spcBef>
        <a:spcAft>
          <a:spcPts val="1601"/>
        </a:spcAft>
        <a:buFont typeface="Arial" panose="020B0604020202020204" pitchFamily="34" charset="0"/>
        <a:buChar char="•"/>
        <a:defRPr sz="2800" kern="1200">
          <a:solidFill>
            <a:schemeClr val="tx1"/>
          </a:solidFill>
          <a:latin typeface="+mn-lt"/>
          <a:ea typeface="+mn-ea"/>
          <a:cs typeface="+mn-cs"/>
        </a:defRPr>
      </a:lvl4pPr>
      <a:lvl5pPr marL="2057375" indent="-228598" algn="l" defTabSz="457195" rtl="0" eaLnBrk="1" latinLnBrk="0" hangingPunct="1">
        <a:lnSpc>
          <a:spcPct val="100000"/>
        </a:lnSpc>
        <a:spcBef>
          <a:spcPct val="20000"/>
        </a:spcBef>
        <a:spcAft>
          <a:spcPts val="1601"/>
        </a:spcAft>
        <a:buFont typeface="Arial"/>
        <a:buChar char="»"/>
        <a:defRPr sz="2800" kern="1200">
          <a:solidFill>
            <a:schemeClr val="tx1"/>
          </a:solidFill>
          <a:latin typeface="+mn-lt"/>
          <a:ea typeface="+mn-ea"/>
          <a:cs typeface="+mn-cs"/>
        </a:defRPr>
      </a:lvl5pPr>
      <a:lvl6pPr marL="2514569" indent="-228598" algn="l" defTabSz="457195" rtl="0" eaLnBrk="1" latinLnBrk="0" hangingPunct="1">
        <a:spcBef>
          <a:spcPct val="20000"/>
        </a:spcBef>
        <a:buFont typeface="Arial"/>
        <a:buChar char="•"/>
        <a:defRPr sz="2000" kern="1200">
          <a:solidFill>
            <a:schemeClr val="tx1"/>
          </a:solidFill>
          <a:latin typeface="+mn-lt"/>
          <a:ea typeface="+mn-ea"/>
          <a:cs typeface="+mn-cs"/>
        </a:defRPr>
      </a:lvl6pPr>
      <a:lvl7pPr marL="2971764" indent="-228598" algn="l" defTabSz="457195" rtl="0" eaLnBrk="1" latinLnBrk="0" hangingPunct="1">
        <a:spcBef>
          <a:spcPct val="20000"/>
        </a:spcBef>
        <a:buFont typeface="Arial"/>
        <a:buChar char="•"/>
        <a:defRPr sz="2000" kern="1200">
          <a:solidFill>
            <a:schemeClr val="tx1"/>
          </a:solidFill>
          <a:latin typeface="+mn-lt"/>
          <a:ea typeface="+mn-ea"/>
          <a:cs typeface="+mn-cs"/>
        </a:defRPr>
      </a:lvl7pPr>
      <a:lvl8pPr marL="3428958" indent="-228598" algn="l" defTabSz="457195" rtl="0" eaLnBrk="1" latinLnBrk="0" hangingPunct="1">
        <a:spcBef>
          <a:spcPct val="20000"/>
        </a:spcBef>
        <a:buFont typeface="Arial"/>
        <a:buChar char="•"/>
        <a:defRPr sz="2000" kern="1200">
          <a:solidFill>
            <a:schemeClr val="tx1"/>
          </a:solidFill>
          <a:latin typeface="+mn-lt"/>
          <a:ea typeface="+mn-ea"/>
          <a:cs typeface="+mn-cs"/>
        </a:defRPr>
      </a:lvl8pPr>
      <a:lvl9pPr marL="3886152" indent="-228598" algn="l" defTabSz="45719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95" rtl="0" eaLnBrk="1" latinLnBrk="0" hangingPunct="1">
        <a:defRPr sz="1801" kern="1200">
          <a:solidFill>
            <a:schemeClr val="tx1"/>
          </a:solidFill>
          <a:latin typeface="+mn-lt"/>
          <a:ea typeface="+mn-ea"/>
          <a:cs typeface="+mn-cs"/>
        </a:defRPr>
      </a:lvl1pPr>
      <a:lvl2pPr marL="457195" algn="l" defTabSz="457195" rtl="0" eaLnBrk="1" latinLnBrk="0" hangingPunct="1">
        <a:defRPr sz="1801" kern="1200">
          <a:solidFill>
            <a:schemeClr val="tx1"/>
          </a:solidFill>
          <a:latin typeface="+mn-lt"/>
          <a:ea typeface="+mn-ea"/>
          <a:cs typeface="+mn-cs"/>
        </a:defRPr>
      </a:lvl2pPr>
      <a:lvl3pPr marL="914388" algn="l" defTabSz="457195" rtl="0" eaLnBrk="1" latinLnBrk="0" hangingPunct="1">
        <a:defRPr sz="1801" kern="1200">
          <a:solidFill>
            <a:schemeClr val="tx1"/>
          </a:solidFill>
          <a:latin typeface="+mn-lt"/>
          <a:ea typeface="+mn-ea"/>
          <a:cs typeface="+mn-cs"/>
        </a:defRPr>
      </a:lvl3pPr>
      <a:lvl4pPr marL="1371583" algn="l" defTabSz="457195" rtl="0" eaLnBrk="1" latinLnBrk="0" hangingPunct="1">
        <a:defRPr sz="1801" kern="1200">
          <a:solidFill>
            <a:schemeClr val="tx1"/>
          </a:solidFill>
          <a:latin typeface="+mn-lt"/>
          <a:ea typeface="+mn-ea"/>
          <a:cs typeface="+mn-cs"/>
        </a:defRPr>
      </a:lvl4pPr>
      <a:lvl5pPr marL="1828777" algn="l" defTabSz="457195" rtl="0" eaLnBrk="1" latinLnBrk="0" hangingPunct="1">
        <a:defRPr sz="1801" kern="1200">
          <a:solidFill>
            <a:schemeClr val="tx1"/>
          </a:solidFill>
          <a:latin typeface="+mn-lt"/>
          <a:ea typeface="+mn-ea"/>
          <a:cs typeface="+mn-cs"/>
        </a:defRPr>
      </a:lvl5pPr>
      <a:lvl6pPr marL="2285972" algn="l" defTabSz="457195" rtl="0" eaLnBrk="1" latinLnBrk="0" hangingPunct="1">
        <a:defRPr sz="1801" kern="1200">
          <a:solidFill>
            <a:schemeClr val="tx1"/>
          </a:solidFill>
          <a:latin typeface="+mn-lt"/>
          <a:ea typeface="+mn-ea"/>
          <a:cs typeface="+mn-cs"/>
        </a:defRPr>
      </a:lvl6pPr>
      <a:lvl7pPr marL="2743166" algn="l" defTabSz="457195" rtl="0" eaLnBrk="1" latinLnBrk="0" hangingPunct="1">
        <a:defRPr sz="1801" kern="1200">
          <a:solidFill>
            <a:schemeClr val="tx1"/>
          </a:solidFill>
          <a:latin typeface="+mn-lt"/>
          <a:ea typeface="+mn-ea"/>
          <a:cs typeface="+mn-cs"/>
        </a:defRPr>
      </a:lvl7pPr>
      <a:lvl8pPr marL="3200360" algn="l" defTabSz="457195" rtl="0" eaLnBrk="1" latinLnBrk="0" hangingPunct="1">
        <a:defRPr sz="1801" kern="1200">
          <a:solidFill>
            <a:schemeClr val="tx1"/>
          </a:solidFill>
          <a:latin typeface="+mn-lt"/>
          <a:ea typeface="+mn-ea"/>
          <a:cs typeface="+mn-cs"/>
        </a:defRPr>
      </a:lvl8pPr>
      <a:lvl9pPr marL="3657555" algn="l" defTabSz="457195"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pn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hyperlink" Target="https://doi.org/10.1016/j.acap.2016.12.01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hyperlink" Target="https://doi.org/10.1177/1524839919882383" TargetMode="Externa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0.xml"/><Relationship Id="rId5" Type="http://schemas.openxmlformats.org/officeDocument/2006/relationships/hyperlink" Target="https://doi.org/10.1177/1524839919889355" TargetMode="Externa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5.png"/><Relationship Id="rId4" Type="http://schemas.openxmlformats.org/officeDocument/2006/relationships/image" Target="../media/image18.sv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hyperlink" Target="mailto:Asrivastav@scchildren.org" TargetMode="Externa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hyperlink" Target="https://doi.org/10.1177/0890117119878068" TargetMode="Externa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C8AD5D3-4912-1F43-91CF-F7464601B095}"/>
              </a:ext>
            </a:extLst>
          </p:cNvPr>
          <p:cNvSpPr txBox="1">
            <a:spLocks/>
          </p:cNvSpPr>
          <p:nvPr/>
        </p:nvSpPr>
        <p:spPr>
          <a:xfrm>
            <a:off x="769940" y="755862"/>
            <a:ext cx="8844850" cy="2673138"/>
          </a:xfrm>
          <a:prstGeom prst="rect">
            <a:avLst/>
          </a:prstGeom>
        </p:spPr>
        <p:txBody>
          <a:bodyPr vert="horz" lIns="91440" tIns="45720" rIns="91440" bIns="45720" rtlCol="0" anchor="t" anchorCtr="0">
            <a:noAutofit/>
          </a:bodyPr>
          <a:lstStyle>
            <a:lvl1pPr algn="l" defTabSz="457195" rtl="0" eaLnBrk="1" latinLnBrk="0" hangingPunct="1">
              <a:lnSpc>
                <a:spcPts val="5501"/>
              </a:lnSpc>
              <a:spcBef>
                <a:spcPct val="0"/>
              </a:spcBef>
              <a:buNone/>
              <a:defRPr sz="5200" b="1" i="0" kern="1200" baseline="0">
                <a:solidFill>
                  <a:schemeClr val="tx1"/>
                </a:solidFill>
                <a:latin typeface="+mj-lt"/>
                <a:ea typeface="+mj-ea"/>
                <a:cs typeface="+mj-cs"/>
              </a:defRPr>
            </a:lvl1pPr>
          </a:lstStyle>
          <a:p>
            <a:r>
              <a:rPr lang="en-US" dirty="0">
                <a:latin typeface="Roboto" panose="02000000000000000000" pitchFamily="2" charset="0"/>
                <a:ea typeface="Roboto" panose="02000000000000000000" pitchFamily="2" charset="0"/>
                <a:cs typeface="Roboto" panose="02000000000000000000" pitchFamily="2" charset="0"/>
              </a:rPr>
              <a:t>Addressing Race Equity Through Adverse Childhood Experiences (ACEs)</a:t>
            </a:r>
          </a:p>
        </p:txBody>
      </p:sp>
      <p:sp>
        <p:nvSpPr>
          <p:cNvPr id="11" name="Text Placeholder 2">
            <a:extLst>
              <a:ext uri="{FF2B5EF4-FFF2-40B4-BE49-F238E27FC236}">
                <a16:creationId xmlns:a16="http://schemas.microsoft.com/office/drawing/2014/main" id="{F086BAEB-B49A-A742-859B-57E486641D51}"/>
              </a:ext>
            </a:extLst>
          </p:cNvPr>
          <p:cNvSpPr txBox="1">
            <a:spLocks/>
          </p:cNvSpPr>
          <p:nvPr/>
        </p:nvSpPr>
        <p:spPr>
          <a:xfrm>
            <a:off x="769941" y="3917947"/>
            <a:ext cx="4203995" cy="935035"/>
          </a:xfrm>
          <a:prstGeom prst="rect">
            <a:avLst/>
          </a:prstGeom>
        </p:spPr>
        <p:txBody>
          <a:bodyPr vert="horz" wrap="square" lIns="91440" tIns="45720" rIns="91440" bIns="45720" numCol="1" rtlCol="0" anchor="t">
            <a:noAutofit/>
          </a:bodyPr>
          <a:lstStyle>
            <a:lvl1pPr marL="0" indent="0" algn="l" defTabSz="457195" rtl="0" eaLnBrk="1" latinLnBrk="0" hangingPunct="1">
              <a:lnSpc>
                <a:spcPts val="1801"/>
              </a:lnSpc>
              <a:spcBef>
                <a:spcPct val="20000"/>
              </a:spcBef>
              <a:spcAft>
                <a:spcPts val="0"/>
              </a:spcAft>
              <a:buFont typeface="Arial" panose="020B0604020202020204" pitchFamily="34" charset="0"/>
              <a:buNone/>
              <a:defRPr sz="1600" kern="1200">
                <a:solidFill>
                  <a:schemeClr val="tx1"/>
                </a:solidFill>
                <a:latin typeface="+mn-lt"/>
                <a:ea typeface="+mn-ea"/>
                <a:cs typeface="+mn-cs"/>
              </a:defRPr>
            </a:lvl1pPr>
            <a:lvl2pPr marL="742940" indent="-285746" algn="l" defTabSz="457195" rtl="0" eaLnBrk="1" latinLnBrk="0" hangingPunct="1">
              <a:lnSpc>
                <a:spcPct val="100000"/>
              </a:lnSpc>
              <a:spcBef>
                <a:spcPct val="20000"/>
              </a:spcBef>
              <a:spcAft>
                <a:spcPts val="1601"/>
              </a:spcAft>
              <a:buFont typeface="Arial" panose="020B0604020202020204" pitchFamily="34" charset="0"/>
              <a:buChar char="•"/>
              <a:defRPr sz="2800" kern="1200">
                <a:solidFill>
                  <a:schemeClr val="tx1"/>
                </a:solidFill>
                <a:latin typeface="+mn-lt"/>
                <a:ea typeface="+mn-ea"/>
                <a:cs typeface="+mn-cs"/>
              </a:defRPr>
            </a:lvl2pPr>
            <a:lvl3pPr marL="1142986" indent="-228598" algn="l" defTabSz="457195" rtl="0" eaLnBrk="1" latinLnBrk="0" hangingPunct="1">
              <a:lnSpc>
                <a:spcPct val="100000"/>
              </a:lnSpc>
              <a:spcBef>
                <a:spcPct val="20000"/>
              </a:spcBef>
              <a:spcAft>
                <a:spcPts val="1601"/>
              </a:spcAft>
              <a:buFont typeface="Arial"/>
              <a:buChar char="•"/>
              <a:defRPr sz="2800" kern="1200">
                <a:solidFill>
                  <a:schemeClr val="tx1"/>
                </a:solidFill>
                <a:latin typeface="+mn-lt"/>
                <a:ea typeface="+mn-ea"/>
                <a:cs typeface="+mn-cs"/>
              </a:defRPr>
            </a:lvl3pPr>
            <a:lvl4pPr marL="1600181" indent="-228598" algn="l" defTabSz="457195" rtl="0" eaLnBrk="1" latinLnBrk="0" hangingPunct="1">
              <a:lnSpc>
                <a:spcPct val="100000"/>
              </a:lnSpc>
              <a:spcBef>
                <a:spcPct val="20000"/>
              </a:spcBef>
              <a:spcAft>
                <a:spcPts val="1601"/>
              </a:spcAft>
              <a:buFont typeface="Arial" panose="020B0604020202020204" pitchFamily="34" charset="0"/>
              <a:buChar char="•"/>
              <a:defRPr sz="2800" kern="1200">
                <a:solidFill>
                  <a:schemeClr val="tx1"/>
                </a:solidFill>
                <a:latin typeface="+mn-lt"/>
                <a:ea typeface="+mn-ea"/>
                <a:cs typeface="+mn-cs"/>
              </a:defRPr>
            </a:lvl4pPr>
            <a:lvl5pPr marL="2057375" indent="-228598" algn="l" defTabSz="457195" rtl="0" eaLnBrk="1" latinLnBrk="0" hangingPunct="1">
              <a:lnSpc>
                <a:spcPct val="100000"/>
              </a:lnSpc>
              <a:spcBef>
                <a:spcPct val="20000"/>
              </a:spcBef>
              <a:spcAft>
                <a:spcPts val="1601"/>
              </a:spcAft>
              <a:buFont typeface="Arial"/>
              <a:buChar char="»"/>
              <a:defRPr sz="2800" kern="1200">
                <a:solidFill>
                  <a:schemeClr val="tx1"/>
                </a:solidFill>
                <a:latin typeface="+mn-lt"/>
                <a:ea typeface="+mn-ea"/>
                <a:cs typeface="+mn-cs"/>
              </a:defRPr>
            </a:lvl5pPr>
            <a:lvl6pPr marL="2514569" indent="-228598" algn="l" defTabSz="457195" rtl="0" eaLnBrk="1" latinLnBrk="0" hangingPunct="1">
              <a:spcBef>
                <a:spcPct val="20000"/>
              </a:spcBef>
              <a:buFont typeface="Arial"/>
              <a:buChar char="•"/>
              <a:defRPr sz="2000" kern="1200">
                <a:solidFill>
                  <a:schemeClr val="tx1"/>
                </a:solidFill>
                <a:latin typeface="+mn-lt"/>
                <a:ea typeface="+mn-ea"/>
                <a:cs typeface="+mn-cs"/>
              </a:defRPr>
            </a:lvl6pPr>
            <a:lvl7pPr marL="2971764" indent="-228598" algn="l" defTabSz="457195" rtl="0" eaLnBrk="1" latinLnBrk="0" hangingPunct="1">
              <a:spcBef>
                <a:spcPct val="20000"/>
              </a:spcBef>
              <a:buFont typeface="Arial"/>
              <a:buChar char="•"/>
              <a:defRPr sz="2000" kern="1200">
                <a:solidFill>
                  <a:schemeClr val="tx1"/>
                </a:solidFill>
                <a:latin typeface="+mn-lt"/>
                <a:ea typeface="+mn-ea"/>
                <a:cs typeface="+mn-cs"/>
              </a:defRPr>
            </a:lvl7pPr>
            <a:lvl8pPr marL="3428958" indent="-228598" algn="l" defTabSz="457195" rtl="0" eaLnBrk="1" latinLnBrk="0" hangingPunct="1">
              <a:spcBef>
                <a:spcPct val="20000"/>
              </a:spcBef>
              <a:buFont typeface="Arial"/>
              <a:buChar char="•"/>
              <a:defRPr sz="2000" kern="1200">
                <a:solidFill>
                  <a:schemeClr val="tx1"/>
                </a:solidFill>
                <a:latin typeface="+mn-lt"/>
                <a:ea typeface="+mn-ea"/>
                <a:cs typeface="+mn-cs"/>
              </a:defRPr>
            </a:lvl8pPr>
            <a:lvl9pPr marL="3886152" indent="-228598" algn="l" defTabSz="457195"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latin typeface="Roboto" panose="02000000000000000000" pitchFamily="2" charset="0"/>
                <a:ea typeface="Roboto" panose="02000000000000000000" pitchFamily="2" charset="0"/>
                <a:cs typeface="Roboto" panose="02000000000000000000" pitchFamily="2" charset="0"/>
              </a:rPr>
              <a:t>Aditi Srivastav, PhD, MPH</a:t>
            </a:r>
          </a:p>
          <a:p>
            <a:r>
              <a:rPr lang="en-US" dirty="0">
                <a:latin typeface="Roboto" panose="02000000000000000000" pitchFamily="2" charset="0"/>
                <a:ea typeface="Roboto" panose="02000000000000000000" pitchFamily="2" charset="0"/>
                <a:cs typeface="Roboto" panose="02000000000000000000" pitchFamily="2" charset="0"/>
              </a:rPr>
              <a:t>Director of Research</a:t>
            </a:r>
          </a:p>
          <a:p>
            <a:r>
              <a:rPr lang="en-US" dirty="0">
                <a:latin typeface="Roboto" panose="02000000000000000000" pitchFamily="2" charset="0"/>
                <a:ea typeface="Roboto" panose="02000000000000000000" pitchFamily="2" charset="0"/>
                <a:cs typeface="Roboto" panose="02000000000000000000" pitchFamily="2" charset="0"/>
              </a:rPr>
              <a:t>@</a:t>
            </a:r>
            <a:r>
              <a:rPr lang="en-US" dirty="0" err="1">
                <a:latin typeface="Roboto" panose="02000000000000000000" pitchFamily="2" charset="0"/>
                <a:ea typeface="Roboto" panose="02000000000000000000" pitchFamily="2" charset="0"/>
                <a:cs typeface="Roboto" panose="02000000000000000000" pitchFamily="2" charset="0"/>
              </a:rPr>
              <a:t>aditisrivastav</a:t>
            </a:r>
            <a:endParaRPr lang="en-US" dirty="0">
              <a:latin typeface="Roboto" panose="02000000000000000000" pitchFamily="2" charset="0"/>
              <a:ea typeface="Roboto" panose="02000000000000000000" pitchFamily="2" charset="0"/>
              <a:cs typeface="Roboto" panose="02000000000000000000" pitchFamily="2" charset="0"/>
            </a:endParaRPr>
          </a:p>
          <a:p>
            <a:br>
              <a:rPr lang="en-US" dirty="0"/>
            </a:br>
            <a:endParaRPr lang="en-US" dirty="0"/>
          </a:p>
        </p:txBody>
      </p:sp>
    </p:spTree>
    <p:extLst>
      <p:ext uri="{BB962C8B-B14F-4D97-AF65-F5344CB8AC3E}">
        <p14:creationId xmlns:p14="http://schemas.microsoft.com/office/powerpoint/2010/main" val="21011697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pic>
        <p:nvPicPr>
          <p:cNvPr id="21" name="Picture 20" descr="A picture containing object&#10;&#10;Description automatically generated">
            <a:extLst>
              <a:ext uri="{FF2B5EF4-FFF2-40B4-BE49-F238E27FC236}">
                <a16:creationId xmlns:a16="http://schemas.microsoft.com/office/drawing/2014/main" id="{2FD596A2-EC82-D240-BFC8-7F15C5CC8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23" name="Rectangle 22">
            <a:extLst>
              <a:ext uri="{FF2B5EF4-FFF2-40B4-BE49-F238E27FC236}">
                <a16:creationId xmlns:a16="http://schemas.microsoft.com/office/drawing/2014/main" id="{5C26D3A2-E2E9-6341-B6B4-2C22977BAC9F}"/>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2" name="TextBox 1">
            <a:extLst>
              <a:ext uri="{FF2B5EF4-FFF2-40B4-BE49-F238E27FC236}">
                <a16:creationId xmlns:a16="http://schemas.microsoft.com/office/drawing/2014/main" id="{37399953-4E7A-6F42-A51C-F43EE37D62C6}"/>
              </a:ext>
            </a:extLst>
          </p:cNvPr>
          <p:cNvSpPr txBox="1"/>
          <p:nvPr/>
        </p:nvSpPr>
        <p:spPr>
          <a:xfrm>
            <a:off x="7394713" y="3260035"/>
            <a:ext cx="184731" cy="369332"/>
          </a:xfrm>
          <a:prstGeom prst="rect">
            <a:avLst/>
          </a:prstGeom>
          <a:noFill/>
        </p:spPr>
        <p:txBody>
          <a:bodyPr wrap="none" rtlCol="0">
            <a:spAutoFit/>
          </a:bodyPr>
          <a:lstStyle/>
          <a:p>
            <a:pPr algn="l"/>
            <a:endParaRPr lang="en-US" dirty="0"/>
          </a:p>
        </p:txBody>
      </p:sp>
      <p:graphicFrame>
        <p:nvGraphicFramePr>
          <p:cNvPr id="11" name="Content Placeholder 3">
            <a:extLst>
              <a:ext uri="{FF2B5EF4-FFF2-40B4-BE49-F238E27FC236}">
                <a16:creationId xmlns:a16="http://schemas.microsoft.com/office/drawing/2014/main" id="{FF7F32BC-BCB3-8647-8EFC-33A341AE20B0}"/>
              </a:ext>
            </a:extLst>
          </p:cNvPr>
          <p:cNvGraphicFramePr>
            <a:graphicFrameLocks/>
          </p:cNvGraphicFramePr>
          <p:nvPr>
            <p:extLst>
              <p:ext uri="{D42A27DB-BD31-4B8C-83A1-F6EECF244321}">
                <p14:modId xmlns:p14="http://schemas.microsoft.com/office/powerpoint/2010/main" val="1125452522"/>
              </p:ext>
            </p:extLst>
          </p:nvPr>
        </p:nvGraphicFramePr>
        <p:xfrm>
          <a:off x="391886" y="1317172"/>
          <a:ext cx="11190514" cy="53775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itle 1">
            <a:extLst>
              <a:ext uri="{FF2B5EF4-FFF2-40B4-BE49-F238E27FC236}">
                <a16:creationId xmlns:a16="http://schemas.microsoft.com/office/drawing/2014/main" id="{E78197AF-2439-BF42-8D57-F36C64C9ADD9}"/>
              </a:ext>
            </a:extLst>
          </p:cNvPr>
          <p:cNvSpPr>
            <a:spLocks noGrp="1"/>
          </p:cNvSpPr>
          <p:nvPr>
            <p:ph type="title"/>
          </p:nvPr>
        </p:nvSpPr>
        <p:spPr>
          <a:xfrm>
            <a:off x="174171" y="282264"/>
            <a:ext cx="11843657" cy="1034908"/>
          </a:xfrm>
        </p:spPr>
        <p:txBody>
          <a:bodyPr/>
          <a:lstStyle/>
          <a:p>
            <a:pPr algn="ctr"/>
            <a:r>
              <a:rPr lang="en-US" b="1" dirty="0">
                <a:solidFill>
                  <a:schemeClr val="accent3"/>
                </a:solidFill>
                <a:latin typeface="Arial" panose="020B0604020202020204" pitchFamily="34" charset="0"/>
                <a:cs typeface="Arial" panose="020B0604020202020204" pitchFamily="34" charset="0"/>
              </a:rPr>
              <a:t>ACEs = Adverse Community Experiences? </a:t>
            </a:r>
          </a:p>
        </p:txBody>
      </p:sp>
      <p:sp>
        <p:nvSpPr>
          <p:cNvPr id="7" name="TextBox 6">
            <a:extLst>
              <a:ext uri="{FF2B5EF4-FFF2-40B4-BE49-F238E27FC236}">
                <a16:creationId xmlns:a16="http://schemas.microsoft.com/office/drawing/2014/main" id="{3C0AA7D8-A8A6-43C2-BB86-609EE1A2BCFF}"/>
              </a:ext>
            </a:extLst>
          </p:cNvPr>
          <p:cNvSpPr txBox="1"/>
          <p:nvPr/>
        </p:nvSpPr>
        <p:spPr>
          <a:xfrm>
            <a:off x="5121106" y="6448327"/>
            <a:ext cx="6567532" cy="661720"/>
          </a:xfrm>
          <a:prstGeom prst="rect">
            <a:avLst/>
          </a:prstGeom>
          <a:noFill/>
        </p:spPr>
        <p:txBody>
          <a:bodyPr wrap="square" rtlCol="0">
            <a:spAutoFit/>
          </a:bodyPr>
          <a:lstStyle/>
          <a:p>
            <a:r>
              <a:rPr lang="en-US" sz="900" dirty="0"/>
              <a:t>Ellis, W. R., &amp; Dietz, W. H. (2017). A new framework for addressing adverse childhood and community experiences: The building community resilience model. </a:t>
            </a:r>
            <a:r>
              <a:rPr lang="en-US" sz="900" i="1" dirty="0"/>
              <a:t>Academic Pediatrics</a:t>
            </a:r>
            <a:r>
              <a:rPr lang="en-US" sz="900" dirty="0"/>
              <a:t>, </a:t>
            </a:r>
            <a:r>
              <a:rPr lang="en-US" sz="900" i="1" dirty="0"/>
              <a:t>17</a:t>
            </a:r>
            <a:r>
              <a:rPr lang="en-US" sz="900" dirty="0"/>
              <a:t>(7S), S86–S93. </a:t>
            </a:r>
            <a:r>
              <a:rPr lang="en-US" sz="900" dirty="0">
                <a:hlinkClick r:id="rId9"/>
              </a:rPr>
              <a:t>https://doi.org/10.1016/j.acap.2016.12.011</a:t>
            </a:r>
            <a:endParaRPr lang="en-US" sz="900" dirty="0"/>
          </a:p>
          <a:p>
            <a:endParaRPr lang="en-US" sz="1100" dirty="0"/>
          </a:p>
          <a:p>
            <a:endParaRPr lang="en-US" sz="800" dirty="0"/>
          </a:p>
        </p:txBody>
      </p:sp>
    </p:spTree>
    <p:extLst>
      <p:ext uri="{BB962C8B-B14F-4D97-AF65-F5344CB8AC3E}">
        <p14:creationId xmlns:p14="http://schemas.microsoft.com/office/powerpoint/2010/main" val="20127276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graphicEl>
                                              <a:dgm id="{93015C4A-344B-49D4-BC36-2AEAACEE6490}"/>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graphicEl>
                                              <a:dgm id="{4F8503FF-0A52-4289-A0B3-2B2D9BF876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4D2840A-F9FD-46C7-9013-4EE7410BE2B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03001853-99F5-467A-A73F-FC6F42D9CDC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graphicEl>
                                              <a:dgm id="{B8D22076-1F2B-4733-ADEF-3439D6E9F848}"/>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graphicEl>
                                              <a:dgm id="{950236F5-5E85-46CE-8F10-6F344003D37E}"/>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graphicEl>
                                              <a:dgm id="{90564722-1020-4680-BDDA-BD13444DEE5D}"/>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graphicEl>
                                              <a:dgm id="{567A9624-BB3B-422A-9F24-0CB72BB4A95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bject&#10;&#10;Description automatically generated">
            <a:extLst>
              <a:ext uri="{FF2B5EF4-FFF2-40B4-BE49-F238E27FC236}">
                <a16:creationId xmlns:a16="http://schemas.microsoft.com/office/drawing/2014/main" id="{A9AE3125-1E92-634D-978C-666C5D353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7" name="Rectangle 6">
            <a:extLst>
              <a:ext uri="{FF2B5EF4-FFF2-40B4-BE49-F238E27FC236}">
                <a16:creationId xmlns:a16="http://schemas.microsoft.com/office/drawing/2014/main" id="{9CD26A01-1565-E542-AC6C-86131D753554}"/>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9" name="Text Placeholder 8">
            <a:extLst>
              <a:ext uri="{FF2B5EF4-FFF2-40B4-BE49-F238E27FC236}">
                <a16:creationId xmlns:a16="http://schemas.microsoft.com/office/drawing/2014/main" id="{2B97A7D7-3AC7-FD48-BD1F-9ED11FB921DF}"/>
              </a:ext>
            </a:extLst>
          </p:cNvPr>
          <p:cNvSpPr txBox="1">
            <a:spLocks/>
          </p:cNvSpPr>
          <p:nvPr/>
        </p:nvSpPr>
        <p:spPr>
          <a:xfrm>
            <a:off x="1140828" y="4274617"/>
            <a:ext cx="2140527" cy="683618"/>
          </a:xfrm>
          <a:prstGeom prst="rect">
            <a:avLst/>
          </a:prstGeom>
        </p:spPr>
        <p:txBody>
          <a:bodyPr anchor="t"/>
          <a:lstStyle>
            <a:lvl1pPr marL="0" indent="0" algn="l" defTabSz="457195" rtl="0" eaLnBrk="1" latinLnBrk="0" hangingPunct="1">
              <a:lnSpc>
                <a:spcPct val="100000"/>
              </a:lnSpc>
              <a:spcBef>
                <a:spcPct val="20000"/>
              </a:spcBef>
              <a:spcAft>
                <a:spcPts val="1601"/>
              </a:spcAft>
              <a:buFont typeface="Arial" panose="020B0604020202020204" pitchFamily="34" charset="0"/>
              <a:buNone/>
              <a:defRPr sz="2800" kern="1200">
                <a:solidFill>
                  <a:schemeClr val="tx1"/>
                </a:solidFill>
                <a:latin typeface="+mn-lt"/>
                <a:ea typeface="+mn-ea"/>
                <a:cs typeface="+mn-cs"/>
              </a:defRPr>
            </a:lvl1pPr>
            <a:lvl2pPr marL="742940" indent="-285746" algn="l" defTabSz="457195" rtl="0" eaLnBrk="1" latinLnBrk="0" hangingPunct="1">
              <a:lnSpc>
                <a:spcPct val="100000"/>
              </a:lnSpc>
              <a:spcBef>
                <a:spcPct val="20000"/>
              </a:spcBef>
              <a:spcAft>
                <a:spcPts val="1601"/>
              </a:spcAft>
              <a:buFont typeface="Arial" panose="020B0604020202020204" pitchFamily="34" charset="0"/>
              <a:buChar char="•"/>
              <a:defRPr sz="2800" kern="1200">
                <a:solidFill>
                  <a:schemeClr val="tx1"/>
                </a:solidFill>
                <a:latin typeface="+mn-lt"/>
                <a:ea typeface="+mn-ea"/>
                <a:cs typeface="+mn-cs"/>
              </a:defRPr>
            </a:lvl2pPr>
            <a:lvl3pPr marL="1142986" indent="-228598" algn="l" defTabSz="457195" rtl="0" eaLnBrk="1" latinLnBrk="0" hangingPunct="1">
              <a:lnSpc>
                <a:spcPct val="100000"/>
              </a:lnSpc>
              <a:spcBef>
                <a:spcPct val="20000"/>
              </a:spcBef>
              <a:spcAft>
                <a:spcPts val="1601"/>
              </a:spcAft>
              <a:buFont typeface="Arial"/>
              <a:buChar char="•"/>
              <a:defRPr sz="2800" kern="1200">
                <a:solidFill>
                  <a:schemeClr val="tx1"/>
                </a:solidFill>
                <a:latin typeface="+mn-lt"/>
                <a:ea typeface="+mn-ea"/>
                <a:cs typeface="+mn-cs"/>
              </a:defRPr>
            </a:lvl3pPr>
            <a:lvl4pPr marL="1600181" indent="-228598" algn="l" defTabSz="457195" rtl="0" eaLnBrk="1" latinLnBrk="0" hangingPunct="1">
              <a:lnSpc>
                <a:spcPct val="100000"/>
              </a:lnSpc>
              <a:spcBef>
                <a:spcPct val="20000"/>
              </a:spcBef>
              <a:spcAft>
                <a:spcPts val="1601"/>
              </a:spcAft>
              <a:buFont typeface="Arial" panose="020B0604020202020204" pitchFamily="34" charset="0"/>
              <a:buChar char="•"/>
              <a:defRPr sz="2800" kern="1200">
                <a:solidFill>
                  <a:schemeClr val="tx1"/>
                </a:solidFill>
                <a:latin typeface="+mn-lt"/>
                <a:ea typeface="+mn-ea"/>
                <a:cs typeface="+mn-cs"/>
              </a:defRPr>
            </a:lvl4pPr>
            <a:lvl5pPr marL="2057375" indent="-228598" algn="l" defTabSz="457195" rtl="0" eaLnBrk="1" latinLnBrk="0" hangingPunct="1">
              <a:lnSpc>
                <a:spcPct val="100000"/>
              </a:lnSpc>
              <a:spcBef>
                <a:spcPct val="20000"/>
              </a:spcBef>
              <a:spcAft>
                <a:spcPts val="1601"/>
              </a:spcAft>
              <a:buFont typeface="Arial"/>
              <a:buChar char="»"/>
              <a:defRPr sz="2800" kern="1200">
                <a:solidFill>
                  <a:schemeClr val="tx1"/>
                </a:solidFill>
                <a:latin typeface="+mn-lt"/>
                <a:ea typeface="+mn-ea"/>
                <a:cs typeface="+mn-cs"/>
              </a:defRPr>
            </a:lvl5pPr>
            <a:lvl6pPr marL="2514569" indent="-228598" algn="l" defTabSz="457195" rtl="0" eaLnBrk="1" latinLnBrk="0" hangingPunct="1">
              <a:spcBef>
                <a:spcPct val="20000"/>
              </a:spcBef>
              <a:buFont typeface="Arial"/>
              <a:buChar char="•"/>
              <a:defRPr sz="2000" kern="1200">
                <a:solidFill>
                  <a:schemeClr val="tx1"/>
                </a:solidFill>
                <a:latin typeface="+mn-lt"/>
                <a:ea typeface="+mn-ea"/>
                <a:cs typeface="+mn-cs"/>
              </a:defRPr>
            </a:lvl6pPr>
            <a:lvl7pPr marL="2971764" indent="-228598" algn="l" defTabSz="457195" rtl="0" eaLnBrk="1" latinLnBrk="0" hangingPunct="1">
              <a:spcBef>
                <a:spcPct val="20000"/>
              </a:spcBef>
              <a:buFont typeface="Arial"/>
              <a:buChar char="•"/>
              <a:defRPr sz="2000" kern="1200">
                <a:solidFill>
                  <a:schemeClr val="tx1"/>
                </a:solidFill>
                <a:latin typeface="+mn-lt"/>
                <a:ea typeface="+mn-ea"/>
                <a:cs typeface="+mn-cs"/>
              </a:defRPr>
            </a:lvl7pPr>
            <a:lvl8pPr marL="3428958" indent="-228598" algn="l" defTabSz="457195" rtl="0" eaLnBrk="1" latinLnBrk="0" hangingPunct="1">
              <a:spcBef>
                <a:spcPct val="20000"/>
              </a:spcBef>
              <a:buFont typeface="Arial"/>
              <a:buChar char="•"/>
              <a:defRPr sz="2000" kern="1200">
                <a:solidFill>
                  <a:schemeClr val="tx1"/>
                </a:solidFill>
                <a:latin typeface="+mn-lt"/>
                <a:ea typeface="+mn-ea"/>
                <a:cs typeface="+mn-cs"/>
              </a:defRPr>
            </a:lvl8pPr>
            <a:lvl9pPr marL="3886152" indent="-228598" algn="l" defTabSz="457195"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cs typeface="Arial"/>
              </a:rPr>
              <a:t>Positive Self-view</a:t>
            </a:r>
          </a:p>
        </p:txBody>
      </p:sp>
      <p:sp>
        <p:nvSpPr>
          <p:cNvPr id="10" name="Text Placeholder 9">
            <a:extLst>
              <a:ext uri="{FF2B5EF4-FFF2-40B4-BE49-F238E27FC236}">
                <a16:creationId xmlns:a16="http://schemas.microsoft.com/office/drawing/2014/main" id="{B243E368-0493-F04C-81A2-981D83B8A4FA}"/>
              </a:ext>
            </a:extLst>
          </p:cNvPr>
          <p:cNvSpPr txBox="1">
            <a:spLocks/>
          </p:cNvSpPr>
          <p:nvPr/>
        </p:nvSpPr>
        <p:spPr>
          <a:xfrm>
            <a:off x="5037081" y="4176219"/>
            <a:ext cx="3558161" cy="791851"/>
          </a:xfrm>
          <a:prstGeom prst="rect">
            <a:avLst/>
          </a:prstGeom>
        </p:spPr>
        <p:txBody>
          <a:bodyPr vert="horz" wrap="square" lIns="91440" tIns="91440" rIns="91440" bIns="0" rtlCol="0" anchor="t" anchorCtr="0">
            <a:noAutofit/>
          </a:bodyPr>
          <a:lstStyle>
            <a:lvl1pPr marL="0" indent="0" algn="l" defTabSz="457195" rtl="0" eaLnBrk="1" latinLnBrk="0" hangingPunct="1">
              <a:lnSpc>
                <a:spcPct val="100000"/>
              </a:lnSpc>
              <a:spcBef>
                <a:spcPct val="20000"/>
              </a:spcBef>
              <a:spcAft>
                <a:spcPts val="1601"/>
              </a:spcAft>
              <a:buFont typeface="Arial" panose="020B0604020202020204" pitchFamily="34" charset="0"/>
              <a:buNone/>
              <a:defRPr sz="2800" kern="1200">
                <a:solidFill>
                  <a:schemeClr val="tx1"/>
                </a:solidFill>
                <a:latin typeface="+mn-lt"/>
                <a:ea typeface="+mn-ea"/>
                <a:cs typeface="+mn-cs"/>
              </a:defRPr>
            </a:lvl1pPr>
            <a:lvl2pPr marL="742940" indent="-285746" algn="l" defTabSz="457195" rtl="0" eaLnBrk="1" latinLnBrk="0" hangingPunct="1">
              <a:lnSpc>
                <a:spcPct val="100000"/>
              </a:lnSpc>
              <a:spcBef>
                <a:spcPct val="20000"/>
              </a:spcBef>
              <a:spcAft>
                <a:spcPts val="1601"/>
              </a:spcAft>
              <a:buFont typeface="Arial" panose="020B0604020202020204" pitchFamily="34" charset="0"/>
              <a:buChar char="•"/>
              <a:defRPr sz="2800" kern="1200">
                <a:solidFill>
                  <a:schemeClr val="tx1"/>
                </a:solidFill>
                <a:latin typeface="+mn-lt"/>
                <a:ea typeface="+mn-ea"/>
                <a:cs typeface="+mn-cs"/>
              </a:defRPr>
            </a:lvl2pPr>
            <a:lvl3pPr marL="1142986" indent="-228598" algn="l" defTabSz="457195" rtl="0" eaLnBrk="1" latinLnBrk="0" hangingPunct="1">
              <a:lnSpc>
                <a:spcPct val="100000"/>
              </a:lnSpc>
              <a:spcBef>
                <a:spcPct val="20000"/>
              </a:spcBef>
              <a:spcAft>
                <a:spcPts val="1601"/>
              </a:spcAft>
              <a:buFont typeface="Arial"/>
              <a:buChar char="•"/>
              <a:defRPr sz="2800" kern="1200">
                <a:solidFill>
                  <a:schemeClr val="tx1"/>
                </a:solidFill>
                <a:latin typeface="+mn-lt"/>
                <a:ea typeface="+mn-ea"/>
                <a:cs typeface="+mn-cs"/>
              </a:defRPr>
            </a:lvl3pPr>
            <a:lvl4pPr marL="1600181" indent="-228598" algn="l" defTabSz="457195" rtl="0" eaLnBrk="1" latinLnBrk="0" hangingPunct="1">
              <a:lnSpc>
                <a:spcPct val="100000"/>
              </a:lnSpc>
              <a:spcBef>
                <a:spcPct val="20000"/>
              </a:spcBef>
              <a:spcAft>
                <a:spcPts val="1601"/>
              </a:spcAft>
              <a:buFont typeface="Arial" panose="020B0604020202020204" pitchFamily="34" charset="0"/>
              <a:buChar char="•"/>
              <a:defRPr sz="2800" kern="1200">
                <a:solidFill>
                  <a:schemeClr val="tx1"/>
                </a:solidFill>
                <a:latin typeface="+mn-lt"/>
                <a:ea typeface="+mn-ea"/>
                <a:cs typeface="+mn-cs"/>
              </a:defRPr>
            </a:lvl4pPr>
            <a:lvl5pPr marL="2057375" indent="-228598" algn="l" defTabSz="457195" rtl="0" eaLnBrk="1" latinLnBrk="0" hangingPunct="1">
              <a:lnSpc>
                <a:spcPct val="100000"/>
              </a:lnSpc>
              <a:spcBef>
                <a:spcPct val="20000"/>
              </a:spcBef>
              <a:spcAft>
                <a:spcPts val="1601"/>
              </a:spcAft>
              <a:buFont typeface="Arial"/>
              <a:buChar char="»"/>
              <a:defRPr sz="2800" kern="1200">
                <a:solidFill>
                  <a:schemeClr val="tx1"/>
                </a:solidFill>
                <a:latin typeface="+mn-lt"/>
                <a:ea typeface="+mn-ea"/>
                <a:cs typeface="+mn-cs"/>
              </a:defRPr>
            </a:lvl5pPr>
            <a:lvl6pPr marL="2514569" indent="-228598" algn="l" defTabSz="457195" rtl="0" eaLnBrk="1" latinLnBrk="0" hangingPunct="1">
              <a:spcBef>
                <a:spcPct val="20000"/>
              </a:spcBef>
              <a:buFont typeface="Arial"/>
              <a:buChar char="•"/>
              <a:defRPr sz="2000" kern="1200">
                <a:solidFill>
                  <a:schemeClr val="tx1"/>
                </a:solidFill>
                <a:latin typeface="+mn-lt"/>
                <a:ea typeface="+mn-ea"/>
                <a:cs typeface="+mn-cs"/>
              </a:defRPr>
            </a:lvl6pPr>
            <a:lvl7pPr marL="2971764" indent="-228598" algn="l" defTabSz="457195" rtl="0" eaLnBrk="1" latinLnBrk="0" hangingPunct="1">
              <a:spcBef>
                <a:spcPct val="20000"/>
              </a:spcBef>
              <a:buFont typeface="Arial"/>
              <a:buChar char="•"/>
              <a:defRPr sz="2000" kern="1200">
                <a:solidFill>
                  <a:schemeClr val="tx1"/>
                </a:solidFill>
                <a:latin typeface="+mn-lt"/>
                <a:ea typeface="+mn-ea"/>
                <a:cs typeface="+mn-cs"/>
              </a:defRPr>
            </a:lvl7pPr>
            <a:lvl8pPr marL="3428958" indent="-228598" algn="l" defTabSz="457195" rtl="0" eaLnBrk="1" latinLnBrk="0" hangingPunct="1">
              <a:spcBef>
                <a:spcPct val="20000"/>
              </a:spcBef>
              <a:buFont typeface="Arial"/>
              <a:buChar char="•"/>
              <a:defRPr sz="2000" kern="1200">
                <a:solidFill>
                  <a:schemeClr val="tx1"/>
                </a:solidFill>
                <a:latin typeface="+mn-lt"/>
                <a:ea typeface="+mn-ea"/>
                <a:cs typeface="+mn-cs"/>
              </a:defRPr>
            </a:lvl8pPr>
            <a:lvl9pPr marL="3886152" indent="-228598" algn="l" defTabSz="457195"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cs typeface="Arial"/>
              </a:rPr>
              <a:t>Safe, stable, nurturing  relationships</a:t>
            </a:r>
          </a:p>
        </p:txBody>
      </p:sp>
      <p:sp>
        <p:nvSpPr>
          <p:cNvPr id="11" name="Text Placeholder 10">
            <a:extLst>
              <a:ext uri="{FF2B5EF4-FFF2-40B4-BE49-F238E27FC236}">
                <a16:creationId xmlns:a16="http://schemas.microsoft.com/office/drawing/2014/main" id="{D90FCD96-03D0-8A46-9FB4-87718F83381D}"/>
              </a:ext>
            </a:extLst>
          </p:cNvPr>
          <p:cNvSpPr txBox="1">
            <a:spLocks/>
          </p:cNvSpPr>
          <p:nvPr/>
        </p:nvSpPr>
        <p:spPr>
          <a:xfrm>
            <a:off x="8595242" y="4176219"/>
            <a:ext cx="2843703" cy="791851"/>
          </a:xfrm>
          <a:prstGeom prst="rect">
            <a:avLst/>
          </a:prstGeom>
        </p:spPr>
        <p:txBody>
          <a:bodyPr vert="horz" wrap="square" lIns="91440" tIns="91440" rIns="91440" bIns="0" rtlCol="0" anchor="t" anchorCtr="0">
            <a:noAutofit/>
          </a:bodyPr>
          <a:lstStyle>
            <a:lvl1pPr marL="0" indent="0" algn="l" defTabSz="457195" rtl="0" eaLnBrk="1" latinLnBrk="0" hangingPunct="1">
              <a:lnSpc>
                <a:spcPct val="100000"/>
              </a:lnSpc>
              <a:spcBef>
                <a:spcPct val="20000"/>
              </a:spcBef>
              <a:spcAft>
                <a:spcPts val="1601"/>
              </a:spcAft>
              <a:buFont typeface="Arial" panose="020B0604020202020204" pitchFamily="34" charset="0"/>
              <a:buNone/>
              <a:defRPr sz="2800" kern="1200">
                <a:solidFill>
                  <a:schemeClr val="tx1"/>
                </a:solidFill>
                <a:latin typeface="+mn-lt"/>
                <a:ea typeface="+mn-ea"/>
                <a:cs typeface="+mn-cs"/>
              </a:defRPr>
            </a:lvl1pPr>
            <a:lvl2pPr marL="742940" indent="-285746" algn="l" defTabSz="457195" rtl="0" eaLnBrk="1" latinLnBrk="0" hangingPunct="1">
              <a:lnSpc>
                <a:spcPct val="100000"/>
              </a:lnSpc>
              <a:spcBef>
                <a:spcPct val="20000"/>
              </a:spcBef>
              <a:spcAft>
                <a:spcPts val="1601"/>
              </a:spcAft>
              <a:buFont typeface="Arial" panose="020B0604020202020204" pitchFamily="34" charset="0"/>
              <a:buChar char="•"/>
              <a:defRPr sz="2800" kern="1200">
                <a:solidFill>
                  <a:schemeClr val="tx1"/>
                </a:solidFill>
                <a:latin typeface="+mn-lt"/>
                <a:ea typeface="+mn-ea"/>
                <a:cs typeface="+mn-cs"/>
              </a:defRPr>
            </a:lvl2pPr>
            <a:lvl3pPr marL="1142986" indent="-228598" algn="l" defTabSz="457195" rtl="0" eaLnBrk="1" latinLnBrk="0" hangingPunct="1">
              <a:lnSpc>
                <a:spcPct val="100000"/>
              </a:lnSpc>
              <a:spcBef>
                <a:spcPct val="20000"/>
              </a:spcBef>
              <a:spcAft>
                <a:spcPts val="1601"/>
              </a:spcAft>
              <a:buFont typeface="Arial"/>
              <a:buChar char="•"/>
              <a:defRPr sz="2800" kern="1200">
                <a:solidFill>
                  <a:schemeClr val="tx1"/>
                </a:solidFill>
                <a:latin typeface="+mn-lt"/>
                <a:ea typeface="+mn-ea"/>
                <a:cs typeface="+mn-cs"/>
              </a:defRPr>
            </a:lvl3pPr>
            <a:lvl4pPr marL="1600181" indent="-228598" algn="l" defTabSz="457195" rtl="0" eaLnBrk="1" latinLnBrk="0" hangingPunct="1">
              <a:lnSpc>
                <a:spcPct val="100000"/>
              </a:lnSpc>
              <a:spcBef>
                <a:spcPct val="20000"/>
              </a:spcBef>
              <a:spcAft>
                <a:spcPts val="1601"/>
              </a:spcAft>
              <a:buFont typeface="Arial" panose="020B0604020202020204" pitchFamily="34" charset="0"/>
              <a:buChar char="•"/>
              <a:defRPr sz="2800" kern="1200">
                <a:solidFill>
                  <a:schemeClr val="tx1"/>
                </a:solidFill>
                <a:latin typeface="+mn-lt"/>
                <a:ea typeface="+mn-ea"/>
                <a:cs typeface="+mn-cs"/>
              </a:defRPr>
            </a:lvl4pPr>
            <a:lvl5pPr marL="2057375" indent="-228598" algn="l" defTabSz="457195" rtl="0" eaLnBrk="1" latinLnBrk="0" hangingPunct="1">
              <a:lnSpc>
                <a:spcPct val="100000"/>
              </a:lnSpc>
              <a:spcBef>
                <a:spcPct val="20000"/>
              </a:spcBef>
              <a:spcAft>
                <a:spcPts val="1601"/>
              </a:spcAft>
              <a:buFont typeface="Arial"/>
              <a:buChar char="»"/>
              <a:defRPr sz="2800" kern="1200">
                <a:solidFill>
                  <a:schemeClr val="tx1"/>
                </a:solidFill>
                <a:latin typeface="+mn-lt"/>
                <a:ea typeface="+mn-ea"/>
                <a:cs typeface="+mn-cs"/>
              </a:defRPr>
            </a:lvl5pPr>
            <a:lvl6pPr marL="2514569" indent="-228598" algn="l" defTabSz="457195" rtl="0" eaLnBrk="1" latinLnBrk="0" hangingPunct="1">
              <a:spcBef>
                <a:spcPct val="20000"/>
              </a:spcBef>
              <a:buFont typeface="Arial"/>
              <a:buChar char="•"/>
              <a:defRPr sz="2000" kern="1200">
                <a:solidFill>
                  <a:schemeClr val="tx1"/>
                </a:solidFill>
                <a:latin typeface="+mn-lt"/>
                <a:ea typeface="+mn-ea"/>
                <a:cs typeface="+mn-cs"/>
              </a:defRPr>
            </a:lvl6pPr>
            <a:lvl7pPr marL="2971764" indent="-228598" algn="l" defTabSz="457195" rtl="0" eaLnBrk="1" latinLnBrk="0" hangingPunct="1">
              <a:spcBef>
                <a:spcPct val="20000"/>
              </a:spcBef>
              <a:buFont typeface="Arial"/>
              <a:buChar char="•"/>
              <a:defRPr sz="2000" kern="1200">
                <a:solidFill>
                  <a:schemeClr val="tx1"/>
                </a:solidFill>
                <a:latin typeface="+mn-lt"/>
                <a:ea typeface="+mn-ea"/>
                <a:cs typeface="+mn-cs"/>
              </a:defRPr>
            </a:lvl7pPr>
            <a:lvl8pPr marL="3428958" indent="-228598" algn="l" defTabSz="457195" rtl="0" eaLnBrk="1" latinLnBrk="0" hangingPunct="1">
              <a:spcBef>
                <a:spcPct val="20000"/>
              </a:spcBef>
              <a:buFont typeface="Arial"/>
              <a:buChar char="•"/>
              <a:defRPr sz="2000" kern="1200">
                <a:solidFill>
                  <a:schemeClr val="tx1"/>
                </a:solidFill>
                <a:latin typeface="+mn-lt"/>
                <a:ea typeface="+mn-ea"/>
                <a:cs typeface="+mn-cs"/>
              </a:defRPr>
            </a:lvl8pPr>
            <a:lvl9pPr marL="3886152" indent="-228598" algn="l" defTabSz="457195"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cs typeface="Arial"/>
              </a:rPr>
              <a:t>Supportive Communities</a:t>
            </a:r>
          </a:p>
        </p:txBody>
      </p:sp>
      <p:sp>
        <p:nvSpPr>
          <p:cNvPr id="12" name="Right Brace 11">
            <a:extLst>
              <a:ext uri="{FF2B5EF4-FFF2-40B4-BE49-F238E27FC236}">
                <a16:creationId xmlns:a16="http://schemas.microsoft.com/office/drawing/2014/main" id="{6D053E27-BF54-C945-8EAE-153CF17BD3AE}"/>
              </a:ext>
            </a:extLst>
          </p:cNvPr>
          <p:cNvSpPr/>
          <p:nvPr/>
        </p:nvSpPr>
        <p:spPr>
          <a:xfrm rot="5400000">
            <a:off x="5656162" y="1117221"/>
            <a:ext cx="791852" cy="7857640"/>
          </a:xfrm>
          <a:prstGeom prst="rightBrace">
            <a:avLst/>
          </a:prstGeom>
          <a:ln w="76200"/>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solidFill>
                <a:schemeClr val="tx2"/>
              </a:solidFill>
            </a:endParaRPr>
          </a:p>
        </p:txBody>
      </p:sp>
      <p:sp>
        <p:nvSpPr>
          <p:cNvPr id="13" name="Text Placeholder 9">
            <a:extLst>
              <a:ext uri="{FF2B5EF4-FFF2-40B4-BE49-F238E27FC236}">
                <a16:creationId xmlns:a16="http://schemas.microsoft.com/office/drawing/2014/main" id="{DE14DA63-46A4-E94F-AEBB-D2BBC1A79F13}"/>
              </a:ext>
            </a:extLst>
          </p:cNvPr>
          <p:cNvSpPr txBox="1">
            <a:spLocks/>
          </p:cNvSpPr>
          <p:nvPr/>
        </p:nvSpPr>
        <p:spPr>
          <a:xfrm>
            <a:off x="3199889" y="5510098"/>
            <a:ext cx="6166483" cy="791851"/>
          </a:xfrm>
          <a:prstGeom prst="rect">
            <a:avLst/>
          </a:prstGeom>
        </p:spPr>
        <p:txBody>
          <a:bodyPr vert="horz" wrap="square" lIns="91440" tIns="91440" rIns="91440" bIns="0" rtlCol="0" anchor="b" anchorCtr="0">
            <a:noAutofit/>
          </a:bodyPr>
          <a:lstStyle>
            <a:lvl1pPr marL="0" indent="0" algn="ctr" defTabSz="457195" rtl="0" eaLnBrk="1" latinLnBrk="0" hangingPunct="1">
              <a:lnSpc>
                <a:spcPct val="100000"/>
              </a:lnSpc>
              <a:spcBef>
                <a:spcPct val="20000"/>
              </a:spcBef>
              <a:spcAft>
                <a:spcPts val="1001"/>
              </a:spcAft>
              <a:buFont typeface="Arial" panose="020B0604020202020204" pitchFamily="34" charset="0"/>
              <a:buNone/>
              <a:defRPr sz="1401" kern="1200">
                <a:solidFill>
                  <a:schemeClr val="tx1"/>
                </a:solidFill>
                <a:latin typeface="+mn-lt"/>
                <a:ea typeface="+mn-ea"/>
                <a:cs typeface="+mn-cs"/>
              </a:defRPr>
            </a:lvl1pPr>
            <a:lvl2pPr marL="0" indent="0" algn="ctr" defTabSz="457195" rtl="0" eaLnBrk="1" latinLnBrk="0" hangingPunct="1">
              <a:lnSpc>
                <a:spcPts val="1801"/>
              </a:lnSpc>
              <a:spcBef>
                <a:spcPct val="20000"/>
              </a:spcBef>
              <a:spcAft>
                <a:spcPts val="1001"/>
              </a:spcAft>
              <a:buFont typeface="Arial" panose="020B0604020202020204" pitchFamily="34" charset="0"/>
              <a:buNone/>
              <a:defRPr sz="1401" kern="1200" baseline="0">
                <a:solidFill>
                  <a:schemeClr val="tx1"/>
                </a:solidFill>
                <a:latin typeface="Arial" panose="020B0604020202020204" pitchFamily="34" charset="0"/>
                <a:ea typeface="+mn-ea"/>
                <a:cs typeface="+mn-cs"/>
              </a:defRPr>
            </a:lvl2pPr>
            <a:lvl3pPr marL="1142986" indent="-228598" algn="l" defTabSz="457195" rtl="0" eaLnBrk="1" latinLnBrk="0" hangingPunct="1">
              <a:lnSpc>
                <a:spcPts val="2400"/>
              </a:lnSpc>
              <a:spcBef>
                <a:spcPct val="20000"/>
              </a:spcBef>
              <a:spcAft>
                <a:spcPts val="1001"/>
              </a:spcAft>
              <a:buFont typeface="Arial"/>
              <a:buChar char="•"/>
              <a:defRPr sz="2000" kern="1200">
                <a:solidFill>
                  <a:schemeClr val="tx1"/>
                </a:solidFill>
                <a:latin typeface="+mn-lt"/>
                <a:ea typeface="+mn-ea"/>
                <a:cs typeface="+mn-cs"/>
              </a:defRPr>
            </a:lvl3pPr>
            <a:lvl4pPr marL="1600181" indent="-228598" algn="l" defTabSz="457195" rtl="0" eaLnBrk="1" latinLnBrk="0" hangingPunct="1">
              <a:lnSpc>
                <a:spcPts val="2400"/>
              </a:lnSpc>
              <a:spcBef>
                <a:spcPct val="20000"/>
              </a:spcBef>
              <a:spcAft>
                <a:spcPts val="1001"/>
              </a:spcAft>
              <a:buFont typeface="Arial" panose="020B0604020202020204" pitchFamily="34" charset="0"/>
              <a:buChar char="•"/>
              <a:defRPr sz="2000" kern="1200">
                <a:solidFill>
                  <a:schemeClr val="tx1"/>
                </a:solidFill>
                <a:latin typeface="+mn-lt"/>
                <a:ea typeface="+mn-ea"/>
                <a:cs typeface="+mn-cs"/>
              </a:defRPr>
            </a:lvl4pPr>
            <a:lvl5pPr marL="2057375" indent="-228598" algn="l" defTabSz="457195" rtl="0" eaLnBrk="1" latinLnBrk="0" hangingPunct="1">
              <a:lnSpc>
                <a:spcPts val="2400"/>
              </a:lnSpc>
              <a:spcBef>
                <a:spcPct val="20000"/>
              </a:spcBef>
              <a:spcAft>
                <a:spcPts val="1001"/>
              </a:spcAft>
              <a:buFont typeface="Arial"/>
              <a:buChar char="»"/>
              <a:defRPr sz="2000" kern="1200">
                <a:solidFill>
                  <a:schemeClr val="tx1"/>
                </a:solidFill>
                <a:latin typeface="+mn-lt"/>
                <a:ea typeface="+mn-ea"/>
                <a:cs typeface="+mn-cs"/>
              </a:defRPr>
            </a:lvl5pPr>
            <a:lvl6pPr marL="2514569" indent="-228598" algn="l" defTabSz="457195" rtl="0" eaLnBrk="1" latinLnBrk="0" hangingPunct="1">
              <a:spcBef>
                <a:spcPct val="20000"/>
              </a:spcBef>
              <a:buFont typeface="Arial"/>
              <a:buChar char="•"/>
              <a:defRPr sz="2000" kern="1200">
                <a:solidFill>
                  <a:schemeClr val="tx1"/>
                </a:solidFill>
                <a:latin typeface="+mn-lt"/>
                <a:ea typeface="+mn-ea"/>
                <a:cs typeface="+mn-cs"/>
              </a:defRPr>
            </a:lvl6pPr>
            <a:lvl7pPr marL="2971764" indent="-228598" algn="l" defTabSz="457195" rtl="0" eaLnBrk="1" latinLnBrk="0" hangingPunct="1">
              <a:spcBef>
                <a:spcPct val="20000"/>
              </a:spcBef>
              <a:buFont typeface="Arial"/>
              <a:buChar char="•"/>
              <a:defRPr sz="2000" kern="1200">
                <a:solidFill>
                  <a:schemeClr val="tx1"/>
                </a:solidFill>
                <a:latin typeface="+mn-lt"/>
                <a:ea typeface="+mn-ea"/>
                <a:cs typeface="+mn-cs"/>
              </a:defRPr>
            </a:lvl7pPr>
            <a:lvl8pPr marL="3428958" indent="-228598" algn="l" defTabSz="457195" rtl="0" eaLnBrk="1" latinLnBrk="0" hangingPunct="1">
              <a:spcBef>
                <a:spcPct val="20000"/>
              </a:spcBef>
              <a:buFont typeface="Arial"/>
              <a:buChar char="•"/>
              <a:defRPr sz="2000" kern="1200">
                <a:solidFill>
                  <a:schemeClr val="tx1"/>
                </a:solidFill>
                <a:latin typeface="+mn-lt"/>
                <a:ea typeface="+mn-ea"/>
                <a:cs typeface="+mn-cs"/>
              </a:defRPr>
            </a:lvl8pPr>
            <a:lvl9pPr marL="3886152" indent="-228598" algn="l" defTabSz="457195"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a:solidFill>
                  <a:schemeClr val="accent6"/>
                </a:solidFill>
                <a:cs typeface="Arial"/>
              </a:rPr>
              <a:t>Racially equitable policies, practices and systems</a:t>
            </a:r>
          </a:p>
        </p:txBody>
      </p:sp>
      <p:sp>
        <p:nvSpPr>
          <p:cNvPr id="14" name="Vertical Content Placeholder 5">
            <a:extLst>
              <a:ext uri="{FF2B5EF4-FFF2-40B4-BE49-F238E27FC236}">
                <a16:creationId xmlns:a16="http://schemas.microsoft.com/office/drawing/2014/main" id="{31985EF0-64AB-BB4B-92D0-CBC931C53ABE}"/>
              </a:ext>
            </a:extLst>
          </p:cNvPr>
          <p:cNvSpPr txBox="1">
            <a:spLocks noChangeAspect="1"/>
          </p:cNvSpPr>
          <p:nvPr/>
        </p:nvSpPr>
        <p:spPr>
          <a:xfrm>
            <a:off x="804138" y="1490967"/>
            <a:ext cx="2741537" cy="2598099"/>
          </a:xfrm>
          <a:prstGeom prst="ellipse">
            <a:avLst/>
          </a:prstGeom>
          <a:blipFill>
            <a:blip r:embed="rId4"/>
            <a:srcRect/>
            <a:stretch>
              <a:fillRect l="-10690" t="-41" r="-31882" b="41"/>
            </a:stretch>
          </a:blipFill>
          <a:ln w="25400">
            <a:solidFill>
              <a:schemeClr val="tx2"/>
            </a:solidFill>
          </a:ln>
        </p:spPr>
        <p:txBody>
          <a:bodyPr vert="horz" lIns="0" tIns="274320" rIns="0" bIns="45720" rtlCol="0" anchor="ctr">
            <a:noAutofit/>
          </a:bodyPr>
          <a:lstStyle>
            <a:lvl1pPr marL="0" indent="0" algn="ctr" defTabSz="457206" rtl="0" eaLnBrk="1" latinLnBrk="0" hangingPunct="1">
              <a:lnSpc>
                <a:spcPts val="2400"/>
              </a:lnSpc>
              <a:spcBef>
                <a:spcPct val="20000"/>
              </a:spcBef>
              <a:spcAft>
                <a:spcPts val="1001"/>
              </a:spcAft>
              <a:buFont typeface="Arial" panose="020B0604020202020204" pitchFamily="34" charset="0"/>
              <a:buNone/>
              <a:defRPr sz="4000" b="1" kern="1200">
                <a:solidFill>
                  <a:schemeClr val="bg1"/>
                </a:solidFill>
                <a:latin typeface="+mn-lt"/>
                <a:ea typeface="+mn-ea"/>
                <a:cs typeface="+mn-cs"/>
              </a:defRPr>
            </a:lvl1pPr>
            <a:lvl2pPr marL="742959" indent="-285753" algn="l" defTabSz="457206" rtl="0" eaLnBrk="1" latinLnBrk="0" hangingPunct="1">
              <a:lnSpc>
                <a:spcPts val="2400"/>
              </a:lnSpc>
              <a:spcBef>
                <a:spcPct val="20000"/>
              </a:spcBef>
              <a:spcAft>
                <a:spcPts val="1001"/>
              </a:spcAft>
              <a:buFont typeface="Arial" panose="020B0604020202020204" pitchFamily="34" charset="0"/>
              <a:buChar char="•"/>
              <a:defRPr sz="2000" kern="1200">
                <a:solidFill>
                  <a:schemeClr val="tx1"/>
                </a:solidFill>
                <a:latin typeface="+mn-lt"/>
                <a:ea typeface="+mn-ea"/>
                <a:cs typeface="+mn-cs"/>
              </a:defRPr>
            </a:lvl2pPr>
            <a:lvl3pPr marL="1143015" indent="-228604" algn="l" defTabSz="457206" rtl="0" eaLnBrk="1" latinLnBrk="0" hangingPunct="1">
              <a:lnSpc>
                <a:spcPts val="2400"/>
              </a:lnSpc>
              <a:spcBef>
                <a:spcPct val="20000"/>
              </a:spcBef>
              <a:spcAft>
                <a:spcPts val="1001"/>
              </a:spcAft>
              <a:buFont typeface="Arial"/>
              <a:buChar char="•"/>
              <a:defRPr sz="2000" kern="1200">
                <a:solidFill>
                  <a:schemeClr val="tx1"/>
                </a:solidFill>
                <a:latin typeface="+mn-lt"/>
                <a:ea typeface="+mn-ea"/>
                <a:cs typeface="+mn-cs"/>
              </a:defRPr>
            </a:lvl3pPr>
            <a:lvl4pPr marL="1600221" indent="-228604" algn="l" defTabSz="457206" rtl="0" eaLnBrk="1" latinLnBrk="0" hangingPunct="1">
              <a:lnSpc>
                <a:spcPts val="2400"/>
              </a:lnSpc>
              <a:spcBef>
                <a:spcPct val="20000"/>
              </a:spcBef>
              <a:spcAft>
                <a:spcPts val="1001"/>
              </a:spcAft>
              <a:buFont typeface="Arial" panose="020B0604020202020204" pitchFamily="34" charset="0"/>
              <a:buChar char="•"/>
              <a:defRPr sz="2000" kern="1200">
                <a:solidFill>
                  <a:schemeClr val="tx1"/>
                </a:solidFill>
                <a:latin typeface="+mn-lt"/>
                <a:ea typeface="+mn-ea"/>
                <a:cs typeface="+mn-cs"/>
              </a:defRPr>
            </a:lvl4pPr>
            <a:lvl5pPr marL="2057427" indent="-228604" algn="l" defTabSz="457206" rtl="0" eaLnBrk="1" latinLnBrk="0" hangingPunct="1">
              <a:lnSpc>
                <a:spcPts val="2400"/>
              </a:lnSpc>
              <a:spcBef>
                <a:spcPct val="20000"/>
              </a:spcBef>
              <a:spcAft>
                <a:spcPts val="1001"/>
              </a:spcAft>
              <a:buFont typeface="Arial"/>
              <a:buChar char="»"/>
              <a:defRPr sz="2000" kern="1200">
                <a:solidFill>
                  <a:schemeClr val="tx1"/>
                </a:solidFill>
                <a:latin typeface="+mn-lt"/>
                <a:ea typeface="+mn-ea"/>
                <a:cs typeface="+mn-cs"/>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p:txBody>
      </p:sp>
      <p:sp>
        <p:nvSpPr>
          <p:cNvPr id="15" name="Vertical Content Placeholder 5">
            <a:extLst>
              <a:ext uri="{FF2B5EF4-FFF2-40B4-BE49-F238E27FC236}">
                <a16:creationId xmlns:a16="http://schemas.microsoft.com/office/drawing/2014/main" id="{F34286C4-FBF5-2943-82E9-35296BFC023D}"/>
              </a:ext>
            </a:extLst>
          </p:cNvPr>
          <p:cNvSpPr txBox="1">
            <a:spLocks/>
          </p:cNvSpPr>
          <p:nvPr/>
        </p:nvSpPr>
        <p:spPr>
          <a:xfrm>
            <a:off x="8646326" y="1321246"/>
            <a:ext cx="2741537" cy="2598099"/>
          </a:xfrm>
          <a:prstGeom prst="ellipse">
            <a:avLst/>
          </a:prstGeom>
          <a:blipFill>
            <a:blip r:embed="rId5"/>
            <a:srcRect/>
            <a:stretch>
              <a:fillRect l="-21083" r="-21083"/>
            </a:stretch>
          </a:blipFill>
          <a:ln w="25400">
            <a:solidFill>
              <a:schemeClr val="tx2"/>
            </a:solidFill>
          </a:ln>
        </p:spPr>
        <p:txBody>
          <a:bodyPr vert="horz" lIns="0" tIns="274320" rIns="0" bIns="45720" rtlCol="0" anchor="ctr">
            <a:noAutofit/>
          </a:bodyPr>
          <a:lstStyle>
            <a:lvl1pPr marL="0" indent="0" algn="ctr" defTabSz="457206" rtl="0" eaLnBrk="1" latinLnBrk="0" hangingPunct="1">
              <a:lnSpc>
                <a:spcPts val="2400"/>
              </a:lnSpc>
              <a:spcBef>
                <a:spcPct val="20000"/>
              </a:spcBef>
              <a:spcAft>
                <a:spcPts val="1001"/>
              </a:spcAft>
              <a:buFont typeface="Arial" panose="020B0604020202020204" pitchFamily="34" charset="0"/>
              <a:buNone/>
              <a:defRPr sz="4000" b="1" kern="1200">
                <a:solidFill>
                  <a:schemeClr val="bg1"/>
                </a:solidFill>
                <a:latin typeface="+mn-lt"/>
                <a:ea typeface="+mn-ea"/>
                <a:cs typeface="+mn-cs"/>
              </a:defRPr>
            </a:lvl1pPr>
            <a:lvl2pPr marL="742959" indent="-285753" algn="l" defTabSz="457206" rtl="0" eaLnBrk="1" latinLnBrk="0" hangingPunct="1">
              <a:lnSpc>
                <a:spcPts val="2400"/>
              </a:lnSpc>
              <a:spcBef>
                <a:spcPct val="20000"/>
              </a:spcBef>
              <a:spcAft>
                <a:spcPts val="1001"/>
              </a:spcAft>
              <a:buFont typeface="Arial" panose="020B0604020202020204" pitchFamily="34" charset="0"/>
              <a:buChar char="•"/>
              <a:defRPr sz="2000" kern="1200">
                <a:solidFill>
                  <a:schemeClr val="tx1"/>
                </a:solidFill>
                <a:latin typeface="+mn-lt"/>
                <a:ea typeface="+mn-ea"/>
                <a:cs typeface="+mn-cs"/>
              </a:defRPr>
            </a:lvl2pPr>
            <a:lvl3pPr marL="1143015" indent="-228604" algn="l" defTabSz="457206" rtl="0" eaLnBrk="1" latinLnBrk="0" hangingPunct="1">
              <a:lnSpc>
                <a:spcPts val="2400"/>
              </a:lnSpc>
              <a:spcBef>
                <a:spcPct val="20000"/>
              </a:spcBef>
              <a:spcAft>
                <a:spcPts val="1001"/>
              </a:spcAft>
              <a:buFont typeface="Arial"/>
              <a:buChar char="•"/>
              <a:defRPr sz="2000" kern="1200">
                <a:solidFill>
                  <a:schemeClr val="tx1"/>
                </a:solidFill>
                <a:latin typeface="+mn-lt"/>
                <a:ea typeface="+mn-ea"/>
                <a:cs typeface="+mn-cs"/>
              </a:defRPr>
            </a:lvl3pPr>
            <a:lvl4pPr marL="1600221" indent="-228604" algn="l" defTabSz="457206" rtl="0" eaLnBrk="1" latinLnBrk="0" hangingPunct="1">
              <a:lnSpc>
                <a:spcPts val="2400"/>
              </a:lnSpc>
              <a:spcBef>
                <a:spcPct val="20000"/>
              </a:spcBef>
              <a:spcAft>
                <a:spcPts val="1001"/>
              </a:spcAft>
              <a:buFont typeface="Arial" panose="020B0604020202020204" pitchFamily="34" charset="0"/>
              <a:buChar char="•"/>
              <a:defRPr sz="2000" kern="1200">
                <a:solidFill>
                  <a:schemeClr val="tx1"/>
                </a:solidFill>
                <a:latin typeface="+mn-lt"/>
                <a:ea typeface="+mn-ea"/>
                <a:cs typeface="+mn-cs"/>
              </a:defRPr>
            </a:lvl4pPr>
            <a:lvl5pPr marL="2057427" indent="-228604" algn="l" defTabSz="457206" rtl="0" eaLnBrk="1" latinLnBrk="0" hangingPunct="1">
              <a:lnSpc>
                <a:spcPts val="2400"/>
              </a:lnSpc>
              <a:spcBef>
                <a:spcPct val="20000"/>
              </a:spcBef>
              <a:spcAft>
                <a:spcPts val="1001"/>
              </a:spcAft>
              <a:buFont typeface="Arial"/>
              <a:buChar char="»"/>
              <a:defRPr sz="2000" kern="1200">
                <a:solidFill>
                  <a:schemeClr val="tx1"/>
                </a:solidFill>
                <a:latin typeface="+mn-lt"/>
                <a:ea typeface="+mn-ea"/>
                <a:cs typeface="+mn-cs"/>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p:txBody>
      </p:sp>
      <p:sp>
        <p:nvSpPr>
          <p:cNvPr id="16" name="Vertical Content Placeholder 5">
            <a:extLst>
              <a:ext uri="{FF2B5EF4-FFF2-40B4-BE49-F238E27FC236}">
                <a16:creationId xmlns:a16="http://schemas.microsoft.com/office/drawing/2014/main" id="{B038EDE2-B744-E24D-B5CC-C7BBAF3CB88D}"/>
              </a:ext>
            </a:extLst>
          </p:cNvPr>
          <p:cNvSpPr txBox="1">
            <a:spLocks noChangeAspect="1"/>
          </p:cNvSpPr>
          <p:nvPr/>
        </p:nvSpPr>
        <p:spPr>
          <a:xfrm>
            <a:off x="4830548" y="1509822"/>
            <a:ext cx="2741537" cy="2598099"/>
          </a:xfrm>
          <a:prstGeom prst="ellipse">
            <a:avLst/>
          </a:prstGeom>
          <a:blipFill>
            <a:blip r:embed="rId6"/>
            <a:srcRect/>
            <a:stretch>
              <a:fillRect l="-21076" r="-21076"/>
            </a:stretch>
          </a:blipFill>
          <a:ln w="25400">
            <a:solidFill>
              <a:schemeClr val="tx2"/>
            </a:solidFill>
          </a:ln>
        </p:spPr>
        <p:txBody>
          <a:bodyPr vert="horz" lIns="0" tIns="274320" rIns="0" bIns="45720" rtlCol="0" anchor="ctr">
            <a:noAutofit/>
          </a:bodyPr>
          <a:lstStyle>
            <a:lvl1pPr marL="0" indent="0" algn="ctr" defTabSz="457206" rtl="0" eaLnBrk="1" latinLnBrk="0" hangingPunct="1">
              <a:lnSpc>
                <a:spcPts val="2400"/>
              </a:lnSpc>
              <a:spcBef>
                <a:spcPct val="20000"/>
              </a:spcBef>
              <a:spcAft>
                <a:spcPts val="1001"/>
              </a:spcAft>
              <a:buFont typeface="Arial" panose="020B0604020202020204" pitchFamily="34" charset="0"/>
              <a:buNone/>
              <a:defRPr sz="4000" b="1" kern="1200">
                <a:solidFill>
                  <a:schemeClr val="bg1"/>
                </a:solidFill>
                <a:latin typeface="+mn-lt"/>
                <a:ea typeface="+mn-ea"/>
                <a:cs typeface="+mn-cs"/>
              </a:defRPr>
            </a:lvl1pPr>
            <a:lvl2pPr marL="742959" indent="-285753" algn="l" defTabSz="457206" rtl="0" eaLnBrk="1" latinLnBrk="0" hangingPunct="1">
              <a:lnSpc>
                <a:spcPts val="2400"/>
              </a:lnSpc>
              <a:spcBef>
                <a:spcPct val="20000"/>
              </a:spcBef>
              <a:spcAft>
                <a:spcPts val="1001"/>
              </a:spcAft>
              <a:buFont typeface="Arial" panose="020B0604020202020204" pitchFamily="34" charset="0"/>
              <a:buChar char="•"/>
              <a:defRPr sz="2000" kern="1200">
                <a:solidFill>
                  <a:schemeClr val="tx1"/>
                </a:solidFill>
                <a:latin typeface="+mn-lt"/>
                <a:ea typeface="+mn-ea"/>
                <a:cs typeface="+mn-cs"/>
              </a:defRPr>
            </a:lvl2pPr>
            <a:lvl3pPr marL="1143015" indent="-228604" algn="l" defTabSz="457206" rtl="0" eaLnBrk="1" latinLnBrk="0" hangingPunct="1">
              <a:lnSpc>
                <a:spcPts val="2400"/>
              </a:lnSpc>
              <a:spcBef>
                <a:spcPct val="20000"/>
              </a:spcBef>
              <a:spcAft>
                <a:spcPts val="1001"/>
              </a:spcAft>
              <a:buFont typeface="Arial"/>
              <a:buChar char="•"/>
              <a:defRPr sz="2000" kern="1200">
                <a:solidFill>
                  <a:schemeClr val="tx1"/>
                </a:solidFill>
                <a:latin typeface="+mn-lt"/>
                <a:ea typeface="+mn-ea"/>
                <a:cs typeface="+mn-cs"/>
              </a:defRPr>
            </a:lvl3pPr>
            <a:lvl4pPr marL="1600221" indent="-228604" algn="l" defTabSz="457206" rtl="0" eaLnBrk="1" latinLnBrk="0" hangingPunct="1">
              <a:lnSpc>
                <a:spcPts val="2400"/>
              </a:lnSpc>
              <a:spcBef>
                <a:spcPct val="20000"/>
              </a:spcBef>
              <a:spcAft>
                <a:spcPts val="1001"/>
              </a:spcAft>
              <a:buFont typeface="Arial" panose="020B0604020202020204" pitchFamily="34" charset="0"/>
              <a:buChar char="•"/>
              <a:defRPr sz="2000" kern="1200">
                <a:solidFill>
                  <a:schemeClr val="tx1"/>
                </a:solidFill>
                <a:latin typeface="+mn-lt"/>
                <a:ea typeface="+mn-ea"/>
                <a:cs typeface="+mn-cs"/>
              </a:defRPr>
            </a:lvl4pPr>
            <a:lvl5pPr marL="2057427" indent="-228604" algn="l" defTabSz="457206" rtl="0" eaLnBrk="1" latinLnBrk="0" hangingPunct="1">
              <a:lnSpc>
                <a:spcPts val="2400"/>
              </a:lnSpc>
              <a:spcBef>
                <a:spcPct val="20000"/>
              </a:spcBef>
              <a:spcAft>
                <a:spcPts val="1001"/>
              </a:spcAft>
              <a:buFont typeface="Arial"/>
              <a:buChar char="»"/>
              <a:defRPr sz="2000" kern="1200">
                <a:solidFill>
                  <a:schemeClr val="tx1"/>
                </a:solidFill>
                <a:latin typeface="+mn-lt"/>
                <a:ea typeface="+mn-ea"/>
                <a:cs typeface="+mn-cs"/>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p:txBody>
      </p:sp>
      <p:sp>
        <p:nvSpPr>
          <p:cNvPr id="3" name="Title 2">
            <a:extLst>
              <a:ext uri="{FF2B5EF4-FFF2-40B4-BE49-F238E27FC236}">
                <a16:creationId xmlns:a16="http://schemas.microsoft.com/office/drawing/2014/main" id="{37135B69-C1CA-4F89-BC5C-7C5C73BF32CD}"/>
              </a:ext>
            </a:extLst>
          </p:cNvPr>
          <p:cNvSpPr>
            <a:spLocks noGrp="1"/>
          </p:cNvSpPr>
          <p:nvPr>
            <p:ph type="title"/>
          </p:nvPr>
        </p:nvSpPr>
        <p:spPr>
          <a:xfrm>
            <a:off x="565688" y="286338"/>
            <a:ext cx="10972800" cy="1034908"/>
          </a:xfrm>
        </p:spPr>
        <p:txBody>
          <a:bodyPr/>
          <a:lstStyle/>
          <a:p>
            <a:r>
              <a:rPr lang="en-US" dirty="0"/>
              <a:t>Resilience is broader than the individual</a:t>
            </a:r>
          </a:p>
        </p:txBody>
      </p:sp>
      <p:sp>
        <p:nvSpPr>
          <p:cNvPr id="2" name="Rectangle 1">
            <a:extLst>
              <a:ext uri="{FF2B5EF4-FFF2-40B4-BE49-F238E27FC236}">
                <a16:creationId xmlns:a16="http://schemas.microsoft.com/office/drawing/2014/main" id="{BD3217C8-27AE-4F65-9A78-9772FEFF808D}"/>
              </a:ext>
            </a:extLst>
          </p:cNvPr>
          <p:cNvSpPr/>
          <p:nvPr/>
        </p:nvSpPr>
        <p:spPr>
          <a:xfrm>
            <a:off x="0" y="6455674"/>
            <a:ext cx="7011357" cy="377924"/>
          </a:xfrm>
          <a:prstGeom prst="rect">
            <a:avLst/>
          </a:prstGeom>
        </p:spPr>
        <p:txBody>
          <a:bodyPr wrap="square">
            <a:spAutoFit/>
          </a:bodyPr>
          <a:lstStyle/>
          <a:p>
            <a:pPr>
              <a:lnSpc>
                <a:spcPct val="107000"/>
              </a:lnSpc>
              <a:spcAft>
                <a:spcPts val="800"/>
              </a:spcAft>
            </a:pPr>
            <a:r>
              <a:rPr lang="en-US" sz="900" dirty="0">
                <a:ea typeface="Calibri" panose="020F0502020204030204" pitchFamily="34" charset="0"/>
                <a:cs typeface="Calibri" panose="020F0502020204030204" pitchFamily="34" charset="0"/>
              </a:rPr>
              <a:t>Srivastav, A., Fairbrother, G., &amp; Simpson, L. A. (2017). Addressing Adverse Childhood Experiences through the Affordable Care Act: Promising advances and missed opportunities. </a:t>
            </a:r>
            <a:r>
              <a:rPr lang="en-US" sz="900" i="1" dirty="0">
                <a:ea typeface="Calibri" panose="020F0502020204030204" pitchFamily="34" charset="0"/>
                <a:cs typeface="Calibri" panose="020F0502020204030204" pitchFamily="34" charset="0"/>
              </a:rPr>
              <a:t>Academic Pediatrics</a:t>
            </a:r>
            <a:r>
              <a:rPr lang="en-US" sz="900" dirty="0">
                <a:ea typeface="Calibri" panose="020F0502020204030204" pitchFamily="34" charset="0"/>
                <a:cs typeface="Calibri" panose="020F0502020204030204" pitchFamily="34" charset="0"/>
              </a:rPr>
              <a:t>, </a:t>
            </a:r>
            <a:r>
              <a:rPr lang="en-US" sz="900" i="1" dirty="0">
                <a:ea typeface="Calibri" panose="020F0502020204030204" pitchFamily="34" charset="0"/>
                <a:cs typeface="Calibri" panose="020F0502020204030204" pitchFamily="34" charset="0"/>
              </a:rPr>
              <a:t>17</a:t>
            </a:r>
            <a:r>
              <a:rPr lang="en-US" sz="900" dirty="0">
                <a:ea typeface="Calibri" panose="020F0502020204030204" pitchFamily="34" charset="0"/>
                <a:cs typeface="Calibri" panose="020F0502020204030204" pitchFamily="34" charset="0"/>
              </a:rPr>
              <a:t>(7S), S136–S143. https://doi.org/10.1016/j.acap.2017.04.007</a:t>
            </a:r>
            <a:endParaRPr lang="en-US" sz="9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50772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9106B5-45E9-EC41-A54C-D9A92DB9B7F4}"/>
              </a:ext>
            </a:extLst>
          </p:cNvPr>
          <p:cNvSpPr/>
          <p:nvPr/>
        </p:nvSpPr>
        <p:spPr>
          <a:xfrm>
            <a:off x="5971607" y="3244334"/>
            <a:ext cx="248786" cy="369332"/>
          </a:xfrm>
          <a:prstGeom prst="rect">
            <a:avLst/>
          </a:prstGeom>
        </p:spPr>
        <p:txBody>
          <a:bodyPr wrap="none">
            <a:spAutoFit/>
          </a:bodyPr>
          <a:lstStyle/>
          <a:p>
            <a:r>
              <a:rPr lang="en-US" dirty="0"/>
              <a:t> </a:t>
            </a:r>
          </a:p>
        </p:txBody>
      </p:sp>
      <p:sp>
        <p:nvSpPr>
          <p:cNvPr id="10" name="Title 3">
            <a:extLst>
              <a:ext uri="{FF2B5EF4-FFF2-40B4-BE49-F238E27FC236}">
                <a16:creationId xmlns:a16="http://schemas.microsoft.com/office/drawing/2014/main" id="{046B7DA0-7226-9B44-B96E-BADCDB8A1B6B}"/>
              </a:ext>
            </a:extLst>
          </p:cNvPr>
          <p:cNvSpPr>
            <a:spLocks noGrp="1"/>
          </p:cNvSpPr>
          <p:nvPr>
            <p:ph type="title"/>
          </p:nvPr>
        </p:nvSpPr>
        <p:spPr>
          <a:xfrm>
            <a:off x="563073" y="1840075"/>
            <a:ext cx="8634715" cy="2664690"/>
          </a:xfrm>
        </p:spPr>
        <p:txBody>
          <a:bodyPr/>
          <a:lstStyle/>
          <a:p>
            <a:pPr algn="ctr"/>
            <a:r>
              <a:rPr lang="en-US" dirty="0">
                <a:solidFill>
                  <a:schemeClr val="bg1"/>
                </a:solidFill>
                <a:cs typeface="Arial"/>
              </a:rPr>
              <a:t>Race Equity and ACEs: Current Research and Practice Efforts </a:t>
            </a:r>
          </a:p>
        </p:txBody>
      </p:sp>
    </p:spTree>
    <p:extLst>
      <p:ext uri="{BB962C8B-B14F-4D97-AF65-F5344CB8AC3E}">
        <p14:creationId xmlns:p14="http://schemas.microsoft.com/office/powerpoint/2010/main" val="12470799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Rectangle 239">
            <a:extLst>
              <a:ext uri="{FF2B5EF4-FFF2-40B4-BE49-F238E27FC236}">
                <a16:creationId xmlns:a16="http://schemas.microsoft.com/office/drawing/2014/main" id="{5FFAAB01-B52F-47A3-925E-FA199DFF3E89}"/>
              </a:ext>
            </a:extLst>
          </p:cNvPr>
          <p:cNvSpPr/>
          <p:nvPr/>
        </p:nvSpPr>
        <p:spPr>
          <a:xfrm rot="5400000" flipV="1">
            <a:off x="5715000" y="380999"/>
            <a:ext cx="6858000" cy="609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239" name="Group 238">
            <a:extLst>
              <a:ext uri="{FF2B5EF4-FFF2-40B4-BE49-F238E27FC236}">
                <a16:creationId xmlns:a16="http://schemas.microsoft.com/office/drawing/2014/main" id="{AF328ECA-5360-4999-BC4B-18D6B3B0D8FC}"/>
              </a:ext>
            </a:extLst>
          </p:cNvPr>
          <p:cNvGrpSpPr/>
          <p:nvPr/>
        </p:nvGrpSpPr>
        <p:grpSpPr>
          <a:xfrm>
            <a:off x="6575907" y="265085"/>
            <a:ext cx="4963379" cy="1640560"/>
            <a:chOff x="1766649" y="1751142"/>
            <a:chExt cx="7855526" cy="5549703"/>
          </a:xfrm>
        </p:grpSpPr>
        <p:sp>
          <p:nvSpPr>
            <p:cNvPr id="234" name="TextBox 233">
              <a:extLst>
                <a:ext uri="{FF2B5EF4-FFF2-40B4-BE49-F238E27FC236}">
                  <a16:creationId xmlns:a16="http://schemas.microsoft.com/office/drawing/2014/main" id="{388B71BD-6057-4033-A081-5DDAE877BF49}"/>
                </a:ext>
              </a:extLst>
            </p:cNvPr>
            <p:cNvSpPr txBox="1"/>
            <p:nvPr/>
          </p:nvSpPr>
          <p:spPr>
            <a:xfrm>
              <a:off x="1766649" y="1751142"/>
              <a:ext cx="7855526" cy="5309862"/>
            </a:xfrm>
            <a:prstGeom prst="rect">
              <a:avLst/>
            </a:prstGeom>
            <a:noFill/>
          </p:spPr>
          <p:txBody>
            <a:bodyPr wrap="square" rtlCol="0">
              <a:spAutoFit/>
            </a:bodyPr>
            <a:lstStyle/>
            <a:p>
              <a:r>
                <a:rPr lang="en-US" sz="3200" b="1" dirty="0">
                  <a:solidFill>
                    <a:schemeClr val="bg1"/>
                  </a:solidFill>
                </a:rPr>
                <a:t>Examining </a:t>
              </a:r>
            </a:p>
            <a:p>
              <a:r>
                <a:rPr lang="en-US" sz="3200" b="1" dirty="0">
                  <a:solidFill>
                    <a:schemeClr val="bg1"/>
                  </a:solidFill>
                </a:rPr>
                <a:t>Race Equity, ACEs, and Risk Behaviors</a:t>
              </a:r>
            </a:p>
          </p:txBody>
        </p:sp>
        <p:cxnSp>
          <p:nvCxnSpPr>
            <p:cNvPr id="236" name="Straight Connector 235">
              <a:extLst>
                <a:ext uri="{FF2B5EF4-FFF2-40B4-BE49-F238E27FC236}">
                  <a16:creationId xmlns:a16="http://schemas.microsoft.com/office/drawing/2014/main" id="{174A0F08-0327-460E-9D6A-FACF8ADAE780}"/>
                </a:ext>
              </a:extLst>
            </p:cNvPr>
            <p:cNvCxnSpPr/>
            <p:nvPr/>
          </p:nvCxnSpPr>
          <p:spPr>
            <a:xfrm>
              <a:off x="2136071" y="7300845"/>
              <a:ext cx="1904999"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70F23E8A-235F-EB47-B337-288332D1F5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pic>
        <p:nvPicPr>
          <p:cNvPr id="13" name="Content Placeholder 3">
            <a:extLst>
              <a:ext uri="{FF2B5EF4-FFF2-40B4-BE49-F238E27FC236}">
                <a16:creationId xmlns:a16="http://schemas.microsoft.com/office/drawing/2014/main" id="{337D7947-879C-2044-B126-BEA005761D87}"/>
              </a:ext>
            </a:extLst>
          </p:cNvPr>
          <p:cNvPicPr>
            <a:picLocks noChangeAspect="1"/>
          </p:cNvPicPr>
          <p:nvPr/>
        </p:nvPicPr>
        <p:blipFill>
          <a:blip r:embed="rId4"/>
          <a:stretch>
            <a:fillRect/>
          </a:stretch>
        </p:blipFill>
        <p:spPr>
          <a:xfrm>
            <a:off x="77093" y="265085"/>
            <a:ext cx="5856986" cy="4955319"/>
          </a:xfrm>
          <a:prstGeom prst="rect">
            <a:avLst/>
          </a:prstGeom>
        </p:spPr>
      </p:pic>
      <p:sp>
        <p:nvSpPr>
          <p:cNvPr id="15" name="Rectangle 14">
            <a:extLst>
              <a:ext uri="{FF2B5EF4-FFF2-40B4-BE49-F238E27FC236}">
                <a16:creationId xmlns:a16="http://schemas.microsoft.com/office/drawing/2014/main" id="{7279F907-DD29-894C-9534-DC6436BE3CA1}"/>
              </a:ext>
            </a:extLst>
          </p:cNvPr>
          <p:cNvSpPr/>
          <p:nvPr/>
        </p:nvSpPr>
        <p:spPr>
          <a:xfrm>
            <a:off x="6419844" y="1931972"/>
            <a:ext cx="5695064" cy="3431709"/>
          </a:xfrm>
          <a:prstGeom prst="rect">
            <a:avLst/>
          </a:prstGeom>
        </p:spPr>
        <p:txBody>
          <a:bodyPr wrap="square">
            <a:spAutoFit/>
          </a:bodyPr>
          <a:lstStyle/>
          <a:p>
            <a:endParaRPr lang="en-US" sz="1300" b="1" dirty="0">
              <a:solidFill>
                <a:schemeClr val="bg2"/>
              </a:solidFill>
            </a:endParaRPr>
          </a:p>
          <a:p>
            <a:r>
              <a:rPr lang="en-US" b="1" dirty="0">
                <a:solidFill>
                  <a:schemeClr val="bg2"/>
                </a:solidFill>
              </a:rPr>
              <a:t>South Carolina Behavioral Risk Factor Surveillance System (SC-BRFSS) </a:t>
            </a:r>
          </a:p>
          <a:p>
            <a:endParaRPr lang="en-US" sz="2400" b="1" dirty="0">
              <a:solidFill>
                <a:schemeClr val="bg2"/>
              </a:solidFill>
            </a:endParaRPr>
          </a:p>
          <a:p>
            <a:pPr marL="342900" indent="-342900">
              <a:buFont typeface="Arial" panose="020B0604020202020204" pitchFamily="34" charset="0"/>
              <a:buChar char="•"/>
            </a:pPr>
            <a:r>
              <a:rPr lang="en-US" sz="2000" dirty="0">
                <a:solidFill>
                  <a:schemeClr val="bg2"/>
                </a:solidFill>
              </a:rPr>
              <a:t>Cross-sectional, telephone-based survey </a:t>
            </a:r>
          </a:p>
          <a:p>
            <a:pPr marL="342900" indent="-342900">
              <a:buFont typeface="Arial" panose="020B0604020202020204" pitchFamily="34" charset="0"/>
              <a:buChar char="•"/>
            </a:pPr>
            <a:r>
              <a:rPr lang="en-US" sz="2000" dirty="0">
                <a:solidFill>
                  <a:schemeClr val="bg2"/>
                </a:solidFill>
              </a:rPr>
              <a:t>Non-incarcerated, adults 18 + that reside in South Carolina</a:t>
            </a:r>
          </a:p>
          <a:p>
            <a:pPr marL="342900" indent="-342900">
              <a:buFont typeface="Arial" panose="020B0604020202020204" pitchFamily="34" charset="0"/>
              <a:buChar char="•"/>
            </a:pPr>
            <a:r>
              <a:rPr lang="en-US" sz="2000" dirty="0">
                <a:solidFill>
                  <a:schemeClr val="bg2"/>
                </a:solidFill>
              </a:rPr>
              <a:t>Representative of state population </a:t>
            </a:r>
          </a:p>
          <a:p>
            <a:pPr marL="342900" indent="-342900">
              <a:buFont typeface="Arial" panose="020B0604020202020204" pitchFamily="34" charset="0"/>
              <a:buChar char="•"/>
            </a:pPr>
            <a:r>
              <a:rPr lang="en-US" sz="2000" dirty="0">
                <a:solidFill>
                  <a:schemeClr val="bg2"/>
                </a:solidFill>
              </a:rPr>
              <a:t>Self-report and retrospective about ACEs</a:t>
            </a:r>
          </a:p>
          <a:p>
            <a:pPr marL="342900" indent="-342900">
              <a:buFont typeface="Arial" panose="020B0604020202020204" pitchFamily="34" charset="0"/>
              <a:buChar char="•"/>
            </a:pPr>
            <a:r>
              <a:rPr lang="en-US" sz="2000" dirty="0">
                <a:solidFill>
                  <a:schemeClr val="bg2"/>
                </a:solidFill>
              </a:rPr>
              <a:t>Data from 2017 (n=7,014) on demographics, ACEs, and tobacco risk behaviors </a:t>
            </a:r>
          </a:p>
        </p:txBody>
      </p:sp>
      <p:sp>
        <p:nvSpPr>
          <p:cNvPr id="16" name="TextBox 15">
            <a:extLst>
              <a:ext uri="{FF2B5EF4-FFF2-40B4-BE49-F238E27FC236}">
                <a16:creationId xmlns:a16="http://schemas.microsoft.com/office/drawing/2014/main" id="{909ABB78-4013-1E4F-BA3F-1D4FC53D2D27}"/>
              </a:ext>
            </a:extLst>
          </p:cNvPr>
          <p:cNvSpPr txBox="1"/>
          <p:nvPr/>
        </p:nvSpPr>
        <p:spPr>
          <a:xfrm>
            <a:off x="236986" y="5657671"/>
            <a:ext cx="5537200" cy="1200329"/>
          </a:xfrm>
          <a:prstGeom prst="rect">
            <a:avLst/>
          </a:prstGeom>
          <a:noFill/>
        </p:spPr>
        <p:txBody>
          <a:bodyPr wrap="square" rtlCol="0">
            <a:spAutoFit/>
          </a:bodyPr>
          <a:lstStyle/>
          <a:p>
            <a:r>
              <a:rPr lang="en-US" sz="1050" dirty="0"/>
              <a:t>Srivastav, A., </a:t>
            </a:r>
            <a:r>
              <a:rPr lang="en-US" sz="1050" dirty="0" err="1"/>
              <a:t>Strompolis</a:t>
            </a:r>
            <a:r>
              <a:rPr lang="en-US" sz="1050" dirty="0"/>
              <a:t>, M., </a:t>
            </a:r>
            <a:r>
              <a:rPr lang="en-US" sz="1050" dirty="0" err="1"/>
              <a:t>Kipp</a:t>
            </a:r>
            <a:r>
              <a:rPr lang="en-US" sz="1050" dirty="0"/>
              <a:t>, C., Richard, C. L., &amp; Thrasher, J. F. (2020). Moderating the Effects of Adverse Childhood Experiences to Address Inequities in Tobacco-Related Risk Behaviors. </a:t>
            </a:r>
            <a:r>
              <a:rPr lang="en-US" sz="1050" i="1" dirty="0"/>
              <a:t>Health Promotion Practice</a:t>
            </a:r>
            <a:r>
              <a:rPr lang="en-US" sz="1050" dirty="0"/>
              <a:t>, </a:t>
            </a:r>
            <a:r>
              <a:rPr lang="en-US" sz="1050" i="1" dirty="0"/>
              <a:t>21</a:t>
            </a:r>
            <a:r>
              <a:rPr lang="en-US" sz="1050" dirty="0"/>
              <a:t>(1_suppl), 139S-147S. </a:t>
            </a:r>
            <a:r>
              <a:rPr lang="en-US" sz="1050" u="sng" dirty="0">
                <a:hlinkClick r:id="rId5"/>
              </a:rPr>
              <a:t>https://doi.org/10.1177/1524839919882383</a:t>
            </a:r>
            <a:endParaRPr lang="en-US" sz="1050" dirty="0"/>
          </a:p>
          <a:p>
            <a:r>
              <a:rPr lang="en-US" sz="1200" b="1" dirty="0"/>
              <a:t> </a:t>
            </a:r>
            <a:endParaRPr lang="en-US" sz="1200" dirty="0"/>
          </a:p>
          <a:p>
            <a:r>
              <a:rPr lang="en-US" b="1" dirty="0"/>
              <a:t> </a:t>
            </a:r>
            <a:endParaRPr lang="en-US" dirty="0"/>
          </a:p>
        </p:txBody>
      </p:sp>
    </p:spTree>
    <p:extLst>
      <p:ext uri="{BB962C8B-B14F-4D97-AF65-F5344CB8AC3E}">
        <p14:creationId xmlns:p14="http://schemas.microsoft.com/office/powerpoint/2010/main" val="21550545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16" name="Title 2">
            <a:extLst>
              <a:ext uri="{FF2B5EF4-FFF2-40B4-BE49-F238E27FC236}">
                <a16:creationId xmlns:a16="http://schemas.microsoft.com/office/drawing/2014/main" id="{F0C10806-B34F-104E-A7FC-01F1DAEF4747}"/>
              </a:ext>
            </a:extLst>
          </p:cNvPr>
          <p:cNvSpPr>
            <a:spLocks noGrp="1"/>
          </p:cNvSpPr>
          <p:nvPr>
            <p:ph type="title"/>
          </p:nvPr>
        </p:nvSpPr>
        <p:spPr>
          <a:xfrm>
            <a:off x="524771" y="332232"/>
            <a:ext cx="11132723" cy="663575"/>
          </a:xfrm>
        </p:spPr>
        <p:txBody>
          <a:bodyPr/>
          <a:lstStyle/>
          <a:p>
            <a:pPr algn="ctr"/>
            <a:r>
              <a:rPr lang="en-US" sz="4000" dirty="0">
                <a:solidFill>
                  <a:schemeClr val="accent3"/>
                </a:solidFill>
                <a:latin typeface="Roboto" panose="02000000000000000000" pitchFamily="2" charset="0"/>
                <a:ea typeface="Roboto" panose="02000000000000000000" pitchFamily="2" charset="0"/>
                <a:cs typeface="Roboto" panose="02000000000000000000" pitchFamily="2" charset="0"/>
              </a:rPr>
              <a:t>How do these differences compare by race? </a:t>
            </a:r>
          </a:p>
        </p:txBody>
      </p:sp>
      <p:pic>
        <p:nvPicPr>
          <p:cNvPr id="17" name="Picture 16" descr="A picture containing object&#10;&#10;Description automatically generated">
            <a:extLst>
              <a:ext uri="{FF2B5EF4-FFF2-40B4-BE49-F238E27FC236}">
                <a16:creationId xmlns:a16="http://schemas.microsoft.com/office/drawing/2014/main" id="{75B92E5B-5F1E-0643-9DB1-1DD5BE7E6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45" name="Rectangle 44">
            <a:extLst>
              <a:ext uri="{FF2B5EF4-FFF2-40B4-BE49-F238E27FC236}">
                <a16:creationId xmlns:a16="http://schemas.microsoft.com/office/drawing/2014/main" id="{86909A14-6EFD-574D-B9BC-4F909BD2B31E}"/>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33" name="Rectangle: Rounded Corners 4">
            <a:extLst>
              <a:ext uri="{FF2B5EF4-FFF2-40B4-BE49-F238E27FC236}">
                <a16:creationId xmlns:a16="http://schemas.microsoft.com/office/drawing/2014/main" id="{F8705C3D-34AF-1346-B955-CA78D77471AC}"/>
              </a:ext>
            </a:extLst>
          </p:cNvPr>
          <p:cNvSpPr/>
          <p:nvPr/>
        </p:nvSpPr>
        <p:spPr>
          <a:xfrm>
            <a:off x="666301" y="4066242"/>
            <a:ext cx="2648607" cy="137948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Adverse Childhood Experiences (ACEs)  </a:t>
            </a:r>
          </a:p>
        </p:txBody>
      </p:sp>
      <p:sp>
        <p:nvSpPr>
          <p:cNvPr id="42" name="Rectangle: Rounded Corners 5">
            <a:extLst>
              <a:ext uri="{FF2B5EF4-FFF2-40B4-BE49-F238E27FC236}">
                <a16:creationId xmlns:a16="http://schemas.microsoft.com/office/drawing/2014/main" id="{63BC0728-8AEC-8A43-9417-F8B79538EE3A}"/>
              </a:ext>
            </a:extLst>
          </p:cNvPr>
          <p:cNvSpPr/>
          <p:nvPr/>
        </p:nvSpPr>
        <p:spPr>
          <a:xfrm>
            <a:off x="2750738" y="1601677"/>
            <a:ext cx="2648607" cy="137948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Safe Stable Nurturing Relationships </a:t>
            </a:r>
          </a:p>
          <a:p>
            <a:pPr algn="ctr"/>
            <a:r>
              <a:rPr lang="en-US" dirty="0"/>
              <a:t>-basic needs met</a:t>
            </a:r>
          </a:p>
          <a:p>
            <a:pPr algn="ctr"/>
            <a:r>
              <a:rPr lang="en-US" dirty="0"/>
              <a:t>-safe and protected</a:t>
            </a:r>
          </a:p>
        </p:txBody>
      </p:sp>
      <p:sp>
        <p:nvSpPr>
          <p:cNvPr id="43" name="Rectangle: Rounded Corners 6">
            <a:extLst>
              <a:ext uri="{FF2B5EF4-FFF2-40B4-BE49-F238E27FC236}">
                <a16:creationId xmlns:a16="http://schemas.microsoft.com/office/drawing/2014/main" id="{63AAE65E-092E-3E49-BA39-9AB42BA72906}"/>
              </a:ext>
            </a:extLst>
          </p:cNvPr>
          <p:cNvSpPr/>
          <p:nvPr/>
        </p:nvSpPr>
        <p:spPr>
          <a:xfrm>
            <a:off x="5014957" y="4066242"/>
            <a:ext cx="2648607" cy="137948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Risk Behaviors</a:t>
            </a:r>
          </a:p>
          <a:p>
            <a:pPr algn="ctr"/>
            <a:r>
              <a:rPr lang="en-US"/>
              <a:t>-smoking</a:t>
            </a:r>
          </a:p>
          <a:p>
            <a:pPr algn="ctr"/>
            <a:r>
              <a:rPr lang="en-US"/>
              <a:t>-e-cigarettes </a:t>
            </a:r>
          </a:p>
        </p:txBody>
      </p:sp>
      <p:sp>
        <p:nvSpPr>
          <p:cNvPr id="44" name="Rectangle: Rounded Corners 7">
            <a:extLst>
              <a:ext uri="{FF2B5EF4-FFF2-40B4-BE49-F238E27FC236}">
                <a16:creationId xmlns:a16="http://schemas.microsoft.com/office/drawing/2014/main" id="{DEC5C8EA-3370-E447-90B5-E692B40E18CF}"/>
              </a:ext>
            </a:extLst>
          </p:cNvPr>
          <p:cNvSpPr/>
          <p:nvPr/>
        </p:nvSpPr>
        <p:spPr>
          <a:xfrm>
            <a:off x="9008887" y="4066242"/>
            <a:ext cx="2648607" cy="13794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Chronic Disease and Illness</a:t>
            </a:r>
          </a:p>
        </p:txBody>
      </p:sp>
      <p:cxnSp>
        <p:nvCxnSpPr>
          <p:cNvPr id="46" name="Straight Arrow Connector 45">
            <a:extLst>
              <a:ext uri="{FF2B5EF4-FFF2-40B4-BE49-F238E27FC236}">
                <a16:creationId xmlns:a16="http://schemas.microsoft.com/office/drawing/2014/main" id="{90FDE2E9-A743-9F48-9BBC-3BBC56E5113E}"/>
              </a:ext>
            </a:extLst>
          </p:cNvPr>
          <p:cNvCxnSpPr>
            <a:cxnSpLocks/>
            <a:stCxn id="33" idx="3"/>
            <a:endCxn id="43" idx="1"/>
          </p:cNvCxnSpPr>
          <p:nvPr/>
        </p:nvCxnSpPr>
        <p:spPr>
          <a:xfrm>
            <a:off x="3314908" y="4755983"/>
            <a:ext cx="1700049" cy="0"/>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cxnSp>
        <p:nvCxnSpPr>
          <p:cNvPr id="47" name="Straight Arrow Connector 46">
            <a:extLst>
              <a:ext uri="{FF2B5EF4-FFF2-40B4-BE49-F238E27FC236}">
                <a16:creationId xmlns:a16="http://schemas.microsoft.com/office/drawing/2014/main" id="{8B59C3F3-5952-064B-85CA-9D918C589233}"/>
              </a:ext>
            </a:extLst>
          </p:cNvPr>
          <p:cNvCxnSpPr>
            <a:cxnSpLocks/>
          </p:cNvCxnSpPr>
          <p:nvPr/>
        </p:nvCxnSpPr>
        <p:spPr>
          <a:xfrm>
            <a:off x="4075041" y="2981159"/>
            <a:ext cx="0" cy="1754413"/>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cxnSp>
        <p:nvCxnSpPr>
          <p:cNvPr id="48" name="Straight Arrow Connector 47">
            <a:extLst>
              <a:ext uri="{FF2B5EF4-FFF2-40B4-BE49-F238E27FC236}">
                <a16:creationId xmlns:a16="http://schemas.microsoft.com/office/drawing/2014/main" id="{9341A98B-E7EF-4F42-AB77-617A6ED8377E}"/>
              </a:ext>
            </a:extLst>
          </p:cNvPr>
          <p:cNvCxnSpPr>
            <a:cxnSpLocks/>
            <a:endCxn id="44" idx="1"/>
          </p:cNvCxnSpPr>
          <p:nvPr/>
        </p:nvCxnSpPr>
        <p:spPr>
          <a:xfrm>
            <a:off x="7663564" y="4755983"/>
            <a:ext cx="1345323" cy="0"/>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3043027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ppt_x"/>
                                          </p:val>
                                        </p:tav>
                                        <p:tav tm="100000">
                                          <p:val>
                                            <p:strVal val="#ppt_x"/>
                                          </p:val>
                                        </p:tav>
                                      </p:tavLst>
                                    </p:anim>
                                    <p:anim calcmode="lin" valueType="num">
                                      <p:cBhvr additive="base">
                                        <p:cTn id="1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6">
            <a:extLst>
              <a:ext uri="{FF2B5EF4-FFF2-40B4-BE49-F238E27FC236}">
                <a16:creationId xmlns:a16="http://schemas.microsoft.com/office/drawing/2014/main" id="{E61035B1-C6C6-7B46-95B5-C908059FDDBB}"/>
              </a:ext>
            </a:extLst>
          </p:cNvPr>
          <p:cNvGraphicFramePr>
            <a:graphicFrameLocks/>
          </p:cNvGraphicFramePr>
          <p:nvPr>
            <p:extLst>
              <p:ext uri="{D42A27DB-BD31-4B8C-83A1-F6EECF244321}">
                <p14:modId xmlns:p14="http://schemas.microsoft.com/office/powerpoint/2010/main" val="3760799774"/>
              </p:ext>
            </p:extLst>
          </p:nvPr>
        </p:nvGraphicFramePr>
        <p:xfrm>
          <a:off x="636608" y="355601"/>
          <a:ext cx="10945792" cy="5645938"/>
        </p:xfrm>
        <a:graphic>
          <a:graphicData uri="http://schemas.openxmlformats.org/drawingml/2006/table">
            <a:tbl>
              <a:tblPr firstRow="1" firstCol="1" bandRow="1">
                <a:tableStyleId>{5202B0CA-FC54-4496-8BCA-5EF66A818D29}</a:tableStyleId>
              </a:tblPr>
              <a:tblGrid>
                <a:gridCol w="4301136">
                  <a:extLst>
                    <a:ext uri="{9D8B030D-6E8A-4147-A177-3AD203B41FA5}">
                      <a16:colId xmlns:a16="http://schemas.microsoft.com/office/drawing/2014/main" val="1375613827"/>
                    </a:ext>
                  </a:extLst>
                </a:gridCol>
                <a:gridCol w="1590414">
                  <a:extLst>
                    <a:ext uri="{9D8B030D-6E8A-4147-A177-3AD203B41FA5}">
                      <a16:colId xmlns:a16="http://schemas.microsoft.com/office/drawing/2014/main" val="1786850911"/>
                    </a:ext>
                  </a:extLst>
                </a:gridCol>
                <a:gridCol w="1370563">
                  <a:extLst>
                    <a:ext uri="{9D8B030D-6E8A-4147-A177-3AD203B41FA5}">
                      <a16:colId xmlns:a16="http://schemas.microsoft.com/office/drawing/2014/main" val="1323314302"/>
                    </a:ext>
                  </a:extLst>
                </a:gridCol>
                <a:gridCol w="1744778">
                  <a:extLst>
                    <a:ext uri="{9D8B030D-6E8A-4147-A177-3AD203B41FA5}">
                      <a16:colId xmlns:a16="http://schemas.microsoft.com/office/drawing/2014/main" val="2945313817"/>
                    </a:ext>
                  </a:extLst>
                </a:gridCol>
                <a:gridCol w="1938901">
                  <a:extLst>
                    <a:ext uri="{9D8B030D-6E8A-4147-A177-3AD203B41FA5}">
                      <a16:colId xmlns:a16="http://schemas.microsoft.com/office/drawing/2014/main" val="674062981"/>
                    </a:ext>
                  </a:extLst>
                </a:gridCol>
              </a:tblGrid>
              <a:tr h="1286932">
                <a:tc gridSpan="5">
                  <a:txBody>
                    <a:bodyPr/>
                    <a:lstStyle/>
                    <a:p>
                      <a:pPr marL="0" marR="0">
                        <a:spcBef>
                          <a:spcPts val="0"/>
                        </a:spcBef>
                        <a:spcAft>
                          <a:spcPts val="0"/>
                        </a:spcAft>
                      </a:pPr>
                      <a:r>
                        <a:rPr lang="en-US" sz="2400" dirty="0">
                          <a:effectLst/>
                        </a:rPr>
                        <a:t>Adjusted odds ratios and 95% Wald confidence intervals estimates of the influence of protective factors on the association between Adverse Childhood Experiences (ACEs)</a:t>
                      </a:r>
                      <a:r>
                        <a:rPr lang="en-US" sz="2400" baseline="30000" dirty="0">
                          <a:effectLst/>
                        </a:rPr>
                        <a:t>1 </a:t>
                      </a:r>
                      <a:r>
                        <a:rPr lang="en-US" sz="2400" dirty="0">
                          <a:effectLst/>
                        </a:rPr>
                        <a:t>and smoking in adulthood by race</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94011793"/>
                  </a:ext>
                </a:extLst>
              </a:tr>
              <a:tr h="973970">
                <a:tc>
                  <a:txBody>
                    <a:bodyPr/>
                    <a:lstStyle/>
                    <a:p>
                      <a:pPr marL="0" marR="0">
                        <a:spcBef>
                          <a:spcPts val="0"/>
                        </a:spcBef>
                        <a:spcAft>
                          <a:spcPts val="0"/>
                        </a:spcAft>
                      </a:pPr>
                      <a:r>
                        <a:rPr lang="en-US" sz="2400">
                          <a:effectLst/>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gridSpan="2">
                  <a:txBody>
                    <a:bodyPr/>
                    <a:lstStyle/>
                    <a:p>
                      <a:pPr marL="0" marR="0" algn="ctr">
                        <a:spcBef>
                          <a:spcPts val="0"/>
                        </a:spcBef>
                        <a:spcAft>
                          <a:spcPts val="0"/>
                        </a:spcAft>
                      </a:pPr>
                      <a:r>
                        <a:rPr lang="en-US" sz="2400" dirty="0">
                          <a:effectLst/>
                        </a:rPr>
                        <a:t>White Adults</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2400" dirty="0">
                          <a:effectLst/>
                        </a:rPr>
                        <a:t>Black Adults</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968945221"/>
                  </a:ext>
                </a:extLst>
              </a:tr>
              <a:tr h="1052384">
                <a:tc>
                  <a:txBody>
                    <a:bodyPr/>
                    <a:lstStyle/>
                    <a:p>
                      <a:pPr marL="0" marR="0">
                        <a:spcBef>
                          <a:spcPts val="0"/>
                        </a:spcBef>
                        <a:spcAft>
                          <a:spcPts val="0"/>
                        </a:spcAft>
                      </a:pPr>
                      <a:r>
                        <a:rPr lang="en-US" sz="2000" dirty="0">
                          <a:solidFill>
                            <a:schemeClr val="accent6"/>
                          </a:solidFill>
                          <a:effectLst/>
                        </a:rPr>
                        <a:t>Dependent Variable: Smoking Tobacco </a:t>
                      </a:r>
                      <a:endParaRPr lang="en-US" sz="240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gridSpan="2">
                  <a:txBody>
                    <a:bodyPr/>
                    <a:lstStyle/>
                    <a:p>
                      <a:pPr marL="0" marR="0" algn="ctr">
                        <a:spcBef>
                          <a:spcPts val="0"/>
                        </a:spcBef>
                        <a:spcAft>
                          <a:spcPts val="0"/>
                        </a:spcAft>
                      </a:pPr>
                      <a:r>
                        <a:rPr lang="en-US" sz="2000" baseline="30000" dirty="0">
                          <a:effectLst/>
                        </a:rPr>
                        <a:t>2</a:t>
                      </a:r>
                      <a:r>
                        <a:rPr lang="en-US" sz="2000" dirty="0">
                          <a:effectLst/>
                        </a:rPr>
                        <a:t>Adjusted Odds Ratios</a:t>
                      </a:r>
                      <a:endParaRPr lang="en-US" sz="2400" dirty="0">
                        <a:effectLst/>
                      </a:endParaRPr>
                    </a:p>
                    <a:p>
                      <a:pPr marL="0" marR="0" algn="ctr">
                        <a:spcBef>
                          <a:spcPts val="0"/>
                        </a:spcBef>
                        <a:spcAft>
                          <a:spcPts val="0"/>
                        </a:spcAft>
                      </a:pPr>
                      <a:r>
                        <a:rPr lang="en-US" sz="2000" u="sng" dirty="0">
                          <a:effectLst/>
                        </a:rPr>
                        <a:t>Point Estimate</a:t>
                      </a:r>
                      <a:r>
                        <a:rPr lang="en-US" sz="2000" dirty="0">
                          <a:effectLst/>
                        </a:rPr>
                        <a:t>    </a:t>
                      </a:r>
                      <a:r>
                        <a:rPr lang="en-US" sz="2000" u="sng" dirty="0">
                          <a:effectLst/>
                        </a:rPr>
                        <a:t>95% CI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2000" baseline="30000" dirty="0">
                          <a:effectLst/>
                        </a:rPr>
                        <a:t>2</a:t>
                      </a:r>
                      <a:r>
                        <a:rPr lang="en-US" sz="2000" dirty="0">
                          <a:effectLst/>
                        </a:rPr>
                        <a:t>Adjusted Odds Ratios</a:t>
                      </a:r>
                      <a:endParaRPr lang="en-US" sz="2400" dirty="0">
                        <a:effectLst/>
                      </a:endParaRPr>
                    </a:p>
                    <a:p>
                      <a:pPr marL="0" marR="0" algn="ctr">
                        <a:spcBef>
                          <a:spcPts val="0"/>
                        </a:spcBef>
                        <a:spcAft>
                          <a:spcPts val="0"/>
                        </a:spcAft>
                      </a:pPr>
                      <a:r>
                        <a:rPr lang="en-US" sz="2000" u="sng" dirty="0">
                          <a:effectLst/>
                        </a:rPr>
                        <a:t>Point Estimate</a:t>
                      </a:r>
                      <a:r>
                        <a:rPr lang="en-US" sz="2000" dirty="0">
                          <a:effectLst/>
                        </a:rPr>
                        <a:t>        </a:t>
                      </a:r>
                      <a:r>
                        <a:rPr lang="en-US" sz="2000" u="sng" dirty="0">
                          <a:effectLst/>
                        </a:rPr>
                        <a:t>95% CI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680326534"/>
                  </a:ext>
                </a:extLst>
              </a:tr>
              <a:tr h="451088">
                <a:tc>
                  <a:txBody>
                    <a:bodyPr/>
                    <a:lstStyle/>
                    <a:p>
                      <a:pPr marL="0" marR="0">
                        <a:spcBef>
                          <a:spcPts val="0"/>
                        </a:spcBef>
                        <a:spcAft>
                          <a:spcPts val="0"/>
                        </a:spcAft>
                      </a:pPr>
                      <a:r>
                        <a:rPr lang="en-US" sz="2000">
                          <a:effectLst/>
                        </a:rPr>
                        <a:t>SSNRs * ACEs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2000">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2000">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46992307"/>
                  </a:ext>
                </a:extLst>
              </a:tr>
              <a:tr h="451088">
                <a:tc>
                  <a:txBody>
                    <a:bodyPr/>
                    <a:lstStyle/>
                    <a:p>
                      <a:pPr marL="0" marR="0">
                        <a:spcBef>
                          <a:spcPts val="0"/>
                        </a:spcBef>
                        <a:spcAft>
                          <a:spcPts val="0"/>
                        </a:spcAft>
                      </a:pPr>
                      <a:r>
                        <a:rPr lang="en-US" sz="2000">
                          <a:effectLst/>
                        </a:rPr>
                        <a:t>     No ACEs * Yes SSNRs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a:effectLst/>
                        </a:rPr>
                        <a:t>REF</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a:effectLst/>
                        </a:rPr>
                        <a:t>REF</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a:effectLst/>
                        </a:rPr>
                        <a:t>REF</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REF</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0551802"/>
                  </a:ext>
                </a:extLst>
              </a:tr>
              <a:tr h="715238">
                <a:tc>
                  <a:txBody>
                    <a:bodyPr/>
                    <a:lstStyle/>
                    <a:p>
                      <a:pPr marL="0" marR="0">
                        <a:spcBef>
                          <a:spcPts val="0"/>
                        </a:spcBef>
                        <a:spcAft>
                          <a:spcPts val="0"/>
                        </a:spcAft>
                      </a:pPr>
                      <a:r>
                        <a:rPr lang="en-US" sz="2000">
                          <a:effectLst/>
                        </a:rPr>
                        <a:t>     Yes ACEs * No SSNRs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a:effectLst/>
                        </a:rPr>
                        <a:t>2.26</a:t>
                      </a:r>
                      <a:endParaRPr lang="en-US" sz="2400">
                        <a:effectLst/>
                      </a:endParaRPr>
                    </a:p>
                    <a:p>
                      <a:pPr marL="0" marR="0">
                        <a:spcBef>
                          <a:spcPts val="0"/>
                        </a:spcBef>
                        <a:spcAft>
                          <a:spcPts val="0"/>
                        </a:spcAft>
                      </a:pPr>
                      <a:r>
                        <a:rPr lang="en-US" sz="2000">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a:effectLst/>
                        </a:rPr>
                        <a:t>1.49-3.43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a:effectLst/>
                        </a:rPr>
                        <a:t>1.53</a:t>
                      </a:r>
                      <a:endParaRPr lang="en-US" sz="2400">
                        <a:effectLst/>
                      </a:endParaRPr>
                    </a:p>
                    <a:p>
                      <a:pPr marL="0" marR="0">
                        <a:spcBef>
                          <a:spcPts val="0"/>
                        </a:spcBef>
                        <a:spcAft>
                          <a:spcPts val="0"/>
                        </a:spcAft>
                      </a:pPr>
                      <a:r>
                        <a:rPr lang="en-US" sz="2000">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0.70-3.33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65518292"/>
                  </a:ext>
                </a:extLst>
              </a:tr>
              <a:tr h="715238">
                <a:tc>
                  <a:txBody>
                    <a:bodyPr/>
                    <a:lstStyle/>
                    <a:p>
                      <a:pPr marL="0" marR="0">
                        <a:spcBef>
                          <a:spcPts val="0"/>
                        </a:spcBef>
                        <a:spcAft>
                          <a:spcPts val="0"/>
                        </a:spcAft>
                      </a:pPr>
                      <a:r>
                        <a:rPr lang="en-US" sz="2000">
                          <a:effectLst/>
                        </a:rPr>
                        <a:t>     Yes ACEs * Yes SSNRs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rPr>
                        <a:t>1.53</a:t>
                      </a:r>
                      <a:endParaRPr lang="en-US" sz="2400" dirty="0">
                        <a:effectLst/>
                      </a:endParaRPr>
                    </a:p>
                    <a:p>
                      <a:pPr marL="0" marR="0">
                        <a:spcBef>
                          <a:spcPts val="0"/>
                        </a:spcBef>
                        <a:spcAft>
                          <a:spcPts val="0"/>
                        </a:spcAft>
                      </a:pPr>
                      <a:r>
                        <a:rPr lang="en-US" sz="2000"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1.20-1.94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1.80</a:t>
                      </a:r>
                      <a:endParaRPr lang="en-US" sz="2400">
                        <a:effectLst/>
                      </a:endParaRPr>
                    </a:p>
                    <a:p>
                      <a:pPr marL="0" marR="0">
                        <a:spcBef>
                          <a:spcPts val="0"/>
                        </a:spcBef>
                        <a:spcAft>
                          <a:spcPts val="0"/>
                        </a:spcAft>
                      </a:pPr>
                      <a:r>
                        <a:rPr lang="en-US" sz="2000">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1.14-2.83</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92277759"/>
                  </a:ext>
                </a:extLst>
              </a:tr>
            </a:tbl>
          </a:graphicData>
        </a:graphic>
      </p:graphicFrame>
      <p:sp>
        <p:nvSpPr>
          <p:cNvPr id="6" name="TextBox 5">
            <a:extLst>
              <a:ext uri="{FF2B5EF4-FFF2-40B4-BE49-F238E27FC236}">
                <a16:creationId xmlns:a16="http://schemas.microsoft.com/office/drawing/2014/main" id="{958C8AC5-7CE0-6949-8260-F6D0CA5CB0EF}"/>
              </a:ext>
            </a:extLst>
          </p:cNvPr>
          <p:cNvSpPr txBox="1"/>
          <p:nvPr/>
        </p:nvSpPr>
        <p:spPr>
          <a:xfrm>
            <a:off x="636608" y="6133067"/>
            <a:ext cx="9381067" cy="369332"/>
          </a:xfrm>
          <a:prstGeom prst="rect">
            <a:avLst/>
          </a:prstGeom>
          <a:noFill/>
        </p:spPr>
        <p:txBody>
          <a:bodyPr wrap="square" rtlCol="0">
            <a:spAutoFit/>
          </a:bodyPr>
          <a:lstStyle/>
          <a:p>
            <a:pPr algn="l"/>
            <a:r>
              <a:rPr lang="en-US" baseline="30000" dirty="0"/>
              <a:t>1</a:t>
            </a:r>
            <a:r>
              <a:rPr lang="en-US" dirty="0"/>
              <a:t>one or more ACEs </a:t>
            </a:r>
            <a:r>
              <a:rPr lang="en-US" baseline="30000" dirty="0"/>
              <a:t>2 </a:t>
            </a:r>
            <a:r>
              <a:rPr lang="en-US" dirty="0"/>
              <a:t>Adjusted for sex, age, education, and household income </a:t>
            </a:r>
          </a:p>
        </p:txBody>
      </p:sp>
    </p:spTree>
    <p:extLst>
      <p:ext uri="{BB962C8B-B14F-4D97-AF65-F5344CB8AC3E}">
        <p14:creationId xmlns:p14="http://schemas.microsoft.com/office/powerpoint/2010/main" val="316243310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131CA6F-BEA1-F147-B6E9-7A816D23636A}"/>
              </a:ext>
            </a:extLst>
          </p:cNvPr>
          <p:cNvGraphicFramePr>
            <a:graphicFrameLocks/>
          </p:cNvGraphicFramePr>
          <p:nvPr>
            <p:extLst>
              <p:ext uri="{D42A27DB-BD31-4B8C-83A1-F6EECF244321}">
                <p14:modId xmlns:p14="http://schemas.microsoft.com/office/powerpoint/2010/main" val="486784441"/>
              </p:ext>
            </p:extLst>
          </p:nvPr>
        </p:nvGraphicFramePr>
        <p:xfrm>
          <a:off x="381370" y="390571"/>
          <a:ext cx="11429259" cy="5352050"/>
        </p:xfrm>
        <a:graphic>
          <a:graphicData uri="http://schemas.openxmlformats.org/drawingml/2006/table">
            <a:tbl>
              <a:tblPr firstRow="1" firstCol="1" bandRow="1">
                <a:tableStyleId>{5202B0CA-FC54-4496-8BCA-5EF66A818D29}</a:tableStyleId>
              </a:tblPr>
              <a:tblGrid>
                <a:gridCol w="4191820">
                  <a:extLst>
                    <a:ext uri="{9D8B030D-6E8A-4147-A177-3AD203B41FA5}">
                      <a16:colId xmlns:a16="http://schemas.microsoft.com/office/drawing/2014/main" val="917585271"/>
                    </a:ext>
                  </a:extLst>
                </a:gridCol>
                <a:gridCol w="1732297">
                  <a:extLst>
                    <a:ext uri="{9D8B030D-6E8A-4147-A177-3AD203B41FA5}">
                      <a16:colId xmlns:a16="http://schemas.microsoft.com/office/drawing/2014/main" val="1197129033"/>
                    </a:ext>
                  </a:extLst>
                </a:gridCol>
                <a:gridCol w="1492833">
                  <a:extLst>
                    <a:ext uri="{9D8B030D-6E8A-4147-A177-3AD203B41FA5}">
                      <a16:colId xmlns:a16="http://schemas.microsoft.com/office/drawing/2014/main" val="392270409"/>
                    </a:ext>
                  </a:extLst>
                </a:gridCol>
                <a:gridCol w="1900433">
                  <a:extLst>
                    <a:ext uri="{9D8B030D-6E8A-4147-A177-3AD203B41FA5}">
                      <a16:colId xmlns:a16="http://schemas.microsoft.com/office/drawing/2014/main" val="3991418974"/>
                    </a:ext>
                  </a:extLst>
                </a:gridCol>
                <a:gridCol w="2111876">
                  <a:extLst>
                    <a:ext uri="{9D8B030D-6E8A-4147-A177-3AD203B41FA5}">
                      <a16:colId xmlns:a16="http://schemas.microsoft.com/office/drawing/2014/main" val="1252619640"/>
                    </a:ext>
                  </a:extLst>
                </a:gridCol>
              </a:tblGrid>
              <a:tr h="1081161">
                <a:tc gridSpan="5">
                  <a:txBody>
                    <a:bodyPr/>
                    <a:lstStyle/>
                    <a:p>
                      <a:pPr marL="0" marR="0">
                        <a:spcBef>
                          <a:spcPts val="0"/>
                        </a:spcBef>
                        <a:spcAft>
                          <a:spcPts val="0"/>
                        </a:spcAft>
                      </a:pPr>
                      <a:r>
                        <a:rPr lang="en-US" sz="2400">
                          <a:effectLst/>
                        </a:rPr>
                        <a:t>Adjusted odds ratios and 95% Wald confidence intervals estimates of the influence of protective factors on the association between Adverse Childhood Experiences (ACEs) and smoking in adulthood by race</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58998632"/>
                  </a:ext>
                </a:extLst>
              </a:tr>
              <a:tr h="899171">
                <a:tc>
                  <a:txBody>
                    <a:bodyPr/>
                    <a:lstStyle/>
                    <a:p>
                      <a:pPr marL="0" marR="0">
                        <a:spcBef>
                          <a:spcPts val="0"/>
                        </a:spcBef>
                        <a:spcAft>
                          <a:spcPts val="0"/>
                        </a:spcAft>
                      </a:pPr>
                      <a:r>
                        <a:rPr lang="en-US" sz="2400">
                          <a:effectLst/>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gridSpan="2">
                  <a:txBody>
                    <a:bodyPr/>
                    <a:lstStyle/>
                    <a:p>
                      <a:pPr marL="0" marR="0" algn="ctr">
                        <a:spcBef>
                          <a:spcPts val="0"/>
                        </a:spcBef>
                        <a:spcAft>
                          <a:spcPts val="0"/>
                        </a:spcAft>
                      </a:pPr>
                      <a:r>
                        <a:rPr lang="en-US" sz="2400" dirty="0">
                          <a:effectLst/>
                        </a:rPr>
                        <a:t>White Adults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2400">
                          <a:effectLst/>
                        </a:rPr>
                        <a:t>Black Adults</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835755993"/>
                  </a:ext>
                </a:extLst>
              </a:tr>
              <a:tr h="1081161">
                <a:tc>
                  <a:txBody>
                    <a:bodyPr/>
                    <a:lstStyle/>
                    <a:p>
                      <a:pPr marL="0" marR="0">
                        <a:spcBef>
                          <a:spcPts val="0"/>
                        </a:spcBef>
                        <a:spcAft>
                          <a:spcPts val="0"/>
                        </a:spcAft>
                      </a:pPr>
                      <a:r>
                        <a:rPr lang="en-US" sz="2400" dirty="0">
                          <a:solidFill>
                            <a:schemeClr val="accent6"/>
                          </a:solidFill>
                          <a:effectLst/>
                        </a:rPr>
                        <a:t>Dependent Variable: E-Cigarette Use </a:t>
                      </a:r>
                      <a:endParaRPr lang="en-US" sz="280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gridSpan="2">
                  <a:txBody>
                    <a:bodyPr/>
                    <a:lstStyle/>
                    <a:p>
                      <a:pPr marL="0" marR="0" algn="ctr">
                        <a:spcBef>
                          <a:spcPts val="0"/>
                        </a:spcBef>
                        <a:spcAft>
                          <a:spcPts val="0"/>
                        </a:spcAft>
                      </a:pPr>
                      <a:r>
                        <a:rPr lang="en-US" sz="2000" baseline="30000" dirty="0">
                          <a:effectLst/>
                        </a:rPr>
                        <a:t>2</a:t>
                      </a:r>
                      <a:r>
                        <a:rPr lang="en-US" sz="2000" dirty="0">
                          <a:effectLst/>
                        </a:rPr>
                        <a:t>Adjusted Odds Ratios</a:t>
                      </a:r>
                    </a:p>
                    <a:p>
                      <a:pPr marL="0" marR="0">
                        <a:spcBef>
                          <a:spcPts val="0"/>
                        </a:spcBef>
                        <a:spcAft>
                          <a:spcPts val="0"/>
                        </a:spcAft>
                      </a:pPr>
                      <a:r>
                        <a:rPr lang="en-US" sz="2000" u="sng" dirty="0">
                          <a:effectLst/>
                        </a:rPr>
                        <a:t>Point Estimate</a:t>
                      </a:r>
                      <a:r>
                        <a:rPr lang="en-US" sz="2000" dirty="0">
                          <a:effectLst/>
                        </a:rPr>
                        <a:t>   </a:t>
                      </a:r>
                      <a:r>
                        <a:rPr lang="en-US" sz="2000" u="sng" dirty="0">
                          <a:effectLst/>
                        </a:rPr>
                        <a:t>95% CI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gn="ctr">
                        <a:spcBef>
                          <a:spcPts val="0"/>
                        </a:spcBef>
                        <a:spcAft>
                          <a:spcPts val="0"/>
                        </a:spcAft>
                      </a:pPr>
                      <a:r>
                        <a:rPr lang="en-US" sz="2000" baseline="30000" dirty="0">
                          <a:effectLst/>
                        </a:rPr>
                        <a:t>2</a:t>
                      </a:r>
                      <a:r>
                        <a:rPr lang="en-US" sz="2000" dirty="0">
                          <a:effectLst/>
                        </a:rPr>
                        <a:t>Adjusted Odds Ratios</a:t>
                      </a:r>
                    </a:p>
                    <a:p>
                      <a:pPr marL="0" marR="0" algn="ctr">
                        <a:spcBef>
                          <a:spcPts val="0"/>
                        </a:spcBef>
                        <a:spcAft>
                          <a:spcPts val="0"/>
                        </a:spcAft>
                      </a:pPr>
                      <a:r>
                        <a:rPr lang="en-US" sz="2000" u="sng" dirty="0">
                          <a:effectLst/>
                        </a:rPr>
                        <a:t>Point Estimate</a:t>
                      </a:r>
                      <a:r>
                        <a:rPr lang="en-US" sz="2000" dirty="0">
                          <a:effectLst/>
                        </a:rPr>
                        <a:t>        </a:t>
                      </a:r>
                      <a:r>
                        <a:rPr lang="en-US" sz="2000" u="sng" dirty="0">
                          <a:effectLst/>
                        </a:rPr>
                        <a:t>95% CI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624213485"/>
                  </a:ext>
                </a:extLst>
              </a:tr>
              <a:tr h="416445">
                <a:tc>
                  <a:txBody>
                    <a:bodyPr/>
                    <a:lstStyle/>
                    <a:p>
                      <a:pPr marL="0" marR="0">
                        <a:spcBef>
                          <a:spcPts val="0"/>
                        </a:spcBef>
                        <a:spcAft>
                          <a:spcPts val="0"/>
                        </a:spcAft>
                      </a:pPr>
                      <a:r>
                        <a:rPr lang="en-US" sz="2400" dirty="0">
                          <a:effectLst/>
                        </a:rPr>
                        <a:t>SSNRs * ACEs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20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73263221"/>
                  </a:ext>
                </a:extLst>
              </a:tr>
              <a:tr h="416445">
                <a:tc>
                  <a:txBody>
                    <a:bodyPr/>
                    <a:lstStyle/>
                    <a:p>
                      <a:pPr marL="0" marR="0">
                        <a:spcBef>
                          <a:spcPts val="0"/>
                        </a:spcBef>
                        <a:spcAft>
                          <a:spcPts val="0"/>
                        </a:spcAft>
                      </a:pPr>
                      <a:r>
                        <a:rPr lang="en-US" sz="2400">
                          <a:effectLst/>
                        </a:rPr>
                        <a:t>     No ACEs * Yes SSNRs</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rPr>
                        <a:t>REF</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rPr>
                        <a:t>REF</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effectLst/>
                        </a:rPr>
                        <a:t>REF</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rPr>
                        <a:t>REF</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44970333"/>
                  </a:ext>
                </a:extLst>
              </a:tr>
              <a:tr h="720774">
                <a:tc>
                  <a:txBody>
                    <a:bodyPr/>
                    <a:lstStyle/>
                    <a:p>
                      <a:pPr marL="0" marR="0">
                        <a:spcBef>
                          <a:spcPts val="0"/>
                        </a:spcBef>
                        <a:spcAft>
                          <a:spcPts val="0"/>
                        </a:spcAft>
                      </a:pPr>
                      <a:r>
                        <a:rPr lang="en-US" sz="2400">
                          <a:effectLst/>
                        </a:rPr>
                        <a:t>     Yes ACEs * No SSNRs</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rPr>
                        <a:t>4.21</a:t>
                      </a:r>
                    </a:p>
                    <a:p>
                      <a:pPr marL="0" marR="0" algn="ctr">
                        <a:spcBef>
                          <a:spcPts val="0"/>
                        </a:spcBef>
                        <a:spcAft>
                          <a:spcPts val="0"/>
                        </a:spcAft>
                      </a:pPr>
                      <a:r>
                        <a:rPr lang="en-US" sz="20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rPr>
                        <a:t>2.22-7.98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effectLst/>
                        </a:rPr>
                        <a:t>2.25</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rPr>
                        <a:t>0.50-10.08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21715149"/>
                  </a:ext>
                </a:extLst>
              </a:tr>
              <a:tr h="720774">
                <a:tc>
                  <a:txBody>
                    <a:bodyPr/>
                    <a:lstStyle/>
                    <a:p>
                      <a:pPr marL="0" marR="0">
                        <a:spcBef>
                          <a:spcPts val="0"/>
                        </a:spcBef>
                        <a:spcAft>
                          <a:spcPts val="0"/>
                        </a:spcAft>
                      </a:pPr>
                      <a:r>
                        <a:rPr lang="en-US" sz="2400" dirty="0">
                          <a:effectLst/>
                        </a:rPr>
                        <a:t>     Yes ACEs * Yes SSNRs</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effectLst/>
                        </a:rPr>
                        <a:t>2.95</a:t>
                      </a:r>
                    </a:p>
                    <a:p>
                      <a:pPr marL="0" marR="0" algn="ctr">
                        <a:spcBef>
                          <a:spcPts val="0"/>
                        </a:spcBef>
                        <a:spcAft>
                          <a:spcPts val="0"/>
                        </a:spcAft>
                      </a:pPr>
                      <a:r>
                        <a:rPr lang="en-US" sz="20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a:effectLst/>
                        </a:rPr>
                        <a:t>1.88-4.62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rPr>
                        <a:t>1.56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rPr>
                        <a:t>0.53-4.63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63008978"/>
                  </a:ext>
                </a:extLst>
              </a:tr>
            </a:tbl>
          </a:graphicData>
        </a:graphic>
      </p:graphicFrame>
      <p:sp>
        <p:nvSpPr>
          <p:cNvPr id="7" name="TextBox 6">
            <a:extLst>
              <a:ext uri="{FF2B5EF4-FFF2-40B4-BE49-F238E27FC236}">
                <a16:creationId xmlns:a16="http://schemas.microsoft.com/office/drawing/2014/main" id="{66541105-29E9-A140-B7C7-EA2AB1A2EAED}"/>
              </a:ext>
            </a:extLst>
          </p:cNvPr>
          <p:cNvSpPr txBox="1"/>
          <p:nvPr/>
        </p:nvSpPr>
        <p:spPr>
          <a:xfrm>
            <a:off x="540003" y="6247593"/>
            <a:ext cx="8709505" cy="369332"/>
          </a:xfrm>
          <a:prstGeom prst="rect">
            <a:avLst/>
          </a:prstGeom>
          <a:noFill/>
        </p:spPr>
        <p:txBody>
          <a:bodyPr wrap="square" rtlCol="0">
            <a:spAutoFit/>
          </a:bodyPr>
          <a:lstStyle/>
          <a:p>
            <a:pPr algn="l"/>
            <a:r>
              <a:rPr lang="en-US" baseline="30000" dirty="0"/>
              <a:t>1</a:t>
            </a:r>
            <a:r>
              <a:rPr lang="en-US" dirty="0"/>
              <a:t>one or more ACEs </a:t>
            </a:r>
            <a:r>
              <a:rPr lang="en-US" baseline="30000" dirty="0"/>
              <a:t>2 </a:t>
            </a:r>
            <a:r>
              <a:rPr lang="en-US" dirty="0"/>
              <a:t>Adjusted for sex, age, education, and household income </a:t>
            </a:r>
          </a:p>
        </p:txBody>
      </p:sp>
    </p:spTree>
    <p:extLst>
      <p:ext uri="{BB962C8B-B14F-4D97-AF65-F5344CB8AC3E}">
        <p14:creationId xmlns:p14="http://schemas.microsoft.com/office/powerpoint/2010/main" val="114367861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32B70-579E-634D-B69F-590B51B07324}"/>
              </a:ext>
            </a:extLst>
          </p:cNvPr>
          <p:cNvSpPr>
            <a:spLocks noGrp="1"/>
          </p:cNvSpPr>
          <p:nvPr>
            <p:ph type="title"/>
          </p:nvPr>
        </p:nvSpPr>
        <p:spPr>
          <a:xfrm>
            <a:off x="609600" y="179856"/>
            <a:ext cx="10972800" cy="1034908"/>
          </a:xfrm>
        </p:spPr>
        <p:txBody>
          <a:bodyPr/>
          <a:lstStyle/>
          <a:p>
            <a:r>
              <a:rPr lang="en-US" dirty="0">
                <a:solidFill>
                  <a:schemeClr val="accent3"/>
                </a:solidFill>
              </a:rPr>
              <a:t>Findings &amp; Implications</a:t>
            </a:r>
          </a:p>
        </p:txBody>
      </p:sp>
      <p:sp>
        <p:nvSpPr>
          <p:cNvPr id="18" name="Content Placeholder 1">
            <a:extLst>
              <a:ext uri="{FF2B5EF4-FFF2-40B4-BE49-F238E27FC236}">
                <a16:creationId xmlns:a16="http://schemas.microsoft.com/office/drawing/2014/main" id="{267B5550-0251-2140-97B2-1733F2DD55D3}"/>
              </a:ext>
            </a:extLst>
          </p:cNvPr>
          <p:cNvSpPr txBox="1">
            <a:spLocks/>
          </p:cNvSpPr>
          <p:nvPr/>
        </p:nvSpPr>
        <p:spPr>
          <a:xfrm>
            <a:off x="343380" y="1214764"/>
            <a:ext cx="11505240" cy="5231756"/>
          </a:xfrm>
          <a:prstGeom prst="rect">
            <a:avLst/>
          </a:prstGeom>
        </p:spPr>
        <p:txBody>
          <a:bodyPr/>
          <a:lstStyle>
            <a:lvl1pPr marL="0" indent="0" algn="l" defTabSz="457195" rtl="0" eaLnBrk="1" latinLnBrk="0" hangingPunct="1">
              <a:lnSpc>
                <a:spcPct val="100000"/>
              </a:lnSpc>
              <a:spcBef>
                <a:spcPct val="20000"/>
              </a:spcBef>
              <a:spcAft>
                <a:spcPts val="1601"/>
              </a:spcAft>
              <a:buFont typeface="Arial" panose="020B0604020202020204" pitchFamily="34" charset="0"/>
              <a:buNone/>
              <a:defRPr sz="2800" kern="1200">
                <a:solidFill>
                  <a:schemeClr val="tx1"/>
                </a:solidFill>
                <a:latin typeface="+mn-lt"/>
                <a:ea typeface="+mn-ea"/>
                <a:cs typeface="+mn-cs"/>
              </a:defRPr>
            </a:lvl1pPr>
            <a:lvl2pPr marL="742940" indent="-285746" algn="l" defTabSz="457195" rtl="0" eaLnBrk="1" latinLnBrk="0" hangingPunct="1">
              <a:lnSpc>
                <a:spcPct val="100000"/>
              </a:lnSpc>
              <a:spcBef>
                <a:spcPct val="20000"/>
              </a:spcBef>
              <a:spcAft>
                <a:spcPts val="1601"/>
              </a:spcAft>
              <a:buFont typeface="Arial" panose="020B0604020202020204" pitchFamily="34" charset="0"/>
              <a:buChar char="•"/>
              <a:defRPr sz="2800" kern="1200">
                <a:solidFill>
                  <a:schemeClr val="tx1"/>
                </a:solidFill>
                <a:latin typeface="+mn-lt"/>
                <a:ea typeface="+mn-ea"/>
                <a:cs typeface="+mn-cs"/>
              </a:defRPr>
            </a:lvl2pPr>
            <a:lvl3pPr marL="1142986" indent="-228598" algn="l" defTabSz="457195" rtl="0" eaLnBrk="1" latinLnBrk="0" hangingPunct="1">
              <a:lnSpc>
                <a:spcPct val="100000"/>
              </a:lnSpc>
              <a:spcBef>
                <a:spcPct val="20000"/>
              </a:spcBef>
              <a:spcAft>
                <a:spcPts val="1601"/>
              </a:spcAft>
              <a:buFont typeface="Arial"/>
              <a:buChar char="•"/>
              <a:defRPr sz="2800" kern="1200">
                <a:solidFill>
                  <a:schemeClr val="tx1"/>
                </a:solidFill>
                <a:latin typeface="+mn-lt"/>
                <a:ea typeface="+mn-ea"/>
                <a:cs typeface="+mn-cs"/>
              </a:defRPr>
            </a:lvl3pPr>
            <a:lvl4pPr marL="1600181" indent="-228598" algn="l" defTabSz="457195" rtl="0" eaLnBrk="1" latinLnBrk="0" hangingPunct="1">
              <a:lnSpc>
                <a:spcPct val="100000"/>
              </a:lnSpc>
              <a:spcBef>
                <a:spcPct val="20000"/>
              </a:spcBef>
              <a:spcAft>
                <a:spcPts val="1601"/>
              </a:spcAft>
              <a:buFont typeface="Arial" panose="020B0604020202020204" pitchFamily="34" charset="0"/>
              <a:buChar char="•"/>
              <a:defRPr sz="2800" kern="1200">
                <a:solidFill>
                  <a:schemeClr val="tx1"/>
                </a:solidFill>
                <a:latin typeface="+mn-lt"/>
                <a:ea typeface="+mn-ea"/>
                <a:cs typeface="+mn-cs"/>
              </a:defRPr>
            </a:lvl4pPr>
            <a:lvl5pPr marL="2057375" indent="-228598" algn="l" defTabSz="457195" rtl="0" eaLnBrk="1" latinLnBrk="0" hangingPunct="1">
              <a:lnSpc>
                <a:spcPct val="100000"/>
              </a:lnSpc>
              <a:spcBef>
                <a:spcPct val="20000"/>
              </a:spcBef>
              <a:spcAft>
                <a:spcPts val="1601"/>
              </a:spcAft>
              <a:buFont typeface="Arial"/>
              <a:buChar char="»"/>
              <a:defRPr sz="2800" kern="1200">
                <a:solidFill>
                  <a:schemeClr val="tx1"/>
                </a:solidFill>
                <a:latin typeface="+mn-lt"/>
                <a:ea typeface="+mn-ea"/>
                <a:cs typeface="+mn-cs"/>
              </a:defRPr>
            </a:lvl5pPr>
            <a:lvl6pPr marL="2514569" indent="-228598" algn="l" defTabSz="457195" rtl="0" eaLnBrk="1" latinLnBrk="0" hangingPunct="1">
              <a:spcBef>
                <a:spcPct val="20000"/>
              </a:spcBef>
              <a:buFont typeface="Arial"/>
              <a:buChar char="•"/>
              <a:defRPr sz="2000" kern="1200">
                <a:solidFill>
                  <a:schemeClr val="tx1"/>
                </a:solidFill>
                <a:latin typeface="+mn-lt"/>
                <a:ea typeface="+mn-ea"/>
                <a:cs typeface="+mn-cs"/>
              </a:defRPr>
            </a:lvl6pPr>
            <a:lvl7pPr marL="2971764" indent="-228598" algn="l" defTabSz="457195" rtl="0" eaLnBrk="1" latinLnBrk="0" hangingPunct="1">
              <a:spcBef>
                <a:spcPct val="20000"/>
              </a:spcBef>
              <a:buFont typeface="Arial"/>
              <a:buChar char="•"/>
              <a:defRPr sz="2000" kern="1200">
                <a:solidFill>
                  <a:schemeClr val="tx1"/>
                </a:solidFill>
                <a:latin typeface="+mn-lt"/>
                <a:ea typeface="+mn-ea"/>
                <a:cs typeface="+mn-cs"/>
              </a:defRPr>
            </a:lvl7pPr>
            <a:lvl8pPr marL="3428958" indent="-228598" algn="l" defTabSz="457195" rtl="0" eaLnBrk="1" latinLnBrk="0" hangingPunct="1">
              <a:spcBef>
                <a:spcPct val="20000"/>
              </a:spcBef>
              <a:buFont typeface="Arial"/>
              <a:buChar char="•"/>
              <a:defRPr sz="2000" kern="1200">
                <a:solidFill>
                  <a:schemeClr val="tx1"/>
                </a:solidFill>
                <a:latin typeface="+mn-lt"/>
                <a:ea typeface="+mn-ea"/>
                <a:cs typeface="+mn-cs"/>
              </a:defRPr>
            </a:lvl8pPr>
            <a:lvl9pPr marL="3886152" indent="-228598" algn="l" defTabSz="457195"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a:solidFill>
                  <a:schemeClr val="accent6"/>
                </a:solidFill>
                <a:latin typeface="+mj-lt"/>
              </a:rPr>
              <a:t>Safe, Stable Nurturing Relationships significantly reduced the odds of smoking and e-cig use among White adults who reported ACEs, but not Black adults </a:t>
            </a:r>
          </a:p>
          <a:p>
            <a:pPr marL="1200140" lvl="1" indent="-457200">
              <a:buFont typeface="Courier New" panose="02070309020205020404" pitchFamily="49" charset="0"/>
              <a:buChar char="o"/>
            </a:pPr>
            <a:r>
              <a:rPr lang="en-US" sz="2400" dirty="0">
                <a:latin typeface="+mj-lt"/>
              </a:rPr>
              <a:t>Can’t promote safe, stable, nurturing relationships without thinking about the larger context of how relationships and environments are influenced </a:t>
            </a:r>
          </a:p>
          <a:p>
            <a:pPr marL="1200140" lvl="1" indent="-457200">
              <a:buFont typeface="Courier New" panose="02070309020205020404" pitchFamily="49" charset="0"/>
              <a:buChar char="o"/>
            </a:pPr>
            <a:r>
              <a:rPr lang="en-US" sz="2400" dirty="0">
                <a:latin typeface="+mj-lt"/>
              </a:rPr>
              <a:t>Highlights the need to reconceptualize ACEs to think about historical and community trauma </a:t>
            </a:r>
          </a:p>
          <a:p>
            <a:pPr marL="1200140" lvl="1" indent="-457200">
              <a:buFont typeface="Courier New" panose="02070309020205020404" pitchFamily="49" charset="0"/>
              <a:buChar char="o"/>
            </a:pPr>
            <a:r>
              <a:rPr lang="en-US" sz="2400" dirty="0">
                <a:latin typeface="+mj-lt"/>
              </a:rPr>
              <a:t>Speaks to the importance of seeing the impact of racism/addressing beyond interpersonal relationships, but in organizational practices, social norms, policies, and procedures </a:t>
            </a:r>
          </a:p>
        </p:txBody>
      </p:sp>
      <p:sp>
        <p:nvSpPr>
          <p:cNvPr id="19" name="Title 2">
            <a:extLst>
              <a:ext uri="{FF2B5EF4-FFF2-40B4-BE49-F238E27FC236}">
                <a16:creationId xmlns:a16="http://schemas.microsoft.com/office/drawing/2014/main" id="{4ED9ED8A-0611-AE48-9D91-398698C2F41D}"/>
              </a:ext>
            </a:extLst>
          </p:cNvPr>
          <p:cNvSpPr txBox="1">
            <a:spLocks/>
          </p:cNvSpPr>
          <p:nvPr/>
        </p:nvSpPr>
        <p:spPr>
          <a:xfrm>
            <a:off x="762000" y="563880"/>
            <a:ext cx="10972800" cy="1034908"/>
          </a:xfrm>
          <a:prstGeom prst="rect">
            <a:avLst/>
          </a:prstGeom>
        </p:spPr>
        <p:txBody>
          <a:bodyPr vert="horz" lIns="91440" tIns="45720" rIns="91440" bIns="45720" rtlCol="0" anchor="ctr">
            <a:noAutofit/>
          </a:bodyPr>
          <a:lstStyle>
            <a:lvl1pPr algn="ctr" defTabSz="457195" rtl="0" eaLnBrk="1" latinLnBrk="0" hangingPunct="1">
              <a:spcBef>
                <a:spcPct val="0"/>
              </a:spcBef>
              <a:buNone/>
              <a:defRPr sz="4400" b="1" i="0" kern="1200" baseline="0">
                <a:solidFill>
                  <a:schemeClr val="tx2"/>
                </a:solidFill>
                <a:latin typeface="+mj-lt"/>
                <a:ea typeface="+mj-ea"/>
                <a:cs typeface="+mj-cs"/>
              </a:defRPr>
            </a:lvl1pPr>
          </a:lstStyle>
          <a:p>
            <a:endParaRPr lang="en-US" dirty="0"/>
          </a:p>
        </p:txBody>
      </p:sp>
    </p:spTree>
    <p:extLst>
      <p:ext uri="{BB962C8B-B14F-4D97-AF65-F5344CB8AC3E}">
        <p14:creationId xmlns:p14="http://schemas.microsoft.com/office/powerpoint/2010/main" val="11233731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8">
                                            <p:txEl>
                                              <p:pRg st="2" end="2"/>
                                            </p:txEl>
                                          </p:spTgt>
                                        </p:tgtEl>
                                        <p:attrNameLst>
                                          <p:attrName>style.color</p:attrName>
                                        </p:attrNameLst>
                                      </p:cBhvr>
                                      <p:to>
                                        <a:schemeClr val="accent2"/>
                                      </p:to>
                                    </p:animClr>
                                    <p:animClr clrSpc="rgb" dir="cw">
                                      <p:cBhvr>
                                        <p:cTn id="7" dur="500" fill="hold"/>
                                        <p:tgtEl>
                                          <p:spTgt spid="18">
                                            <p:txEl>
                                              <p:pRg st="2" end="2"/>
                                            </p:txEl>
                                          </p:spTgt>
                                        </p:tgtEl>
                                        <p:attrNameLst>
                                          <p:attrName>fillcolor</p:attrName>
                                        </p:attrNameLst>
                                      </p:cBhvr>
                                      <p:to>
                                        <a:schemeClr val="accent2"/>
                                      </p:to>
                                    </p:animClr>
                                    <p:set>
                                      <p:cBhvr>
                                        <p:cTn id="8" dur="500" fill="hold"/>
                                        <p:tgtEl>
                                          <p:spTgt spid="18">
                                            <p:txEl>
                                              <p:pRg st="2" end="2"/>
                                            </p:txEl>
                                          </p:spTgt>
                                        </p:tgtEl>
                                        <p:attrNameLst>
                                          <p:attrName>fill.type</p:attrName>
                                        </p:attrNameLst>
                                      </p:cBhvr>
                                      <p:to>
                                        <p:strVal val="solid"/>
                                      </p:to>
                                    </p:set>
                                    <p:set>
                                      <p:cBhvr>
                                        <p:cTn id="9" dur="500" fill="hold"/>
                                        <p:tgtEl>
                                          <p:spTgt spid="18">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0"/>
            <a:ext cx="4656303" cy="6858000"/>
            <a:chOff x="-522515" y="0"/>
            <a:chExt cx="6984455" cy="10287000"/>
          </a:xfrm>
          <a:solidFill>
            <a:schemeClr val="accent6"/>
          </a:solidFill>
        </p:grpSpPr>
        <p:sp>
          <p:nvSpPr>
            <p:cNvPr id="5" name="Rectangle 4"/>
            <p:cNvSpPr/>
            <p:nvPr/>
          </p:nvSpPr>
          <p:spPr>
            <a:xfrm>
              <a:off x="-522515" y="0"/>
              <a:ext cx="6984455" cy="102870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chemeClr val="tx1"/>
                </a:solidFill>
              </a:endParaRPr>
            </a:p>
          </p:txBody>
        </p:sp>
        <p:sp>
          <p:nvSpPr>
            <p:cNvPr id="7" name="TextBox 6"/>
            <p:cNvSpPr txBox="1"/>
            <p:nvPr/>
          </p:nvSpPr>
          <p:spPr>
            <a:xfrm>
              <a:off x="-5091" y="1922693"/>
              <a:ext cx="5949605" cy="3400556"/>
            </a:xfrm>
            <a:prstGeom prst="rect">
              <a:avLst/>
            </a:prstGeom>
            <a:noFill/>
          </p:spPr>
          <p:txBody>
            <a:bodyPr wrap="square" lIns="0" rIns="0" rtlCol="0" anchor="ctr" anchorCtr="1">
              <a:normAutofit fontScale="47500" lnSpcReduction="20000"/>
            </a:bodyPr>
            <a:lstStyle/>
            <a:p>
              <a:pPr algn="ctr">
                <a:lnSpc>
                  <a:spcPct val="170000"/>
                </a:lnSpc>
              </a:pPr>
              <a:r>
                <a:rPr lang="en-US" sz="8000" b="1" dirty="0">
                  <a:solidFill>
                    <a:schemeClr val="bg1"/>
                  </a:solidFill>
                  <a:ea typeface="Roboto Condensed" panose="02000000000000000000" pitchFamily="2" charset="0"/>
                  <a:cs typeface="Lato Semibold" panose="020F0502020204030203" pitchFamily="34" charset="0"/>
                </a:rPr>
                <a:t>The Empower Action Model</a:t>
              </a:r>
              <a:endParaRPr lang="en-US" sz="8000" b="1" baseline="30000" dirty="0">
                <a:solidFill>
                  <a:schemeClr val="bg1"/>
                </a:solidFill>
                <a:ea typeface="Roboto Condensed" panose="02000000000000000000" pitchFamily="2" charset="0"/>
                <a:cs typeface="Lato Semibold" panose="020F0502020204030203" pitchFamily="34" charset="0"/>
              </a:endParaRPr>
            </a:p>
            <a:p>
              <a:pPr algn="ctr"/>
              <a:r>
                <a:rPr lang="en-US" sz="3200" b="1" dirty="0">
                  <a:solidFill>
                    <a:schemeClr val="bg1"/>
                  </a:solidFill>
                  <a:ea typeface="Roboto Condensed" panose="02000000000000000000" pitchFamily="2" charset="0"/>
                  <a:cs typeface="Lato Semibold" panose="020F0502020204030203" pitchFamily="34" charset="0"/>
                </a:rPr>
                <a:t> </a:t>
              </a:r>
            </a:p>
          </p:txBody>
        </p:sp>
      </p:grpSp>
      <p:pic>
        <p:nvPicPr>
          <p:cNvPr id="19" name="Picture 18">
            <a:extLst>
              <a:ext uri="{FF2B5EF4-FFF2-40B4-BE49-F238E27FC236}">
                <a16:creationId xmlns:a16="http://schemas.microsoft.com/office/drawing/2014/main" id="{97B04823-E55D-3D41-80D3-3FEB9F6ED2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pic>
        <p:nvPicPr>
          <p:cNvPr id="9" name="Content Placeholder 3">
            <a:extLst>
              <a:ext uri="{FF2B5EF4-FFF2-40B4-BE49-F238E27FC236}">
                <a16:creationId xmlns:a16="http://schemas.microsoft.com/office/drawing/2014/main" id="{CDEB45C9-A54E-4845-8016-E28CE1756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0773" y="332232"/>
            <a:ext cx="6018513" cy="6160272"/>
          </a:xfrm>
          <a:prstGeom prst="rect">
            <a:avLst/>
          </a:prstGeom>
        </p:spPr>
      </p:pic>
      <p:sp>
        <p:nvSpPr>
          <p:cNvPr id="10" name="TextBox 9">
            <a:extLst>
              <a:ext uri="{FF2B5EF4-FFF2-40B4-BE49-F238E27FC236}">
                <a16:creationId xmlns:a16="http://schemas.microsoft.com/office/drawing/2014/main" id="{DEA1B0E1-49DF-0F48-81BE-22CDA2011627}"/>
              </a:ext>
            </a:extLst>
          </p:cNvPr>
          <p:cNvSpPr txBox="1"/>
          <p:nvPr/>
        </p:nvSpPr>
        <p:spPr>
          <a:xfrm>
            <a:off x="344949" y="5342542"/>
            <a:ext cx="3658638" cy="1384995"/>
          </a:xfrm>
          <a:prstGeom prst="rect">
            <a:avLst/>
          </a:prstGeom>
          <a:noFill/>
        </p:spPr>
        <p:txBody>
          <a:bodyPr wrap="square" rtlCol="0">
            <a:spAutoFit/>
          </a:bodyPr>
          <a:lstStyle/>
          <a:p>
            <a:r>
              <a:rPr lang="en-US" sz="1100" dirty="0">
                <a:solidFill>
                  <a:schemeClr val="bg1"/>
                </a:solidFill>
              </a:rPr>
              <a:t>Srivastav, A., </a:t>
            </a:r>
            <a:r>
              <a:rPr lang="en-US" sz="1100" dirty="0" err="1">
                <a:solidFill>
                  <a:schemeClr val="bg1"/>
                </a:solidFill>
              </a:rPr>
              <a:t>Strompolis</a:t>
            </a:r>
            <a:r>
              <a:rPr lang="en-US" sz="1100" dirty="0">
                <a:solidFill>
                  <a:schemeClr val="bg1"/>
                </a:solidFill>
              </a:rPr>
              <a:t>, M., Moseley, A., &amp; Daniels, K. (2019). The Empower Action Model: A Framework for Preventing Adverse Childhood Experiences by Promoting Health, Equity, and Well-Being Across the Life Span. </a:t>
            </a:r>
            <a:r>
              <a:rPr lang="en-US" sz="1100" i="1" dirty="0">
                <a:solidFill>
                  <a:schemeClr val="bg1"/>
                </a:solidFill>
              </a:rPr>
              <a:t>Health Promotion Practice</a:t>
            </a:r>
            <a:r>
              <a:rPr lang="en-US" sz="1100" dirty="0">
                <a:solidFill>
                  <a:schemeClr val="bg1"/>
                </a:solidFill>
              </a:rPr>
              <a:t>. </a:t>
            </a:r>
            <a:r>
              <a:rPr lang="en-US" sz="1100" u="sng" dirty="0">
                <a:solidFill>
                  <a:schemeClr val="bg2"/>
                </a:solidFill>
                <a:hlinkClick r:id="rId5">
                  <a:extLst>
                    <a:ext uri="{A12FA001-AC4F-418D-AE19-62706E023703}">
                      <ahyp:hlinkClr xmlns:ahyp="http://schemas.microsoft.com/office/drawing/2018/hyperlinkcolor" val="tx"/>
                    </a:ext>
                  </a:extLst>
                </a:hlinkClick>
              </a:rPr>
              <a:t>https://doi.org/10.1177/1524839919889355</a:t>
            </a:r>
            <a:r>
              <a:rPr lang="en-US" sz="1100" dirty="0">
                <a:solidFill>
                  <a:schemeClr val="bg2"/>
                </a:solidFill>
              </a:rPr>
              <a:t> </a:t>
            </a:r>
          </a:p>
          <a:p>
            <a:pPr algn="l"/>
            <a:endParaRPr lang="en-US" dirty="0"/>
          </a:p>
        </p:txBody>
      </p:sp>
    </p:spTree>
    <p:extLst>
      <p:ext uri="{BB962C8B-B14F-4D97-AF65-F5344CB8AC3E}">
        <p14:creationId xmlns:p14="http://schemas.microsoft.com/office/powerpoint/2010/main" val="27899141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2BCB44DF-60D4-6B40-B7D3-1A4097B49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pic>
        <p:nvPicPr>
          <p:cNvPr id="17" name="Content Placeholder 6">
            <a:extLst>
              <a:ext uri="{FF2B5EF4-FFF2-40B4-BE49-F238E27FC236}">
                <a16:creationId xmlns:a16="http://schemas.microsoft.com/office/drawing/2014/main" id="{32ACC3BA-824C-4B42-B33C-BAD28BBE8A5F}"/>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7396" b="7396"/>
          <a:stretch>
            <a:fillRect/>
          </a:stretch>
        </p:blipFill>
        <p:spPr>
          <a:xfrm>
            <a:off x="0" y="332232"/>
            <a:ext cx="12192000" cy="6858000"/>
          </a:xfrm>
          <a:prstGeom prst="rect">
            <a:avLst/>
          </a:prstGeom>
        </p:spPr>
      </p:pic>
    </p:spTree>
    <p:extLst>
      <p:ext uri="{BB962C8B-B14F-4D97-AF65-F5344CB8AC3E}">
        <p14:creationId xmlns:p14="http://schemas.microsoft.com/office/powerpoint/2010/main" val="11958038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36607CB-B678-E14E-BEE6-45E5B469B21E}"/>
              </a:ext>
            </a:extLst>
          </p:cNvPr>
          <p:cNvSpPr>
            <a:spLocks noGrp="1"/>
          </p:cNvSpPr>
          <p:nvPr>
            <p:ph type="title"/>
          </p:nvPr>
        </p:nvSpPr>
        <p:spPr>
          <a:xfrm>
            <a:off x="1087341" y="394933"/>
            <a:ext cx="11175647" cy="609600"/>
          </a:xfrm>
        </p:spPr>
        <p:txBody>
          <a:bodyPr>
            <a:normAutofit fontScale="90000"/>
          </a:bodyPr>
          <a:lstStyle/>
          <a:p>
            <a:r>
              <a:rPr lang="en-US" dirty="0">
                <a:solidFill>
                  <a:schemeClr val="tx1">
                    <a:lumMod val="65000"/>
                    <a:lumOff val="35000"/>
                  </a:schemeClr>
                </a:solidFill>
              </a:rPr>
              <a:t>Be part of the conversation</a:t>
            </a:r>
            <a:endParaRPr lang="en-US" dirty="0"/>
          </a:p>
        </p:txBody>
      </p:sp>
      <p:grpSp>
        <p:nvGrpSpPr>
          <p:cNvPr id="57" name="Group 56">
            <a:extLst>
              <a:ext uri="{FF2B5EF4-FFF2-40B4-BE49-F238E27FC236}">
                <a16:creationId xmlns:a16="http://schemas.microsoft.com/office/drawing/2014/main" id="{7FB57E05-35E6-B04A-B76A-955EC7DF93EF}"/>
              </a:ext>
            </a:extLst>
          </p:cNvPr>
          <p:cNvGrpSpPr/>
          <p:nvPr/>
        </p:nvGrpSpPr>
        <p:grpSpPr>
          <a:xfrm>
            <a:off x="1087341" y="1697021"/>
            <a:ext cx="4408583" cy="3463957"/>
            <a:chOff x="4116431" y="1520051"/>
            <a:chExt cx="3868577" cy="3039658"/>
          </a:xfrm>
        </p:grpSpPr>
        <p:sp>
          <p:nvSpPr>
            <p:cNvPr id="47" name="Rectangle 46">
              <a:extLst>
                <a:ext uri="{FF2B5EF4-FFF2-40B4-BE49-F238E27FC236}">
                  <a16:creationId xmlns:a16="http://schemas.microsoft.com/office/drawing/2014/main" id="{A06EE0AF-7DB2-224C-82E3-82555AC663FC}"/>
                </a:ext>
              </a:extLst>
            </p:cNvPr>
            <p:cNvSpPr/>
            <p:nvPr/>
          </p:nvSpPr>
          <p:spPr>
            <a:xfrm>
              <a:off x="5038167" y="1600271"/>
              <a:ext cx="2946841" cy="330823"/>
            </a:xfrm>
            <a:prstGeom prst="rect">
              <a:avLst/>
            </a:prstGeom>
          </p:spPr>
          <p:txBody>
            <a:bodyPr wrap="square">
              <a:spAutoFit/>
            </a:bodyPr>
            <a:lstStyle/>
            <a:p>
              <a:pPr>
                <a:spcBef>
                  <a:spcPts val="1200"/>
                </a:spcBef>
                <a:spcAft>
                  <a:spcPts val="1800"/>
                </a:spcAft>
                <a:buClr>
                  <a:srgbClr val="72808A"/>
                </a:buClr>
                <a:buSzPct val="150000"/>
              </a:pPr>
              <a:r>
                <a:rPr lang="en-US" sz="2400" dirty="0">
                  <a:solidFill>
                    <a:schemeClr val="tx2"/>
                  </a:solidFill>
                  <a:latin typeface="Arial" panose="020B0604020202020204" pitchFamily="34" charset="0"/>
                  <a:cs typeface="Arial" panose="020B0604020202020204" pitchFamily="34" charset="0"/>
                </a:rPr>
                <a:t>@</a:t>
              </a:r>
              <a:r>
                <a:rPr lang="en-US" sz="2400" dirty="0" err="1">
                  <a:solidFill>
                    <a:schemeClr val="tx2"/>
                  </a:solidFill>
                  <a:latin typeface="Arial" panose="020B0604020202020204" pitchFamily="34" charset="0"/>
                  <a:cs typeface="Arial" panose="020B0604020202020204" pitchFamily="34" charset="0"/>
                </a:rPr>
                <a:t>ChildrensTrustSC</a:t>
              </a:r>
              <a:endParaRPr lang="en-US" sz="2400" dirty="0">
                <a:solidFill>
                  <a:schemeClr val="tx2"/>
                </a:solidFill>
                <a:latin typeface="Arial" panose="020B0604020202020204" pitchFamily="34" charset="0"/>
                <a:cs typeface="Arial" panose="020B0604020202020204" pitchFamily="34" charset="0"/>
              </a:endParaRPr>
            </a:p>
          </p:txBody>
        </p:sp>
        <p:grpSp>
          <p:nvGrpSpPr>
            <p:cNvPr id="56" name="Group 55">
              <a:extLst>
                <a:ext uri="{FF2B5EF4-FFF2-40B4-BE49-F238E27FC236}">
                  <a16:creationId xmlns:a16="http://schemas.microsoft.com/office/drawing/2014/main" id="{4F8005AF-7F5A-6C49-9FC3-F4ADDF118E50}"/>
                </a:ext>
              </a:extLst>
            </p:cNvPr>
            <p:cNvGrpSpPr/>
            <p:nvPr/>
          </p:nvGrpSpPr>
          <p:grpSpPr>
            <a:xfrm>
              <a:off x="4116431" y="1520051"/>
              <a:ext cx="3685484" cy="3039658"/>
              <a:chOff x="4116431" y="1520051"/>
              <a:chExt cx="3685484" cy="3039658"/>
            </a:xfrm>
          </p:grpSpPr>
          <p:grpSp>
            <p:nvGrpSpPr>
              <p:cNvPr id="7" name="Group 6">
                <a:extLst>
                  <a:ext uri="{FF2B5EF4-FFF2-40B4-BE49-F238E27FC236}">
                    <a16:creationId xmlns:a16="http://schemas.microsoft.com/office/drawing/2014/main" id="{A2E70E6D-54B9-5B4B-BB82-1E2687E72957}"/>
                  </a:ext>
                </a:extLst>
              </p:cNvPr>
              <p:cNvGrpSpPr/>
              <p:nvPr/>
            </p:nvGrpSpPr>
            <p:grpSpPr>
              <a:xfrm>
                <a:off x="4116431" y="1520051"/>
                <a:ext cx="3685484" cy="3039658"/>
                <a:chOff x="6063834" y="2110103"/>
                <a:chExt cx="3685484" cy="3039658"/>
              </a:xfrm>
            </p:grpSpPr>
            <p:sp>
              <p:nvSpPr>
                <p:cNvPr id="8" name="Rectangle 7">
                  <a:extLst>
                    <a:ext uri="{FF2B5EF4-FFF2-40B4-BE49-F238E27FC236}">
                      <a16:creationId xmlns:a16="http://schemas.microsoft.com/office/drawing/2014/main" id="{289D15DD-1E9A-334E-AE1E-E31BD1EF3D9D}"/>
                    </a:ext>
                  </a:extLst>
                </p:cNvPr>
                <p:cNvSpPr/>
                <p:nvPr/>
              </p:nvSpPr>
              <p:spPr>
                <a:xfrm>
                  <a:off x="6985570" y="3134291"/>
                  <a:ext cx="2763748" cy="330823"/>
                </a:xfrm>
                <a:prstGeom prst="rect">
                  <a:avLst/>
                </a:prstGeom>
              </p:spPr>
              <p:txBody>
                <a:bodyPr wrap="square">
                  <a:spAutoFit/>
                </a:bodyPr>
                <a:lstStyle/>
                <a:p>
                  <a:pPr>
                    <a:spcBef>
                      <a:spcPts val="1200"/>
                    </a:spcBef>
                    <a:spcAft>
                      <a:spcPts val="1800"/>
                    </a:spcAft>
                    <a:buClr>
                      <a:srgbClr val="72808A"/>
                    </a:buClr>
                    <a:buSzPct val="150000"/>
                  </a:pPr>
                  <a:r>
                    <a:rPr lang="en-US" sz="2400" dirty="0">
                      <a:solidFill>
                        <a:schemeClr val="tx2"/>
                      </a:solidFill>
                      <a:latin typeface="Arial" panose="020B0604020202020204" pitchFamily="34" charset="0"/>
                      <a:cs typeface="Arial" panose="020B0604020202020204" pitchFamily="34" charset="0"/>
                    </a:rPr>
                    <a:t>@</a:t>
                  </a:r>
                  <a:r>
                    <a:rPr lang="en-US" sz="2400" dirty="0" err="1">
                      <a:solidFill>
                        <a:schemeClr val="tx2"/>
                      </a:solidFill>
                      <a:latin typeface="Arial" panose="020B0604020202020204" pitchFamily="34" charset="0"/>
                      <a:cs typeface="Arial" panose="020B0604020202020204" pitchFamily="34" charset="0"/>
                    </a:rPr>
                    <a:t>childrenstrusts</a:t>
                  </a:r>
                  <a:endParaRPr lang="en-US" sz="2400" dirty="0">
                    <a:solidFill>
                      <a:schemeClr val="tx2"/>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FA5B4368-9476-D648-87F3-9AEB9DB36757}"/>
                    </a:ext>
                  </a:extLst>
                </p:cNvPr>
                <p:cNvGrpSpPr/>
                <p:nvPr/>
              </p:nvGrpSpPr>
              <p:grpSpPr>
                <a:xfrm>
                  <a:off x="6063834" y="2110103"/>
                  <a:ext cx="539720" cy="3039658"/>
                  <a:chOff x="1998148" y="2096062"/>
                  <a:chExt cx="539720" cy="3039658"/>
                </a:xfrm>
              </p:grpSpPr>
              <p:sp>
                <p:nvSpPr>
                  <p:cNvPr id="13" name="TextBox 12">
                    <a:extLst>
                      <a:ext uri="{FF2B5EF4-FFF2-40B4-BE49-F238E27FC236}">
                        <a16:creationId xmlns:a16="http://schemas.microsoft.com/office/drawing/2014/main" id="{D547C0F8-85E1-6241-86B1-C8BB212CF7DC}"/>
                      </a:ext>
                    </a:extLst>
                  </p:cNvPr>
                  <p:cNvSpPr txBox="1">
                    <a:spLocks noChangeAspect="1"/>
                  </p:cNvSpPr>
                  <p:nvPr/>
                </p:nvSpPr>
                <p:spPr>
                  <a:xfrm>
                    <a:off x="1998148" y="2096062"/>
                    <a:ext cx="539720" cy="539720"/>
                  </a:xfrm>
                  <a:prstGeom prst="ellipse">
                    <a:avLst/>
                  </a:prstGeom>
                  <a:solidFill>
                    <a:schemeClr val="tx2"/>
                  </a:solidFill>
                </p:spPr>
                <p:txBody>
                  <a:bodyPr wrap="none" lIns="0" tIns="0" rIns="0" bIns="0" rtlCol="0" anchor="ctr" anchorCtr="0">
                    <a:noAutofit/>
                  </a:bodyPr>
                  <a:lstStyle/>
                  <a:p>
                    <a:pPr algn="ctr"/>
                    <a:endParaRPr lang="ru-RU" dirty="0">
                      <a:solidFill>
                        <a:prstClr val="black">
                          <a:lumMod val="65000"/>
                          <a:lumOff val="35000"/>
                        </a:prstClr>
                      </a:solidFill>
                    </a:endParaRPr>
                  </a:p>
                </p:txBody>
              </p:sp>
              <p:sp>
                <p:nvSpPr>
                  <p:cNvPr id="14" name="TextBox 13">
                    <a:extLst>
                      <a:ext uri="{FF2B5EF4-FFF2-40B4-BE49-F238E27FC236}">
                        <a16:creationId xmlns:a16="http://schemas.microsoft.com/office/drawing/2014/main" id="{264CA7D9-778D-7048-BE24-D2F3494E6F46}"/>
                      </a:ext>
                    </a:extLst>
                  </p:cNvPr>
                  <p:cNvSpPr txBox="1">
                    <a:spLocks noChangeAspect="1"/>
                  </p:cNvSpPr>
                  <p:nvPr/>
                </p:nvSpPr>
                <p:spPr>
                  <a:xfrm>
                    <a:off x="1998148" y="3040030"/>
                    <a:ext cx="539720" cy="539720"/>
                  </a:xfrm>
                  <a:prstGeom prst="ellipse">
                    <a:avLst/>
                  </a:prstGeom>
                  <a:solidFill>
                    <a:schemeClr val="tx2"/>
                  </a:solidFill>
                </p:spPr>
                <p:txBody>
                  <a:bodyPr wrap="none" lIns="0" tIns="0" rIns="0" bIns="0" rtlCol="0" anchor="ctr" anchorCtr="0">
                    <a:noAutofit/>
                  </a:bodyPr>
                  <a:lstStyle/>
                  <a:p>
                    <a:pPr algn="ctr"/>
                    <a:endParaRPr lang="ru-RU" dirty="0">
                      <a:solidFill>
                        <a:prstClr val="black">
                          <a:lumMod val="65000"/>
                          <a:lumOff val="35000"/>
                        </a:prstClr>
                      </a:solidFill>
                    </a:endParaRPr>
                  </a:p>
                </p:txBody>
              </p:sp>
              <p:sp>
                <p:nvSpPr>
                  <p:cNvPr id="17" name="Freeform 47">
                    <a:extLst>
                      <a:ext uri="{FF2B5EF4-FFF2-40B4-BE49-F238E27FC236}">
                        <a16:creationId xmlns:a16="http://schemas.microsoft.com/office/drawing/2014/main" id="{4903A44B-7F7F-9D4D-95EF-4C5A93162F2A}"/>
                      </a:ext>
                    </a:extLst>
                  </p:cNvPr>
                  <p:cNvSpPr>
                    <a:spLocks/>
                  </p:cNvSpPr>
                  <p:nvPr/>
                </p:nvSpPr>
                <p:spPr bwMode="auto">
                  <a:xfrm>
                    <a:off x="2169583" y="3230515"/>
                    <a:ext cx="196850" cy="158750"/>
                  </a:xfrm>
                  <a:custGeom>
                    <a:avLst/>
                    <a:gdLst>
                      <a:gd name="T0" fmla="*/ 90 w 100"/>
                      <a:gd name="T1" fmla="*/ 20 h 81"/>
                      <a:gd name="T2" fmla="*/ 32 w 100"/>
                      <a:gd name="T3" fmla="*/ 81 h 81"/>
                      <a:gd name="T4" fmla="*/ 0 w 100"/>
                      <a:gd name="T5" fmla="*/ 72 h 81"/>
                      <a:gd name="T6" fmla="*/ 31 w 100"/>
                      <a:gd name="T7" fmla="*/ 63 h 81"/>
                      <a:gd name="T8" fmla="*/ 12 w 100"/>
                      <a:gd name="T9" fmla="*/ 49 h 81"/>
                      <a:gd name="T10" fmla="*/ 21 w 100"/>
                      <a:gd name="T11" fmla="*/ 48 h 81"/>
                      <a:gd name="T12" fmla="*/ 4 w 100"/>
                      <a:gd name="T13" fmla="*/ 28 h 81"/>
                      <a:gd name="T14" fmla="*/ 14 w 100"/>
                      <a:gd name="T15" fmla="*/ 31 h 81"/>
                      <a:gd name="T16" fmla="*/ 7 w 100"/>
                      <a:gd name="T17" fmla="*/ 3 h 81"/>
                      <a:gd name="T18" fmla="*/ 50 w 100"/>
                      <a:gd name="T19" fmla="*/ 25 h 81"/>
                      <a:gd name="T20" fmla="*/ 70 w 100"/>
                      <a:gd name="T21" fmla="*/ 0 h 81"/>
                      <a:gd name="T22" fmla="*/ 85 w 100"/>
                      <a:gd name="T23" fmla="*/ 6 h 81"/>
                      <a:gd name="T24" fmla="*/ 98 w 100"/>
                      <a:gd name="T25" fmla="*/ 1 h 81"/>
                      <a:gd name="T26" fmla="*/ 89 w 100"/>
                      <a:gd name="T27" fmla="*/ 12 h 81"/>
                      <a:gd name="T28" fmla="*/ 100 w 100"/>
                      <a:gd name="T29" fmla="*/ 9 h 81"/>
                      <a:gd name="T30" fmla="*/ 90 w 100"/>
                      <a:gd name="T31" fmla="*/ 2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81">
                        <a:moveTo>
                          <a:pt x="90" y="20"/>
                        </a:moveTo>
                        <a:cubicBezTo>
                          <a:pt x="91" y="49"/>
                          <a:pt x="70" y="81"/>
                          <a:pt x="32" y="81"/>
                        </a:cubicBezTo>
                        <a:cubicBezTo>
                          <a:pt x="20" y="81"/>
                          <a:pt x="9" y="77"/>
                          <a:pt x="0" y="72"/>
                        </a:cubicBezTo>
                        <a:cubicBezTo>
                          <a:pt x="11" y="73"/>
                          <a:pt x="22" y="70"/>
                          <a:pt x="31" y="63"/>
                        </a:cubicBezTo>
                        <a:cubicBezTo>
                          <a:pt x="22" y="63"/>
                          <a:pt x="14" y="57"/>
                          <a:pt x="12" y="49"/>
                        </a:cubicBezTo>
                        <a:cubicBezTo>
                          <a:pt x="15" y="49"/>
                          <a:pt x="18" y="49"/>
                          <a:pt x="21" y="48"/>
                        </a:cubicBezTo>
                        <a:cubicBezTo>
                          <a:pt x="11" y="47"/>
                          <a:pt x="4" y="38"/>
                          <a:pt x="4" y="28"/>
                        </a:cubicBezTo>
                        <a:cubicBezTo>
                          <a:pt x="7" y="30"/>
                          <a:pt x="10" y="31"/>
                          <a:pt x="14" y="31"/>
                        </a:cubicBezTo>
                        <a:cubicBezTo>
                          <a:pt x="4" y="25"/>
                          <a:pt x="2" y="13"/>
                          <a:pt x="7" y="3"/>
                        </a:cubicBezTo>
                        <a:cubicBezTo>
                          <a:pt x="17" y="16"/>
                          <a:pt x="33" y="24"/>
                          <a:pt x="50" y="25"/>
                        </a:cubicBezTo>
                        <a:cubicBezTo>
                          <a:pt x="47" y="12"/>
                          <a:pt x="56" y="0"/>
                          <a:pt x="70" y="0"/>
                        </a:cubicBezTo>
                        <a:cubicBezTo>
                          <a:pt x="75" y="0"/>
                          <a:pt x="81" y="2"/>
                          <a:pt x="85" y="6"/>
                        </a:cubicBezTo>
                        <a:cubicBezTo>
                          <a:pt x="89" y="5"/>
                          <a:pt x="94" y="3"/>
                          <a:pt x="98" y="1"/>
                        </a:cubicBezTo>
                        <a:cubicBezTo>
                          <a:pt x="96" y="6"/>
                          <a:pt x="93" y="10"/>
                          <a:pt x="89" y="12"/>
                        </a:cubicBezTo>
                        <a:cubicBezTo>
                          <a:pt x="93" y="12"/>
                          <a:pt x="97" y="11"/>
                          <a:pt x="100" y="9"/>
                        </a:cubicBezTo>
                        <a:cubicBezTo>
                          <a:pt x="98" y="13"/>
                          <a:pt x="94" y="17"/>
                          <a:pt x="90" y="20"/>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defRPr/>
                    </a:pPr>
                    <a:endParaRPr lang="en-US" kern="0">
                      <a:solidFill>
                        <a:prstClr val="black">
                          <a:lumMod val="65000"/>
                          <a:lumOff val="35000"/>
                        </a:prstClr>
                      </a:solidFill>
                    </a:endParaRPr>
                  </a:p>
                </p:txBody>
              </p:sp>
              <p:sp>
                <p:nvSpPr>
                  <p:cNvPr id="24" name="Rectangle 58">
                    <a:extLst>
                      <a:ext uri="{FF2B5EF4-FFF2-40B4-BE49-F238E27FC236}">
                        <a16:creationId xmlns:a16="http://schemas.microsoft.com/office/drawing/2014/main" id="{191A9A21-4F8B-5047-87E2-E2AEAA476084}"/>
                      </a:ext>
                    </a:extLst>
                  </p:cNvPr>
                  <p:cNvSpPr>
                    <a:spLocks noChangeArrowheads="1"/>
                  </p:cNvSpPr>
                  <p:nvPr/>
                </p:nvSpPr>
                <p:spPr bwMode="auto">
                  <a:xfrm>
                    <a:off x="2400607" y="4180833"/>
                    <a:ext cx="1588" cy="174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defRPr/>
                    </a:pPr>
                    <a:endParaRPr lang="en-US" kern="0">
                      <a:solidFill>
                        <a:prstClr val="black">
                          <a:lumMod val="65000"/>
                          <a:lumOff val="35000"/>
                        </a:prstClr>
                      </a:solidFill>
                    </a:endParaRPr>
                  </a:p>
                </p:txBody>
              </p:sp>
              <p:sp>
                <p:nvSpPr>
                  <p:cNvPr id="21" name="Rectangle 65">
                    <a:extLst>
                      <a:ext uri="{FF2B5EF4-FFF2-40B4-BE49-F238E27FC236}">
                        <a16:creationId xmlns:a16="http://schemas.microsoft.com/office/drawing/2014/main" id="{EA6D38C8-37DB-2C49-BC73-B588C3A512A1}"/>
                      </a:ext>
                    </a:extLst>
                  </p:cNvPr>
                  <p:cNvSpPr>
                    <a:spLocks noChangeArrowheads="1"/>
                  </p:cNvSpPr>
                  <p:nvPr/>
                </p:nvSpPr>
                <p:spPr bwMode="auto">
                  <a:xfrm>
                    <a:off x="2298169" y="5119845"/>
                    <a:ext cx="65088" cy="1587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defRPr/>
                    </a:pPr>
                    <a:endParaRPr lang="en-US" kern="0" dirty="0">
                      <a:solidFill>
                        <a:prstClr val="black">
                          <a:lumMod val="65000"/>
                          <a:lumOff val="35000"/>
                        </a:prstClr>
                      </a:solidFill>
                    </a:endParaRPr>
                  </a:p>
                </p:txBody>
              </p:sp>
              <p:sp>
                <p:nvSpPr>
                  <p:cNvPr id="20" name="Freeform 90">
                    <a:extLst>
                      <a:ext uri="{FF2B5EF4-FFF2-40B4-BE49-F238E27FC236}">
                        <a16:creationId xmlns:a16="http://schemas.microsoft.com/office/drawing/2014/main" id="{79A9A5B7-0637-7E46-A3F2-C0B413507FBB}"/>
                      </a:ext>
                    </a:extLst>
                  </p:cNvPr>
                  <p:cNvSpPr>
                    <a:spLocks/>
                  </p:cNvSpPr>
                  <p:nvPr/>
                </p:nvSpPr>
                <p:spPr bwMode="auto">
                  <a:xfrm>
                    <a:off x="2205301" y="2248107"/>
                    <a:ext cx="125413" cy="231775"/>
                  </a:xfrm>
                  <a:custGeom>
                    <a:avLst/>
                    <a:gdLst>
                      <a:gd name="T0" fmla="*/ 0 w 64"/>
                      <a:gd name="T1" fmla="*/ 64 h 119"/>
                      <a:gd name="T2" fmla="*/ 0 w 64"/>
                      <a:gd name="T3" fmla="*/ 40 h 119"/>
                      <a:gd name="T4" fmla="*/ 18 w 64"/>
                      <a:gd name="T5" fmla="*/ 40 h 119"/>
                      <a:gd name="T6" fmla="*/ 18 w 64"/>
                      <a:gd name="T7" fmla="*/ 31 h 119"/>
                      <a:gd name="T8" fmla="*/ 45 w 64"/>
                      <a:gd name="T9" fmla="*/ 0 h 119"/>
                      <a:gd name="T10" fmla="*/ 64 w 64"/>
                      <a:gd name="T11" fmla="*/ 0 h 119"/>
                      <a:gd name="T12" fmla="*/ 64 w 64"/>
                      <a:gd name="T13" fmla="*/ 24 h 119"/>
                      <a:gd name="T14" fmla="*/ 45 w 64"/>
                      <a:gd name="T15" fmla="*/ 24 h 119"/>
                      <a:gd name="T16" fmla="*/ 40 w 64"/>
                      <a:gd name="T17" fmla="*/ 30 h 119"/>
                      <a:gd name="T18" fmla="*/ 40 w 64"/>
                      <a:gd name="T19" fmla="*/ 40 h 119"/>
                      <a:gd name="T20" fmla="*/ 64 w 64"/>
                      <a:gd name="T21" fmla="*/ 40 h 119"/>
                      <a:gd name="T22" fmla="*/ 64 w 64"/>
                      <a:gd name="T23" fmla="*/ 64 h 119"/>
                      <a:gd name="T24" fmla="*/ 40 w 64"/>
                      <a:gd name="T25" fmla="*/ 64 h 119"/>
                      <a:gd name="T26" fmla="*/ 40 w 64"/>
                      <a:gd name="T27" fmla="*/ 119 h 119"/>
                      <a:gd name="T28" fmla="*/ 18 w 64"/>
                      <a:gd name="T29" fmla="*/ 119 h 119"/>
                      <a:gd name="T30" fmla="*/ 18 w 64"/>
                      <a:gd name="T31" fmla="*/ 64 h 119"/>
                      <a:gd name="T32" fmla="*/ 0 w 64"/>
                      <a:gd name="T33" fmla="*/ 6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19">
                        <a:moveTo>
                          <a:pt x="0" y="64"/>
                        </a:moveTo>
                        <a:cubicBezTo>
                          <a:pt x="0" y="40"/>
                          <a:pt x="0" y="40"/>
                          <a:pt x="0" y="40"/>
                        </a:cubicBezTo>
                        <a:cubicBezTo>
                          <a:pt x="18" y="40"/>
                          <a:pt x="18" y="40"/>
                          <a:pt x="18" y="40"/>
                        </a:cubicBezTo>
                        <a:cubicBezTo>
                          <a:pt x="18" y="31"/>
                          <a:pt x="18" y="31"/>
                          <a:pt x="18" y="31"/>
                        </a:cubicBezTo>
                        <a:cubicBezTo>
                          <a:pt x="18" y="14"/>
                          <a:pt x="30" y="0"/>
                          <a:pt x="45" y="0"/>
                        </a:cubicBezTo>
                        <a:cubicBezTo>
                          <a:pt x="64" y="0"/>
                          <a:pt x="64" y="0"/>
                          <a:pt x="64" y="0"/>
                        </a:cubicBezTo>
                        <a:cubicBezTo>
                          <a:pt x="64" y="24"/>
                          <a:pt x="64" y="24"/>
                          <a:pt x="64" y="24"/>
                        </a:cubicBezTo>
                        <a:cubicBezTo>
                          <a:pt x="45" y="24"/>
                          <a:pt x="45" y="24"/>
                          <a:pt x="45" y="24"/>
                        </a:cubicBezTo>
                        <a:cubicBezTo>
                          <a:pt x="43" y="24"/>
                          <a:pt x="40" y="26"/>
                          <a:pt x="40" y="30"/>
                        </a:cubicBezTo>
                        <a:cubicBezTo>
                          <a:pt x="40" y="40"/>
                          <a:pt x="40" y="40"/>
                          <a:pt x="40" y="40"/>
                        </a:cubicBezTo>
                        <a:cubicBezTo>
                          <a:pt x="64" y="40"/>
                          <a:pt x="64" y="40"/>
                          <a:pt x="64" y="40"/>
                        </a:cubicBezTo>
                        <a:cubicBezTo>
                          <a:pt x="64" y="64"/>
                          <a:pt x="64" y="64"/>
                          <a:pt x="64" y="64"/>
                        </a:cubicBezTo>
                        <a:cubicBezTo>
                          <a:pt x="40" y="64"/>
                          <a:pt x="40" y="64"/>
                          <a:pt x="40" y="64"/>
                        </a:cubicBezTo>
                        <a:cubicBezTo>
                          <a:pt x="40" y="119"/>
                          <a:pt x="40" y="119"/>
                          <a:pt x="40" y="119"/>
                        </a:cubicBezTo>
                        <a:cubicBezTo>
                          <a:pt x="18" y="119"/>
                          <a:pt x="18" y="119"/>
                          <a:pt x="18" y="119"/>
                        </a:cubicBezTo>
                        <a:cubicBezTo>
                          <a:pt x="18" y="64"/>
                          <a:pt x="18" y="64"/>
                          <a:pt x="18" y="64"/>
                        </a:cubicBezTo>
                        <a:lnTo>
                          <a:pt x="0" y="6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defRPr/>
                    </a:pPr>
                    <a:endParaRPr lang="en-US" kern="0" dirty="0">
                      <a:solidFill>
                        <a:schemeClr val="bg2"/>
                      </a:solidFill>
                    </a:endParaRPr>
                  </a:p>
                </p:txBody>
              </p:sp>
            </p:grpSp>
          </p:grpSp>
          <p:sp>
            <p:nvSpPr>
              <p:cNvPr id="51" name="TextBox 50">
                <a:extLst>
                  <a:ext uri="{FF2B5EF4-FFF2-40B4-BE49-F238E27FC236}">
                    <a16:creationId xmlns:a16="http://schemas.microsoft.com/office/drawing/2014/main" id="{CCD9D996-0290-D741-B5A5-CD71CCBE52F3}"/>
                  </a:ext>
                </a:extLst>
              </p:cNvPr>
              <p:cNvSpPr txBox="1">
                <a:spLocks noChangeAspect="1"/>
              </p:cNvSpPr>
              <p:nvPr/>
            </p:nvSpPr>
            <p:spPr>
              <a:xfrm>
                <a:off x="4116431" y="3429000"/>
                <a:ext cx="539720" cy="539720"/>
              </a:xfrm>
              <a:prstGeom prst="ellipse">
                <a:avLst/>
              </a:prstGeom>
              <a:solidFill>
                <a:schemeClr val="tx2"/>
              </a:solidFill>
            </p:spPr>
            <p:txBody>
              <a:bodyPr wrap="none" lIns="0" tIns="0" rIns="0" bIns="0" rtlCol="0" anchor="ctr" anchorCtr="0">
                <a:noAutofit/>
              </a:bodyPr>
              <a:lstStyle/>
              <a:p>
                <a:pPr algn="ctr">
                  <a:lnSpc>
                    <a:spcPct val="150000"/>
                  </a:lnSpc>
                </a:pPr>
                <a:endParaRPr lang="ru-RU" sz="2000" dirty="0">
                  <a:solidFill>
                    <a:prstClr val="black">
                      <a:lumMod val="65000"/>
                      <a:lumOff val="35000"/>
                    </a:prstClr>
                  </a:solidFill>
                </a:endParaRPr>
              </a:p>
            </p:txBody>
          </p:sp>
          <p:sp>
            <p:nvSpPr>
              <p:cNvPr id="53" name="Freeform 126">
                <a:extLst>
                  <a:ext uri="{FF2B5EF4-FFF2-40B4-BE49-F238E27FC236}">
                    <a16:creationId xmlns:a16="http://schemas.microsoft.com/office/drawing/2014/main" id="{D6EA38AC-681E-3F4D-A6E5-94D1C0928BA0}"/>
                  </a:ext>
                </a:extLst>
              </p:cNvPr>
              <p:cNvSpPr>
                <a:spLocks noEditPoints="1"/>
              </p:cNvSpPr>
              <p:nvPr/>
            </p:nvSpPr>
            <p:spPr bwMode="auto">
              <a:xfrm>
                <a:off x="4287866" y="3594085"/>
                <a:ext cx="211138" cy="209550"/>
              </a:xfrm>
              <a:custGeom>
                <a:avLst/>
                <a:gdLst>
                  <a:gd name="T0" fmla="*/ 86 w 107"/>
                  <a:gd name="T1" fmla="*/ 0 h 107"/>
                  <a:gd name="T2" fmla="*/ 21 w 107"/>
                  <a:gd name="T3" fmla="*/ 0 h 107"/>
                  <a:gd name="T4" fmla="*/ 0 w 107"/>
                  <a:gd name="T5" fmla="*/ 21 h 107"/>
                  <a:gd name="T6" fmla="*/ 0 w 107"/>
                  <a:gd name="T7" fmla="*/ 86 h 107"/>
                  <a:gd name="T8" fmla="*/ 21 w 107"/>
                  <a:gd name="T9" fmla="*/ 107 h 107"/>
                  <a:gd name="T10" fmla="*/ 86 w 107"/>
                  <a:gd name="T11" fmla="*/ 107 h 107"/>
                  <a:gd name="T12" fmla="*/ 107 w 107"/>
                  <a:gd name="T13" fmla="*/ 86 h 107"/>
                  <a:gd name="T14" fmla="*/ 107 w 107"/>
                  <a:gd name="T15" fmla="*/ 21 h 107"/>
                  <a:gd name="T16" fmla="*/ 86 w 107"/>
                  <a:gd name="T17" fmla="*/ 0 h 107"/>
                  <a:gd name="T18" fmla="*/ 72 w 107"/>
                  <a:gd name="T19" fmla="*/ 19 h 107"/>
                  <a:gd name="T20" fmla="*/ 79 w 107"/>
                  <a:gd name="T21" fmla="*/ 12 h 107"/>
                  <a:gd name="T22" fmla="*/ 85 w 107"/>
                  <a:gd name="T23" fmla="*/ 12 h 107"/>
                  <a:gd name="T24" fmla="*/ 92 w 107"/>
                  <a:gd name="T25" fmla="*/ 19 h 107"/>
                  <a:gd name="T26" fmla="*/ 92 w 107"/>
                  <a:gd name="T27" fmla="*/ 25 h 107"/>
                  <a:gd name="T28" fmla="*/ 85 w 107"/>
                  <a:gd name="T29" fmla="*/ 33 h 107"/>
                  <a:gd name="T30" fmla="*/ 79 w 107"/>
                  <a:gd name="T31" fmla="*/ 33 h 107"/>
                  <a:gd name="T32" fmla="*/ 72 w 107"/>
                  <a:gd name="T33" fmla="*/ 25 h 107"/>
                  <a:gd name="T34" fmla="*/ 72 w 107"/>
                  <a:gd name="T35" fmla="*/ 19 h 107"/>
                  <a:gd name="T36" fmla="*/ 54 w 107"/>
                  <a:gd name="T37" fmla="*/ 38 h 107"/>
                  <a:gd name="T38" fmla="*/ 72 w 107"/>
                  <a:gd name="T39" fmla="*/ 57 h 107"/>
                  <a:gd name="T40" fmla="*/ 54 w 107"/>
                  <a:gd name="T41" fmla="*/ 75 h 107"/>
                  <a:gd name="T42" fmla="*/ 35 w 107"/>
                  <a:gd name="T43" fmla="*/ 57 h 107"/>
                  <a:gd name="T44" fmla="*/ 54 w 107"/>
                  <a:gd name="T45" fmla="*/ 38 h 107"/>
                  <a:gd name="T46" fmla="*/ 98 w 107"/>
                  <a:gd name="T47" fmla="*/ 86 h 107"/>
                  <a:gd name="T48" fmla="*/ 86 w 107"/>
                  <a:gd name="T49" fmla="*/ 98 h 107"/>
                  <a:gd name="T50" fmla="*/ 21 w 107"/>
                  <a:gd name="T51" fmla="*/ 98 h 107"/>
                  <a:gd name="T52" fmla="*/ 9 w 107"/>
                  <a:gd name="T53" fmla="*/ 86 h 107"/>
                  <a:gd name="T54" fmla="*/ 9 w 107"/>
                  <a:gd name="T55" fmla="*/ 43 h 107"/>
                  <a:gd name="T56" fmla="*/ 28 w 107"/>
                  <a:gd name="T57" fmla="*/ 43 h 107"/>
                  <a:gd name="T58" fmla="*/ 25 w 107"/>
                  <a:gd name="T59" fmla="*/ 57 h 107"/>
                  <a:gd name="T60" fmla="*/ 54 w 107"/>
                  <a:gd name="T61" fmla="*/ 86 h 107"/>
                  <a:gd name="T62" fmla="*/ 83 w 107"/>
                  <a:gd name="T63" fmla="*/ 57 h 107"/>
                  <a:gd name="T64" fmla="*/ 79 w 107"/>
                  <a:gd name="T65" fmla="*/ 43 h 107"/>
                  <a:gd name="T66" fmla="*/ 98 w 107"/>
                  <a:gd name="T67" fmla="*/ 43 h 107"/>
                  <a:gd name="T68" fmla="*/ 98 w 107"/>
                  <a:gd name="T69" fmla="*/ 8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107">
                    <a:moveTo>
                      <a:pt x="86" y="0"/>
                    </a:moveTo>
                    <a:cubicBezTo>
                      <a:pt x="21" y="0"/>
                      <a:pt x="21" y="0"/>
                      <a:pt x="21" y="0"/>
                    </a:cubicBezTo>
                    <a:cubicBezTo>
                      <a:pt x="10" y="0"/>
                      <a:pt x="0" y="10"/>
                      <a:pt x="0" y="21"/>
                    </a:cubicBezTo>
                    <a:cubicBezTo>
                      <a:pt x="0" y="86"/>
                      <a:pt x="0" y="86"/>
                      <a:pt x="0" y="86"/>
                    </a:cubicBezTo>
                    <a:cubicBezTo>
                      <a:pt x="0" y="98"/>
                      <a:pt x="10" y="107"/>
                      <a:pt x="21" y="107"/>
                    </a:cubicBezTo>
                    <a:cubicBezTo>
                      <a:pt x="86" y="107"/>
                      <a:pt x="86" y="107"/>
                      <a:pt x="86" y="107"/>
                    </a:cubicBezTo>
                    <a:cubicBezTo>
                      <a:pt x="98" y="107"/>
                      <a:pt x="107" y="98"/>
                      <a:pt x="107" y="86"/>
                    </a:cubicBezTo>
                    <a:cubicBezTo>
                      <a:pt x="107" y="21"/>
                      <a:pt x="107" y="21"/>
                      <a:pt x="107" y="21"/>
                    </a:cubicBezTo>
                    <a:cubicBezTo>
                      <a:pt x="107" y="10"/>
                      <a:pt x="98" y="0"/>
                      <a:pt x="86" y="0"/>
                    </a:cubicBezTo>
                    <a:close/>
                    <a:moveTo>
                      <a:pt x="72" y="19"/>
                    </a:moveTo>
                    <a:cubicBezTo>
                      <a:pt x="72" y="15"/>
                      <a:pt x="75" y="12"/>
                      <a:pt x="79" y="12"/>
                    </a:cubicBezTo>
                    <a:cubicBezTo>
                      <a:pt x="85" y="12"/>
                      <a:pt x="85" y="12"/>
                      <a:pt x="85" y="12"/>
                    </a:cubicBezTo>
                    <a:cubicBezTo>
                      <a:pt x="89" y="12"/>
                      <a:pt x="92" y="15"/>
                      <a:pt x="92" y="19"/>
                    </a:cubicBezTo>
                    <a:cubicBezTo>
                      <a:pt x="92" y="25"/>
                      <a:pt x="92" y="25"/>
                      <a:pt x="92" y="25"/>
                    </a:cubicBezTo>
                    <a:cubicBezTo>
                      <a:pt x="92" y="29"/>
                      <a:pt x="89" y="33"/>
                      <a:pt x="85" y="33"/>
                    </a:cubicBezTo>
                    <a:cubicBezTo>
                      <a:pt x="79" y="33"/>
                      <a:pt x="79" y="33"/>
                      <a:pt x="79" y="33"/>
                    </a:cubicBezTo>
                    <a:cubicBezTo>
                      <a:pt x="75" y="33"/>
                      <a:pt x="72" y="29"/>
                      <a:pt x="72" y="25"/>
                    </a:cubicBezTo>
                    <a:lnTo>
                      <a:pt x="72" y="19"/>
                    </a:lnTo>
                    <a:close/>
                    <a:moveTo>
                      <a:pt x="54" y="38"/>
                    </a:moveTo>
                    <a:cubicBezTo>
                      <a:pt x="64" y="38"/>
                      <a:pt x="72" y="46"/>
                      <a:pt x="72" y="57"/>
                    </a:cubicBezTo>
                    <a:cubicBezTo>
                      <a:pt x="72" y="67"/>
                      <a:pt x="64" y="75"/>
                      <a:pt x="54" y="75"/>
                    </a:cubicBezTo>
                    <a:cubicBezTo>
                      <a:pt x="43" y="75"/>
                      <a:pt x="35" y="67"/>
                      <a:pt x="35" y="57"/>
                    </a:cubicBezTo>
                    <a:cubicBezTo>
                      <a:pt x="35" y="46"/>
                      <a:pt x="43" y="38"/>
                      <a:pt x="54" y="38"/>
                    </a:cubicBezTo>
                    <a:close/>
                    <a:moveTo>
                      <a:pt x="98" y="86"/>
                    </a:moveTo>
                    <a:cubicBezTo>
                      <a:pt x="98" y="93"/>
                      <a:pt x="93" y="98"/>
                      <a:pt x="86" y="98"/>
                    </a:cubicBezTo>
                    <a:cubicBezTo>
                      <a:pt x="21" y="98"/>
                      <a:pt x="21" y="98"/>
                      <a:pt x="21" y="98"/>
                    </a:cubicBezTo>
                    <a:cubicBezTo>
                      <a:pt x="14" y="98"/>
                      <a:pt x="9" y="93"/>
                      <a:pt x="9" y="86"/>
                    </a:cubicBezTo>
                    <a:cubicBezTo>
                      <a:pt x="9" y="43"/>
                      <a:pt x="9" y="43"/>
                      <a:pt x="9" y="43"/>
                    </a:cubicBezTo>
                    <a:cubicBezTo>
                      <a:pt x="28" y="43"/>
                      <a:pt x="28" y="43"/>
                      <a:pt x="28" y="43"/>
                    </a:cubicBezTo>
                    <a:cubicBezTo>
                      <a:pt x="26" y="47"/>
                      <a:pt x="25" y="52"/>
                      <a:pt x="25" y="57"/>
                    </a:cubicBezTo>
                    <a:cubicBezTo>
                      <a:pt x="25" y="73"/>
                      <a:pt x="38" y="86"/>
                      <a:pt x="54" y="86"/>
                    </a:cubicBezTo>
                    <a:cubicBezTo>
                      <a:pt x="70" y="86"/>
                      <a:pt x="83" y="73"/>
                      <a:pt x="83" y="57"/>
                    </a:cubicBezTo>
                    <a:cubicBezTo>
                      <a:pt x="83" y="52"/>
                      <a:pt x="81" y="47"/>
                      <a:pt x="79" y="43"/>
                    </a:cubicBezTo>
                    <a:cubicBezTo>
                      <a:pt x="98" y="43"/>
                      <a:pt x="98" y="43"/>
                      <a:pt x="98" y="43"/>
                    </a:cubicBezTo>
                    <a:lnTo>
                      <a:pt x="98" y="8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defRPr/>
                </a:pPr>
                <a:endParaRPr lang="en-US" kern="0" dirty="0">
                  <a:solidFill>
                    <a:prstClr val="black">
                      <a:lumMod val="65000"/>
                      <a:lumOff val="35000"/>
                    </a:prstClr>
                  </a:solidFill>
                </a:endParaRPr>
              </a:p>
            </p:txBody>
          </p:sp>
          <p:sp>
            <p:nvSpPr>
              <p:cNvPr id="54" name="Rectangle 53">
                <a:extLst>
                  <a:ext uri="{FF2B5EF4-FFF2-40B4-BE49-F238E27FC236}">
                    <a16:creationId xmlns:a16="http://schemas.microsoft.com/office/drawing/2014/main" id="{915CA9C3-E302-3645-9DDE-FC5849E66B3A}"/>
                  </a:ext>
                </a:extLst>
              </p:cNvPr>
              <p:cNvSpPr/>
              <p:nvPr/>
            </p:nvSpPr>
            <p:spPr>
              <a:xfrm>
                <a:off x="5038167" y="3509220"/>
                <a:ext cx="2763748" cy="330823"/>
              </a:xfrm>
              <a:prstGeom prst="rect">
                <a:avLst/>
              </a:prstGeom>
            </p:spPr>
            <p:txBody>
              <a:bodyPr wrap="square">
                <a:spAutoFit/>
              </a:bodyPr>
              <a:lstStyle/>
              <a:p>
                <a:pPr>
                  <a:spcBef>
                    <a:spcPts val="1200"/>
                  </a:spcBef>
                  <a:spcAft>
                    <a:spcPts val="1800"/>
                  </a:spcAft>
                  <a:buClr>
                    <a:srgbClr val="72808A"/>
                  </a:buClr>
                  <a:buSzPct val="150000"/>
                </a:pPr>
                <a:r>
                  <a:rPr lang="en-US" sz="2400" dirty="0">
                    <a:solidFill>
                      <a:schemeClr val="tx2"/>
                    </a:solidFill>
                    <a:latin typeface="Arial" panose="020B0604020202020204" pitchFamily="34" charset="0"/>
                    <a:cs typeface="Arial" panose="020B0604020202020204" pitchFamily="34" charset="0"/>
                  </a:rPr>
                  <a:t>@</a:t>
                </a:r>
                <a:r>
                  <a:rPr lang="en-US" sz="2400" dirty="0" err="1">
                    <a:solidFill>
                      <a:schemeClr val="tx2"/>
                    </a:solidFill>
                    <a:latin typeface="Arial" panose="020B0604020202020204" pitchFamily="34" charset="0"/>
                    <a:cs typeface="Arial" panose="020B0604020202020204" pitchFamily="34" charset="0"/>
                  </a:rPr>
                  <a:t>childrenstrustsc</a:t>
                </a:r>
                <a:endParaRPr lang="en-US" sz="2400" dirty="0">
                  <a:solidFill>
                    <a:schemeClr val="tx2"/>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3915961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B62CB40-4209-0A4E-8E74-7C19691667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51861" y="1221377"/>
            <a:ext cx="6240139" cy="4415245"/>
          </a:xfrm>
          <a:prstGeom prst="rect">
            <a:avLst/>
          </a:prstGeom>
        </p:spPr>
      </p:pic>
      <p:sp>
        <p:nvSpPr>
          <p:cNvPr id="240" name="Rectangle 239">
            <a:extLst>
              <a:ext uri="{FF2B5EF4-FFF2-40B4-BE49-F238E27FC236}">
                <a16:creationId xmlns:a16="http://schemas.microsoft.com/office/drawing/2014/main" id="{5FFAAB01-B52F-47A3-925E-FA199DFF3E89}"/>
              </a:ext>
            </a:extLst>
          </p:cNvPr>
          <p:cNvSpPr/>
          <p:nvPr/>
        </p:nvSpPr>
        <p:spPr>
          <a:xfrm rot="5400000">
            <a:off x="-381000" y="381000"/>
            <a:ext cx="6858000" cy="609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4" name="TextBox 233">
            <a:extLst>
              <a:ext uri="{FF2B5EF4-FFF2-40B4-BE49-F238E27FC236}">
                <a16:creationId xmlns:a16="http://schemas.microsoft.com/office/drawing/2014/main" id="{388B71BD-6057-4033-A081-5DDAE877BF49}"/>
              </a:ext>
            </a:extLst>
          </p:cNvPr>
          <p:cNvSpPr txBox="1"/>
          <p:nvPr/>
        </p:nvSpPr>
        <p:spPr>
          <a:xfrm>
            <a:off x="291554" y="988497"/>
            <a:ext cx="5177960" cy="830997"/>
          </a:xfrm>
          <a:prstGeom prst="rect">
            <a:avLst/>
          </a:prstGeom>
          <a:noFill/>
        </p:spPr>
        <p:txBody>
          <a:bodyPr wrap="square" rtlCol="0">
            <a:spAutoFit/>
          </a:bodyPr>
          <a:lstStyle/>
          <a:p>
            <a:r>
              <a:rPr lang="en-US" sz="2400" b="1" dirty="0">
                <a:solidFill>
                  <a:schemeClr val="bg1"/>
                </a:solidFill>
              </a:rPr>
              <a:t>How does the Empower Action Model Promote Race Equity?</a:t>
            </a:r>
          </a:p>
        </p:txBody>
      </p:sp>
      <p:pic>
        <p:nvPicPr>
          <p:cNvPr id="9" name="Picture 8">
            <a:extLst>
              <a:ext uri="{FF2B5EF4-FFF2-40B4-BE49-F238E27FC236}">
                <a16:creationId xmlns:a16="http://schemas.microsoft.com/office/drawing/2014/main" id="{68730A29-1D4F-114E-987A-044BA50A61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554" y="6035040"/>
            <a:ext cx="511177" cy="490728"/>
          </a:xfrm>
          <a:prstGeom prst="rect">
            <a:avLst/>
          </a:prstGeom>
        </p:spPr>
      </p:pic>
      <p:sp>
        <p:nvSpPr>
          <p:cNvPr id="8" name="TextBox 7">
            <a:extLst>
              <a:ext uri="{FF2B5EF4-FFF2-40B4-BE49-F238E27FC236}">
                <a16:creationId xmlns:a16="http://schemas.microsoft.com/office/drawing/2014/main" id="{F8F5CF2C-6DF6-9B45-B9A6-044F7625BCDA}"/>
              </a:ext>
            </a:extLst>
          </p:cNvPr>
          <p:cNvSpPr txBox="1"/>
          <p:nvPr/>
        </p:nvSpPr>
        <p:spPr>
          <a:xfrm>
            <a:off x="296219" y="2151726"/>
            <a:ext cx="5503562" cy="2862322"/>
          </a:xfrm>
          <a:prstGeom prst="rect">
            <a:avLst/>
          </a:prstGeom>
          <a:noFill/>
        </p:spPr>
        <p:txBody>
          <a:bodyPr wrap="square" rtlCol="0">
            <a:spAutoFit/>
          </a:bodyPr>
          <a:lstStyle/>
          <a:p>
            <a:endParaRPr lang="en-US" sz="2000" dirty="0">
              <a:solidFill>
                <a:schemeClr val="bg1"/>
              </a:solidFill>
            </a:endParaRPr>
          </a:p>
          <a:p>
            <a:endParaRPr lang="en-US" sz="2000" dirty="0">
              <a:solidFill>
                <a:schemeClr val="bg1"/>
              </a:solidFill>
            </a:endParaRPr>
          </a:p>
          <a:p>
            <a:r>
              <a:rPr lang="en-US" sz="2000" dirty="0">
                <a:solidFill>
                  <a:schemeClr val="bg1"/>
                </a:solidFill>
              </a:rPr>
              <a:t>The model engages users in an intentional planning process the considers the role of structural racism in the ways in which communities, organizations, and policies interact through coaching, facilitation, and technical assistance. </a:t>
            </a:r>
          </a:p>
          <a:p>
            <a:endParaRPr lang="en-US" sz="2000" dirty="0">
              <a:solidFill>
                <a:schemeClr val="bg1"/>
              </a:solidFill>
            </a:endParaRPr>
          </a:p>
        </p:txBody>
      </p:sp>
    </p:spTree>
    <p:extLst>
      <p:ext uri="{BB962C8B-B14F-4D97-AF65-F5344CB8AC3E}">
        <p14:creationId xmlns:p14="http://schemas.microsoft.com/office/powerpoint/2010/main" val="23400594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B559CE0-8207-3540-82EE-1D7697B8B1D9}"/>
              </a:ext>
            </a:extLst>
          </p:cNvPr>
          <p:cNvSpPr>
            <a:spLocks noGrp="1"/>
          </p:cNvSpPr>
          <p:nvPr>
            <p:ph type="pic" sz="quarter" idx="10"/>
          </p:nvPr>
        </p:nvSpPr>
        <p:spPr/>
      </p:sp>
      <p:pic>
        <p:nvPicPr>
          <p:cNvPr id="48" name="Picture 47">
            <a:extLst>
              <a:ext uri="{FF2B5EF4-FFF2-40B4-BE49-F238E27FC236}">
                <a16:creationId xmlns:a16="http://schemas.microsoft.com/office/drawing/2014/main" id="{2BCB44DF-60D4-6B40-B7D3-1A4097B49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pic>
        <p:nvPicPr>
          <p:cNvPr id="49" name="Picture Placeholder 3" descr="A group of people sitting on a bench&#10;&#10;Description automatically generated">
            <a:extLst>
              <a:ext uri="{FF2B5EF4-FFF2-40B4-BE49-F238E27FC236}">
                <a16:creationId xmlns:a16="http://schemas.microsoft.com/office/drawing/2014/main" id="{B280FDC7-335D-704B-ABD6-AEC2A0023250}"/>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7818" b="7818"/>
          <a:stretch>
            <a:fillRect/>
          </a:stretch>
        </p:blipFill>
        <p:spPr>
          <a:xfrm>
            <a:off x="0" y="0"/>
            <a:ext cx="12192000" cy="6858000"/>
          </a:xfrm>
          <a:prstGeom prst="rect">
            <a:avLst/>
          </a:prstGeom>
        </p:spPr>
      </p:pic>
      <p:sp>
        <p:nvSpPr>
          <p:cNvPr id="50" name="Rectangle 49">
            <a:extLst>
              <a:ext uri="{FF2B5EF4-FFF2-40B4-BE49-F238E27FC236}">
                <a16:creationId xmlns:a16="http://schemas.microsoft.com/office/drawing/2014/main" id="{4245E3DD-CF75-1040-84DE-2E129F011DEE}"/>
              </a:ext>
            </a:extLst>
          </p:cNvPr>
          <p:cNvSpPr/>
          <p:nvPr/>
        </p:nvSpPr>
        <p:spPr>
          <a:xfrm>
            <a:off x="0" y="4572089"/>
            <a:ext cx="12192000" cy="16002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solidFill>
            </a:endParaRPr>
          </a:p>
        </p:txBody>
      </p:sp>
      <p:sp>
        <p:nvSpPr>
          <p:cNvPr id="51" name="TextBox 50">
            <a:extLst>
              <a:ext uri="{FF2B5EF4-FFF2-40B4-BE49-F238E27FC236}">
                <a16:creationId xmlns:a16="http://schemas.microsoft.com/office/drawing/2014/main" id="{4F06C387-4BE4-9D4D-8185-C2F8FFAF465D}"/>
              </a:ext>
            </a:extLst>
          </p:cNvPr>
          <p:cNvSpPr txBox="1"/>
          <p:nvPr/>
        </p:nvSpPr>
        <p:spPr>
          <a:xfrm>
            <a:off x="471714" y="4714651"/>
            <a:ext cx="10920186" cy="1200329"/>
          </a:xfrm>
          <a:prstGeom prst="rect">
            <a:avLst/>
          </a:prstGeom>
          <a:noFill/>
          <a:ln>
            <a:noFill/>
          </a:ln>
        </p:spPr>
        <p:txBody>
          <a:bodyPr wrap="square" rtlCol="0">
            <a:spAutoFit/>
          </a:bodyPr>
          <a:lstStyle/>
          <a:p>
            <a:r>
              <a:rPr lang="en-US" sz="2400" b="1" dirty="0">
                <a:solidFill>
                  <a:schemeClr val="bg2"/>
                </a:solidFill>
                <a:latin typeface="+mj-lt"/>
              </a:rPr>
              <a:t>“Nothing that is worth doing can be achieved in our lifetime; therefore we must be saved by hope.” </a:t>
            </a:r>
          </a:p>
          <a:p>
            <a:r>
              <a:rPr lang="en-US" sz="2400" b="1" dirty="0">
                <a:solidFill>
                  <a:schemeClr val="bg2"/>
                </a:solidFill>
                <a:latin typeface="+mj-lt"/>
              </a:rPr>
              <a:t>							</a:t>
            </a:r>
            <a:r>
              <a:rPr lang="en-US" sz="1600" b="1" dirty="0">
                <a:solidFill>
                  <a:schemeClr val="bg2"/>
                </a:solidFill>
                <a:latin typeface="+mj-lt"/>
              </a:rPr>
              <a:t>-Reinhold </a:t>
            </a:r>
            <a:r>
              <a:rPr lang="en-US" sz="1600" b="1" dirty="0" err="1">
                <a:solidFill>
                  <a:schemeClr val="bg2"/>
                </a:solidFill>
                <a:latin typeface="+mj-lt"/>
              </a:rPr>
              <a:t>Neibuhr</a:t>
            </a:r>
            <a:endParaRPr lang="en-US" sz="1600" b="1" dirty="0">
              <a:solidFill>
                <a:schemeClr val="bg2"/>
              </a:solidFill>
              <a:latin typeface="+mj-lt"/>
            </a:endParaRPr>
          </a:p>
        </p:txBody>
      </p:sp>
    </p:spTree>
    <p:extLst>
      <p:ext uri="{BB962C8B-B14F-4D97-AF65-F5344CB8AC3E}">
        <p14:creationId xmlns:p14="http://schemas.microsoft.com/office/powerpoint/2010/main" val="29738112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3D32-A0D0-BA47-B0CF-0DC4CA876E59}"/>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872AF0E0-27A9-CA46-B550-03F450FFFB53}"/>
              </a:ext>
            </a:extLst>
          </p:cNvPr>
          <p:cNvSpPr>
            <a:spLocks noGrp="1"/>
          </p:cNvSpPr>
          <p:nvPr>
            <p:ph type="body" sz="quarter" idx="10"/>
          </p:nvPr>
        </p:nvSpPr>
        <p:spPr/>
        <p:txBody>
          <a:bodyPr/>
          <a:lstStyle/>
          <a:p>
            <a:r>
              <a:rPr lang="en-US" dirty="0">
                <a:hlinkClick r:id="rId2">
                  <a:extLst>
                    <a:ext uri="{A12FA001-AC4F-418D-AE19-62706E023703}">
                      <ahyp:hlinkClr xmlns:ahyp="http://schemas.microsoft.com/office/drawing/2018/hyperlinkcolor" val="tx"/>
                    </a:ext>
                  </a:extLst>
                </a:hlinkClick>
              </a:rPr>
              <a:t>Asrivastav@scchildren.org</a:t>
            </a:r>
            <a:r>
              <a:rPr lang="en-US" dirty="0"/>
              <a:t> </a:t>
            </a:r>
            <a:br>
              <a:rPr lang="en-US" dirty="0"/>
            </a:br>
            <a:r>
              <a:rPr lang="en-US" dirty="0"/>
              <a:t>803-744-4062</a:t>
            </a:r>
          </a:p>
        </p:txBody>
      </p:sp>
    </p:spTree>
    <p:extLst>
      <p:ext uri="{BB962C8B-B14F-4D97-AF65-F5344CB8AC3E}">
        <p14:creationId xmlns:p14="http://schemas.microsoft.com/office/powerpoint/2010/main" val="33916399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15A600-AE1D-4BFD-8EDF-6B9BA050FF16}"/>
              </a:ext>
            </a:extLst>
          </p:cNvPr>
          <p:cNvSpPr/>
          <p:nvPr/>
        </p:nvSpPr>
        <p:spPr>
          <a:xfrm rot="5400000" flipH="1" flipV="1">
            <a:off x="-381000" y="381000"/>
            <a:ext cx="6858000" cy="60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6"/>
              </a:solidFill>
            </a:endParaRPr>
          </a:p>
        </p:txBody>
      </p:sp>
      <p:sp>
        <p:nvSpPr>
          <p:cNvPr id="11" name="TextBox 10">
            <a:extLst>
              <a:ext uri="{FF2B5EF4-FFF2-40B4-BE49-F238E27FC236}">
                <a16:creationId xmlns:a16="http://schemas.microsoft.com/office/drawing/2014/main" id="{8B53BD53-5175-44CA-97A3-0EB5C507D4A7}"/>
              </a:ext>
            </a:extLst>
          </p:cNvPr>
          <p:cNvSpPr txBox="1"/>
          <p:nvPr/>
        </p:nvSpPr>
        <p:spPr>
          <a:xfrm>
            <a:off x="457200" y="1536174"/>
            <a:ext cx="5181600" cy="3785652"/>
          </a:xfrm>
          <a:prstGeom prst="rect">
            <a:avLst/>
          </a:prstGeom>
          <a:noFill/>
        </p:spPr>
        <p:txBody>
          <a:bodyPr wrap="square" rtlCol="0">
            <a:spAutoFit/>
          </a:bodyPr>
          <a:lstStyle/>
          <a:p>
            <a:pPr algn="ctr"/>
            <a:r>
              <a:rPr lang="en-US" sz="4800" b="1" dirty="0">
                <a:solidFill>
                  <a:schemeClr val="bg1"/>
                </a:solidFill>
                <a:latin typeface="+mj-lt"/>
                <a:ea typeface="Roboto Black" panose="02000000000000000000" pitchFamily="2" charset="0"/>
              </a:rPr>
              <a:t>South Carolina</a:t>
            </a:r>
          </a:p>
          <a:p>
            <a:pPr algn="ctr"/>
            <a:r>
              <a:rPr lang="en-US" sz="4800" b="1" dirty="0">
                <a:solidFill>
                  <a:schemeClr val="bg1"/>
                </a:solidFill>
                <a:latin typeface="+mj-lt"/>
                <a:ea typeface="Roboto Black" panose="02000000000000000000" pitchFamily="2" charset="0"/>
              </a:rPr>
              <a:t>Adverse</a:t>
            </a:r>
          </a:p>
          <a:p>
            <a:pPr algn="ctr"/>
            <a:r>
              <a:rPr lang="en-US" sz="4800" b="1" dirty="0">
                <a:solidFill>
                  <a:schemeClr val="bg1"/>
                </a:solidFill>
                <a:latin typeface="+mj-lt"/>
                <a:ea typeface="Roboto Black" panose="02000000000000000000" pitchFamily="2" charset="0"/>
              </a:rPr>
              <a:t>Childhood Experiences (ACEs) Initiative</a:t>
            </a:r>
          </a:p>
        </p:txBody>
      </p:sp>
      <p:pic>
        <p:nvPicPr>
          <p:cNvPr id="5" name="Picture 4" descr="A picture containing device&#10;&#10;Description automatically generated">
            <a:extLst>
              <a:ext uri="{FF2B5EF4-FFF2-40B4-BE49-F238E27FC236}">
                <a16:creationId xmlns:a16="http://schemas.microsoft.com/office/drawing/2014/main" id="{F7C710E3-BBAD-D04A-B491-0A90A230D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742950"/>
            <a:ext cx="5410200" cy="5372100"/>
          </a:xfrm>
          <a:prstGeom prst="rect">
            <a:avLst/>
          </a:prstGeom>
        </p:spPr>
      </p:pic>
    </p:spTree>
    <p:extLst>
      <p:ext uri="{BB962C8B-B14F-4D97-AF65-F5344CB8AC3E}">
        <p14:creationId xmlns:p14="http://schemas.microsoft.com/office/powerpoint/2010/main" val="4219789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68A960-AE78-744C-ACD5-5164693FBA21}"/>
              </a:ext>
            </a:extLst>
          </p:cNvPr>
          <p:cNvSpPr/>
          <p:nvPr/>
        </p:nvSpPr>
        <p:spPr>
          <a:xfrm>
            <a:off x="0" y="-21812"/>
            <a:ext cx="6157674" cy="6879812"/>
          </a:xfrm>
          <a:prstGeom prst="rect">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dirty="0">
              <a:solidFill>
                <a:schemeClr val="tx1"/>
              </a:solidFill>
            </a:endParaRPr>
          </a:p>
        </p:txBody>
      </p:sp>
      <p:grpSp>
        <p:nvGrpSpPr>
          <p:cNvPr id="3" name="Group 2">
            <a:extLst>
              <a:ext uri="{FF2B5EF4-FFF2-40B4-BE49-F238E27FC236}">
                <a16:creationId xmlns:a16="http://schemas.microsoft.com/office/drawing/2014/main" id="{A7371CA7-C7AF-5F43-8CA9-7EE5E18CB1D1}"/>
              </a:ext>
            </a:extLst>
          </p:cNvPr>
          <p:cNvGrpSpPr/>
          <p:nvPr/>
        </p:nvGrpSpPr>
        <p:grpSpPr>
          <a:xfrm>
            <a:off x="1270327" y="1224397"/>
            <a:ext cx="4715529" cy="1200329"/>
            <a:chOff x="1626475" y="3101116"/>
            <a:chExt cx="7073293" cy="1800494"/>
          </a:xfrm>
        </p:grpSpPr>
        <p:sp>
          <p:nvSpPr>
            <p:cNvPr id="4" name="Oval 3">
              <a:extLst>
                <a:ext uri="{FF2B5EF4-FFF2-40B4-BE49-F238E27FC236}">
                  <a16:creationId xmlns:a16="http://schemas.microsoft.com/office/drawing/2014/main" id="{1EF59C17-B42A-2541-88C8-F7DE6801EDC0}"/>
                </a:ext>
              </a:extLst>
            </p:cNvPr>
            <p:cNvSpPr/>
            <p:nvPr/>
          </p:nvSpPr>
          <p:spPr>
            <a:xfrm>
              <a:off x="1626475" y="3174687"/>
              <a:ext cx="457200" cy="4572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r>
                <a:rPr lang="en-US" b="1" dirty="0">
                  <a:solidFill>
                    <a:schemeClr val="bg1"/>
                  </a:solidFill>
                </a:rPr>
                <a:t>1</a:t>
              </a:r>
              <a:endParaRPr lang="uk-UA" b="1" dirty="0">
                <a:solidFill>
                  <a:schemeClr val="bg1"/>
                </a:solidFill>
              </a:endParaRPr>
            </a:p>
          </p:txBody>
        </p:sp>
        <p:sp>
          <p:nvSpPr>
            <p:cNvPr id="5" name="TextBox 4">
              <a:extLst>
                <a:ext uri="{FF2B5EF4-FFF2-40B4-BE49-F238E27FC236}">
                  <a16:creationId xmlns:a16="http://schemas.microsoft.com/office/drawing/2014/main" id="{631D4EEE-2139-B242-938B-67615D908923}"/>
                </a:ext>
              </a:extLst>
            </p:cNvPr>
            <p:cNvSpPr txBox="1"/>
            <p:nvPr/>
          </p:nvSpPr>
          <p:spPr>
            <a:xfrm>
              <a:off x="2403040" y="3101116"/>
              <a:ext cx="6296728" cy="1800494"/>
            </a:xfrm>
            <a:prstGeom prst="rect">
              <a:avLst/>
            </a:prstGeom>
            <a:noFill/>
          </p:spPr>
          <p:txBody>
            <a:bodyPr wrap="square" rtlCol="0">
              <a:spAutoFit/>
            </a:bodyPr>
            <a:lstStyle/>
            <a:p>
              <a:r>
                <a:rPr lang="en-US" sz="2400" b="1" dirty="0">
                  <a:solidFill>
                    <a:schemeClr val="bg1"/>
                  </a:solidFill>
                </a:rPr>
                <a:t>Adverse Childhood Experiences (ACEs) vs. Childhood Trauma </a:t>
              </a:r>
            </a:p>
          </p:txBody>
        </p:sp>
      </p:grpSp>
      <p:grpSp>
        <p:nvGrpSpPr>
          <p:cNvPr id="6" name="Group 5">
            <a:extLst>
              <a:ext uri="{FF2B5EF4-FFF2-40B4-BE49-F238E27FC236}">
                <a16:creationId xmlns:a16="http://schemas.microsoft.com/office/drawing/2014/main" id="{D8D829C9-8AB0-804A-807F-79557C7ABA3A}"/>
              </a:ext>
            </a:extLst>
          </p:cNvPr>
          <p:cNvGrpSpPr/>
          <p:nvPr/>
        </p:nvGrpSpPr>
        <p:grpSpPr>
          <a:xfrm>
            <a:off x="1270327" y="2929894"/>
            <a:ext cx="3560818" cy="830997"/>
            <a:chOff x="1626475" y="3021010"/>
            <a:chExt cx="5341227" cy="1246497"/>
          </a:xfrm>
        </p:grpSpPr>
        <p:sp>
          <p:nvSpPr>
            <p:cNvPr id="7" name="Oval 6">
              <a:extLst>
                <a:ext uri="{FF2B5EF4-FFF2-40B4-BE49-F238E27FC236}">
                  <a16:creationId xmlns:a16="http://schemas.microsoft.com/office/drawing/2014/main" id="{86E710E5-466F-E049-9CE9-605E5C1C1F92}"/>
                </a:ext>
              </a:extLst>
            </p:cNvPr>
            <p:cNvSpPr/>
            <p:nvPr/>
          </p:nvSpPr>
          <p:spPr>
            <a:xfrm>
              <a:off x="1626475" y="3174687"/>
              <a:ext cx="457200" cy="4572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r>
                <a:rPr lang="en-US" b="1">
                  <a:solidFill>
                    <a:schemeClr val="bg1"/>
                  </a:solidFill>
                </a:rPr>
                <a:t>2</a:t>
              </a:r>
              <a:endParaRPr lang="uk-UA" b="1">
                <a:solidFill>
                  <a:schemeClr val="bg1"/>
                </a:solidFill>
              </a:endParaRPr>
            </a:p>
          </p:txBody>
        </p:sp>
        <p:sp>
          <p:nvSpPr>
            <p:cNvPr id="8" name="TextBox 7">
              <a:extLst>
                <a:ext uri="{FF2B5EF4-FFF2-40B4-BE49-F238E27FC236}">
                  <a16:creationId xmlns:a16="http://schemas.microsoft.com/office/drawing/2014/main" id="{FCEB4021-C997-3A46-9D26-97FF91D3C60F}"/>
                </a:ext>
              </a:extLst>
            </p:cNvPr>
            <p:cNvSpPr txBox="1"/>
            <p:nvPr/>
          </p:nvSpPr>
          <p:spPr>
            <a:xfrm>
              <a:off x="2312275" y="3021010"/>
              <a:ext cx="4655427" cy="1246497"/>
            </a:xfrm>
            <a:prstGeom prst="rect">
              <a:avLst/>
            </a:prstGeom>
            <a:noFill/>
          </p:spPr>
          <p:txBody>
            <a:bodyPr wrap="square" rtlCol="0">
              <a:spAutoFit/>
            </a:bodyPr>
            <a:lstStyle/>
            <a:p>
              <a:r>
                <a:rPr lang="en-US" sz="2400" b="1" dirty="0">
                  <a:solidFill>
                    <a:schemeClr val="bg1"/>
                  </a:solidFill>
                </a:rPr>
                <a:t>Race Equity vs. Structural Racism  </a:t>
              </a:r>
            </a:p>
          </p:txBody>
        </p:sp>
      </p:grpSp>
      <p:grpSp>
        <p:nvGrpSpPr>
          <p:cNvPr id="9" name="Group 8">
            <a:extLst>
              <a:ext uri="{FF2B5EF4-FFF2-40B4-BE49-F238E27FC236}">
                <a16:creationId xmlns:a16="http://schemas.microsoft.com/office/drawing/2014/main" id="{9F3D22C1-742F-4940-B91F-C81922F929FE}"/>
              </a:ext>
            </a:extLst>
          </p:cNvPr>
          <p:cNvGrpSpPr/>
          <p:nvPr/>
        </p:nvGrpSpPr>
        <p:grpSpPr>
          <a:xfrm>
            <a:off x="1270327" y="4695545"/>
            <a:ext cx="4330371" cy="830997"/>
            <a:chOff x="1626475" y="3099580"/>
            <a:chExt cx="6495556" cy="1246498"/>
          </a:xfrm>
        </p:grpSpPr>
        <p:sp>
          <p:nvSpPr>
            <p:cNvPr id="10" name="Oval 9">
              <a:extLst>
                <a:ext uri="{FF2B5EF4-FFF2-40B4-BE49-F238E27FC236}">
                  <a16:creationId xmlns:a16="http://schemas.microsoft.com/office/drawing/2014/main" id="{A31AEA63-9EFF-5246-A91D-277694D90C20}"/>
                </a:ext>
              </a:extLst>
            </p:cNvPr>
            <p:cNvSpPr/>
            <p:nvPr/>
          </p:nvSpPr>
          <p:spPr>
            <a:xfrm>
              <a:off x="1626475" y="3174687"/>
              <a:ext cx="457200" cy="4572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r>
                <a:rPr lang="en-US" b="1" dirty="0">
                  <a:solidFill>
                    <a:schemeClr val="bg1"/>
                  </a:solidFill>
                </a:rPr>
                <a:t>3</a:t>
              </a:r>
              <a:endParaRPr lang="uk-UA" b="1" dirty="0">
                <a:solidFill>
                  <a:schemeClr val="bg1"/>
                </a:solidFill>
              </a:endParaRPr>
            </a:p>
          </p:txBody>
        </p:sp>
        <p:sp>
          <p:nvSpPr>
            <p:cNvPr id="11" name="TextBox 10">
              <a:extLst>
                <a:ext uri="{FF2B5EF4-FFF2-40B4-BE49-F238E27FC236}">
                  <a16:creationId xmlns:a16="http://schemas.microsoft.com/office/drawing/2014/main" id="{B3055E47-9A00-CE4C-BBFD-852023402845}"/>
                </a:ext>
              </a:extLst>
            </p:cNvPr>
            <p:cNvSpPr txBox="1"/>
            <p:nvPr/>
          </p:nvSpPr>
          <p:spPr>
            <a:xfrm>
              <a:off x="2403040" y="3099580"/>
              <a:ext cx="5718991" cy="1246498"/>
            </a:xfrm>
            <a:prstGeom prst="rect">
              <a:avLst/>
            </a:prstGeom>
            <a:noFill/>
          </p:spPr>
          <p:txBody>
            <a:bodyPr wrap="square" rtlCol="0">
              <a:spAutoFit/>
            </a:bodyPr>
            <a:lstStyle/>
            <a:p>
              <a:r>
                <a:rPr lang="en-US" sz="2400" b="1" dirty="0">
                  <a:solidFill>
                    <a:schemeClr val="bg1"/>
                  </a:solidFill>
                </a:rPr>
                <a:t>Protective Factors &amp; Resilience  </a:t>
              </a:r>
            </a:p>
          </p:txBody>
        </p:sp>
      </p:grpSp>
      <p:cxnSp>
        <p:nvCxnSpPr>
          <p:cNvPr id="15" name="Straight Connector 14">
            <a:extLst>
              <a:ext uri="{FF2B5EF4-FFF2-40B4-BE49-F238E27FC236}">
                <a16:creationId xmlns:a16="http://schemas.microsoft.com/office/drawing/2014/main" id="{A0C14B18-A89A-B746-8A2F-F46E4FC3D4FB}"/>
              </a:ext>
            </a:extLst>
          </p:cNvPr>
          <p:cNvCxnSpPr>
            <a:cxnSpLocks/>
            <a:stCxn id="4" idx="4"/>
            <a:endCxn id="7" idx="0"/>
          </p:cNvCxnSpPr>
          <p:nvPr/>
        </p:nvCxnSpPr>
        <p:spPr>
          <a:xfrm>
            <a:off x="1422727" y="1578244"/>
            <a:ext cx="0" cy="1454103"/>
          </a:xfrm>
          <a:prstGeom prst="line">
            <a:avLst/>
          </a:prstGeom>
          <a:ln w="25400" cap="sq">
            <a:solidFill>
              <a:schemeClr val="bg1"/>
            </a:solidFill>
            <a:prstDash val="sysDash"/>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4FBD5F8-4C5F-524F-B33C-920274CA32F7}"/>
              </a:ext>
            </a:extLst>
          </p:cNvPr>
          <p:cNvCxnSpPr>
            <a:cxnSpLocks/>
            <a:stCxn id="7" idx="4"/>
            <a:endCxn id="10" idx="0"/>
          </p:cNvCxnSpPr>
          <p:nvPr/>
        </p:nvCxnSpPr>
        <p:spPr>
          <a:xfrm>
            <a:off x="1422727" y="3337147"/>
            <a:ext cx="0" cy="1408470"/>
          </a:xfrm>
          <a:prstGeom prst="line">
            <a:avLst/>
          </a:prstGeom>
          <a:ln w="25400" cap="sq">
            <a:solidFill>
              <a:schemeClr val="bg1"/>
            </a:solidFill>
            <a:prstDash val="sysDash"/>
            <a:bevel/>
            <a:headEnd type="none"/>
            <a:tailEnd type="none"/>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614EF6AA-17B6-F043-B533-8DF4ED2C875A}"/>
              </a:ext>
            </a:extLst>
          </p:cNvPr>
          <p:cNvSpPr txBox="1">
            <a:spLocks/>
          </p:cNvSpPr>
          <p:nvPr/>
        </p:nvSpPr>
        <p:spPr>
          <a:xfrm>
            <a:off x="6462473" y="2679977"/>
            <a:ext cx="5332402" cy="1034908"/>
          </a:xfrm>
          <a:prstGeom prst="rect">
            <a:avLst/>
          </a:prstGeom>
        </p:spPr>
        <p:txBody>
          <a:bodyPr anchor="ctr" anchorCtr="1">
            <a:normAutofit/>
          </a:bodyPr>
          <a:lstStyle>
            <a:lvl1pPr algn="ctr" defTabSz="457195" rtl="0" eaLnBrk="1" latinLnBrk="0" hangingPunct="1">
              <a:spcBef>
                <a:spcPct val="0"/>
              </a:spcBef>
              <a:buNone/>
              <a:defRPr sz="4400" b="1" i="0" kern="1200" baseline="0">
                <a:solidFill>
                  <a:schemeClr val="tx2"/>
                </a:solidFill>
                <a:latin typeface="+mj-lt"/>
                <a:ea typeface="+mj-ea"/>
                <a:cs typeface="+mj-cs"/>
              </a:defRPr>
            </a:lvl1pPr>
          </a:lstStyle>
          <a:p>
            <a:pPr lvl="0" algn="l">
              <a:spcBef>
                <a:spcPts val="0"/>
              </a:spcBef>
            </a:pPr>
            <a:r>
              <a:rPr lang="en-US" dirty="0">
                <a:solidFill>
                  <a:schemeClr val="accent3"/>
                </a:solidFill>
                <a:latin typeface="Roboto" panose="02000000000000000000" pitchFamily="2" charset="0"/>
                <a:ea typeface="Roboto" panose="02000000000000000000" pitchFamily="2" charset="0"/>
                <a:cs typeface="Roboto" panose="02000000000000000000" pitchFamily="2" charset="0"/>
                <a:sym typeface="Montserrat Black"/>
              </a:rPr>
              <a:t>Key Terms </a:t>
            </a:r>
          </a:p>
        </p:txBody>
      </p:sp>
      <p:pic>
        <p:nvPicPr>
          <p:cNvPr id="20" name="Picture 19" descr="A picture containing object&#10;&#10;Description automatically generated">
            <a:extLst>
              <a:ext uri="{FF2B5EF4-FFF2-40B4-BE49-F238E27FC236}">
                <a16:creationId xmlns:a16="http://schemas.microsoft.com/office/drawing/2014/main" id="{01B73ADE-9F61-FD44-A243-392EEA0D4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12" name="Rectangle 11">
            <a:extLst>
              <a:ext uri="{FF2B5EF4-FFF2-40B4-BE49-F238E27FC236}">
                <a16:creationId xmlns:a16="http://schemas.microsoft.com/office/drawing/2014/main" id="{D4D8A327-81CC-49EA-B104-B320F6254AC1}"/>
              </a:ext>
            </a:extLst>
          </p:cNvPr>
          <p:cNvSpPr/>
          <p:nvPr/>
        </p:nvSpPr>
        <p:spPr>
          <a:xfrm>
            <a:off x="6265250" y="5691781"/>
            <a:ext cx="4761339" cy="1177245"/>
          </a:xfrm>
          <a:prstGeom prst="rect">
            <a:avLst/>
          </a:prstGeom>
        </p:spPr>
        <p:txBody>
          <a:bodyPr wrap="square">
            <a:spAutoFit/>
          </a:bodyPr>
          <a:lstStyle/>
          <a:p>
            <a:r>
              <a:rPr lang="en-US" sz="1050" dirty="0"/>
              <a:t>Srivastav A., Spencer M., Strompolis M., Thrasher J.F., Crouch E., Davis R.E. (2019) Addressing health and well-being through state policy: understanding barriers and opportunities for policy-making to prevent Adverse Childhood Experiences (ACEs) in South Carolina. American Journal of Health Promotion. </a:t>
            </a:r>
            <a:r>
              <a:rPr lang="en-US" sz="1050" dirty="0">
                <a:hlinkClick r:id="rId4"/>
              </a:rPr>
              <a:t>https://doi.org/10.1177/0890117119878068</a:t>
            </a:r>
            <a:r>
              <a:rPr lang="en-US" sz="1050" dirty="0"/>
              <a:t>  </a:t>
            </a:r>
          </a:p>
          <a:p>
            <a:endParaRPr lang="en-US" dirty="0"/>
          </a:p>
        </p:txBody>
      </p:sp>
    </p:spTree>
    <p:extLst>
      <p:ext uri="{BB962C8B-B14F-4D97-AF65-F5344CB8AC3E}">
        <p14:creationId xmlns:p14="http://schemas.microsoft.com/office/powerpoint/2010/main" val="8415332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pic>
        <p:nvPicPr>
          <p:cNvPr id="21" name="Picture 20" descr="A picture containing object&#10;&#10;Description automatically generated">
            <a:extLst>
              <a:ext uri="{FF2B5EF4-FFF2-40B4-BE49-F238E27FC236}">
                <a16:creationId xmlns:a16="http://schemas.microsoft.com/office/drawing/2014/main" id="{2FD596A2-EC82-D240-BFC8-7F15C5CC8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23" name="Rectangle 22">
            <a:extLst>
              <a:ext uri="{FF2B5EF4-FFF2-40B4-BE49-F238E27FC236}">
                <a16:creationId xmlns:a16="http://schemas.microsoft.com/office/drawing/2014/main" id="{5C26D3A2-E2E9-6341-B6B4-2C22977BAC9F}"/>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2" name="TextBox 1">
            <a:extLst>
              <a:ext uri="{FF2B5EF4-FFF2-40B4-BE49-F238E27FC236}">
                <a16:creationId xmlns:a16="http://schemas.microsoft.com/office/drawing/2014/main" id="{37399953-4E7A-6F42-A51C-F43EE37D62C6}"/>
              </a:ext>
            </a:extLst>
          </p:cNvPr>
          <p:cNvSpPr txBox="1"/>
          <p:nvPr/>
        </p:nvSpPr>
        <p:spPr>
          <a:xfrm>
            <a:off x="7394713" y="3260035"/>
            <a:ext cx="184731" cy="369332"/>
          </a:xfrm>
          <a:prstGeom prst="rect">
            <a:avLst/>
          </a:prstGeom>
          <a:noFill/>
        </p:spPr>
        <p:txBody>
          <a:bodyPr wrap="none" rtlCol="0">
            <a:spAutoFit/>
          </a:bodyPr>
          <a:lstStyle/>
          <a:p>
            <a:pPr algn="l"/>
            <a:endParaRPr lang="en-US" dirty="0"/>
          </a:p>
        </p:txBody>
      </p:sp>
      <p:graphicFrame>
        <p:nvGraphicFramePr>
          <p:cNvPr id="25" name="Content Placeholder 3">
            <a:extLst>
              <a:ext uri="{FF2B5EF4-FFF2-40B4-BE49-F238E27FC236}">
                <a16:creationId xmlns:a16="http://schemas.microsoft.com/office/drawing/2014/main" id="{55492FF3-8750-2049-8971-AD68F55D49E8}"/>
              </a:ext>
            </a:extLst>
          </p:cNvPr>
          <p:cNvGraphicFramePr>
            <a:graphicFrameLocks/>
          </p:cNvGraphicFramePr>
          <p:nvPr>
            <p:extLst>
              <p:ext uri="{D42A27DB-BD31-4B8C-83A1-F6EECF244321}">
                <p14:modId xmlns:p14="http://schemas.microsoft.com/office/powerpoint/2010/main" val="481365822"/>
              </p:ext>
            </p:extLst>
          </p:nvPr>
        </p:nvGraphicFramePr>
        <p:xfrm>
          <a:off x="-1726747" y="660738"/>
          <a:ext cx="11451771" cy="59372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6" name="TextBox 25">
            <a:extLst>
              <a:ext uri="{FF2B5EF4-FFF2-40B4-BE49-F238E27FC236}">
                <a16:creationId xmlns:a16="http://schemas.microsoft.com/office/drawing/2014/main" id="{9F08933F-7E97-BC48-8DA5-FCEA20ED1C96}"/>
              </a:ext>
            </a:extLst>
          </p:cNvPr>
          <p:cNvSpPr txBox="1"/>
          <p:nvPr/>
        </p:nvSpPr>
        <p:spPr>
          <a:xfrm>
            <a:off x="5909022" y="6197262"/>
            <a:ext cx="5476992" cy="858184"/>
          </a:xfrm>
          <a:prstGeom prst="rect">
            <a:avLst/>
          </a:prstGeom>
          <a:noFill/>
        </p:spPr>
        <p:txBody>
          <a:bodyPr wrap="square" rtlCol="0">
            <a:spAutoFit/>
          </a:bodyPr>
          <a:lstStyle/>
          <a:p>
            <a:pPr>
              <a:lnSpc>
                <a:spcPct val="107000"/>
              </a:lnSpc>
              <a:spcAft>
                <a:spcPts val="800"/>
              </a:spcAft>
            </a:pPr>
            <a:r>
              <a:rPr lang="en-US" sz="1000" dirty="0">
                <a:latin typeface="+mj-lt"/>
                <a:ea typeface="Calibri" panose="020F0502020204030204" pitchFamily="34" charset="0"/>
                <a:cs typeface="Calibri" panose="020F0502020204030204" pitchFamily="34" charset="0"/>
              </a:rPr>
              <a:t>Srivastav, A., Fairbrother, G., &amp; Simpson, L. A. (2017). Addressing Adverse Childhood Experiences through the Affordable Care Act: Promising advances and missed opportunities. </a:t>
            </a:r>
            <a:r>
              <a:rPr lang="en-US" sz="1000" i="1" dirty="0">
                <a:latin typeface="+mj-lt"/>
                <a:ea typeface="Calibri" panose="020F0502020204030204" pitchFamily="34" charset="0"/>
                <a:cs typeface="Calibri" panose="020F0502020204030204" pitchFamily="34" charset="0"/>
              </a:rPr>
              <a:t>Academic Pediatrics</a:t>
            </a:r>
            <a:r>
              <a:rPr lang="en-US" sz="1000" dirty="0">
                <a:latin typeface="+mj-lt"/>
                <a:ea typeface="Calibri" panose="020F0502020204030204" pitchFamily="34" charset="0"/>
                <a:cs typeface="Calibri" panose="020F0502020204030204" pitchFamily="34" charset="0"/>
              </a:rPr>
              <a:t>, </a:t>
            </a:r>
            <a:r>
              <a:rPr lang="en-US" sz="1000" i="1" dirty="0">
                <a:latin typeface="+mj-lt"/>
                <a:ea typeface="Calibri" panose="020F0502020204030204" pitchFamily="34" charset="0"/>
                <a:cs typeface="Calibri" panose="020F0502020204030204" pitchFamily="34" charset="0"/>
              </a:rPr>
              <a:t>17</a:t>
            </a:r>
            <a:r>
              <a:rPr lang="en-US" sz="1000" dirty="0">
                <a:latin typeface="+mj-lt"/>
                <a:ea typeface="Calibri" panose="020F0502020204030204" pitchFamily="34" charset="0"/>
                <a:cs typeface="Calibri" panose="020F0502020204030204" pitchFamily="34" charset="0"/>
              </a:rPr>
              <a:t>(7S), S136–S143. https://doi.org/10.1016/j.acap.2017.04.007</a:t>
            </a:r>
            <a:endParaRPr lang="en-US" sz="1000" dirty="0">
              <a:latin typeface="+mj-lt"/>
              <a:ea typeface="Calibri" panose="020F0502020204030204" pitchFamily="34" charset="0"/>
              <a:cs typeface="Times New Roman" panose="02020603050405020304" pitchFamily="18" charset="0"/>
            </a:endParaRPr>
          </a:p>
          <a:p>
            <a:endParaRPr lang="en-US" sz="1100" i="1" dirty="0"/>
          </a:p>
        </p:txBody>
      </p:sp>
      <p:grpSp>
        <p:nvGrpSpPr>
          <p:cNvPr id="7" name="Group 6">
            <a:extLst>
              <a:ext uri="{FF2B5EF4-FFF2-40B4-BE49-F238E27FC236}">
                <a16:creationId xmlns:a16="http://schemas.microsoft.com/office/drawing/2014/main" id="{8C604914-77D2-429C-B9DA-0BB623738832}"/>
              </a:ext>
            </a:extLst>
          </p:cNvPr>
          <p:cNvGrpSpPr/>
          <p:nvPr/>
        </p:nvGrpSpPr>
        <p:grpSpPr>
          <a:xfrm>
            <a:off x="3002853" y="2633082"/>
            <a:ext cx="1992569" cy="1992569"/>
            <a:chOff x="4729600" y="1972343"/>
            <a:chExt cx="1992569" cy="1992569"/>
          </a:xfrm>
        </p:grpSpPr>
        <p:sp>
          <p:nvSpPr>
            <p:cNvPr id="8" name="Oval 7">
              <a:extLst>
                <a:ext uri="{FF2B5EF4-FFF2-40B4-BE49-F238E27FC236}">
                  <a16:creationId xmlns:a16="http://schemas.microsoft.com/office/drawing/2014/main" id="{66CA00CB-CE9A-4C6F-9316-8D643EEA4325}"/>
                </a:ext>
              </a:extLst>
            </p:cNvPr>
            <p:cNvSpPr/>
            <p:nvPr/>
          </p:nvSpPr>
          <p:spPr>
            <a:xfrm>
              <a:off x="4729600" y="1972343"/>
              <a:ext cx="1992569" cy="1992569"/>
            </a:xfrm>
            <a:prstGeom prst="ellipse">
              <a:avLst/>
            </a:prstGeom>
          </p:spPr>
          <p:style>
            <a:lnRef idx="2">
              <a:schemeClr val="dk1">
                <a:shade val="50000"/>
              </a:schemeClr>
            </a:lnRef>
            <a:fillRef idx="1">
              <a:schemeClr val="dk1"/>
            </a:fillRef>
            <a:effectRef idx="0">
              <a:schemeClr val="dk1"/>
            </a:effectRef>
            <a:fontRef idx="minor">
              <a:schemeClr val="lt1"/>
            </a:fontRef>
          </p:style>
        </p:sp>
        <p:sp>
          <p:nvSpPr>
            <p:cNvPr id="9" name="Oval 4">
              <a:extLst>
                <a:ext uri="{FF2B5EF4-FFF2-40B4-BE49-F238E27FC236}">
                  <a16:creationId xmlns:a16="http://schemas.microsoft.com/office/drawing/2014/main" id="{C7BA8095-13A2-4ECA-8B6E-EB90DEA4CC44}"/>
                </a:ext>
              </a:extLst>
            </p:cNvPr>
            <p:cNvSpPr txBox="1"/>
            <p:nvPr/>
          </p:nvSpPr>
          <p:spPr>
            <a:xfrm>
              <a:off x="5021405" y="2264148"/>
              <a:ext cx="1408959" cy="14089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ACEs</a:t>
              </a:r>
            </a:p>
          </p:txBody>
        </p:sp>
      </p:grpSp>
    </p:spTree>
    <p:extLst>
      <p:ext uri="{BB962C8B-B14F-4D97-AF65-F5344CB8AC3E}">
        <p14:creationId xmlns:p14="http://schemas.microsoft.com/office/powerpoint/2010/main" val="308966204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20F1FF-E314-6042-B285-B1E55E1E4D65}"/>
              </a:ext>
            </a:extLst>
          </p:cNvPr>
          <p:cNvSpPr>
            <a:spLocks noGrp="1"/>
          </p:cNvSpPr>
          <p:nvPr>
            <p:ph type="title"/>
          </p:nvPr>
        </p:nvSpPr>
        <p:spPr>
          <a:xfrm>
            <a:off x="593034" y="165689"/>
            <a:ext cx="11005931" cy="1158619"/>
          </a:xfrm>
        </p:spPr>
        <p:txBody>
          <a:bodyPr/>
          <a:lstStyle/>
          <a:p>
            <a:r>
              <a:rPr lang="en-US" b="1" dirty="0">
                <a:solidFill>
                  <a:schemeClr val="accent3"/>
                </a:solidFill>
              </a:rPr>
              <a:t>Original ACEs</a:t>
            </a:r>
          </a:p>
        </p:txBody>
      </p:sp>
      <p:graphicFrame>
        <p:nvGraphicFramePr>
          <p:cNvPr id="5" name="Content Placeholder 3">
            <a:extLst>
              <a:ext uri="{FF2B5EF4-FFF2-40B4-BE49-F238E27FC236}">
                <a16:creationId xmlns:a16="http://schemas.microsoft.com/office/drawing/2014/main" id="{062A124E-7D2C-954F-8A2A-27EBE1F2EE1D}"/>
              </a:ext>
            </a:extLst>
          </p:cNvPr>
          <p:cNvGraphicFramePr>
            <a:graphicFrameLocks/>
          </p:cNvGraphicFramePr>
          <p:nvPr>
            <p:extLst>
              <p:ext uri="{D42A27DB-BD31-4B8C-83A1-F6EECF244321}">
                <p14:modId xmlns:p14="http://schemas.microsoft.com/office/powerpoint/2010/main" val="2244939488"/>
              </p:ext>
            </p:extLst>
          </p:nvPr>
        </p:nvGraphicFramePr>
        <p:xfrm>
          <a:off x="656645" y="1324308"/>
          <a:ext cx="11142617" cy="5087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994372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chemeClr val="tx1"/>
              </a:solidFill>
            </a:endParaRPr>
          </a:p>
        </p:txBody>
      </p:sp>
      <p:sp>
        <p:nvSpPr>
          <p:cNvPr id="4" name="Rectangle 3"/>
          <p:cNvSpPr/>
          <p:nvPr/>
        </p:nvSpPr>
        <p:spPr>
          <a:xfrm>
            <a:off x="0" y="0"/>
            <a:ext cx="5903914" cy="6858000"/>
          </a:xfrm>
          <a:prstGeom prst="rect">
            <a:avLst/>
          </a:prstGeom>
          <a:solidFill>
            <a:schemeClr val="accent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dirty="0">
              <a:solidFill>
                <a:schemeClr val="tx1"/>
              </a:solidFill>
            </a:endParaRPr>
          </a:p>
        </p:txBody>
      </p:sp>
      <p:sp>
        <p:nvSpPr>
          <p:cNvPr id="10" name="TextBox 9"/>
          <p:cNvSpPr txBox="1"/>
          <p:nvPr/>
        </p:nvSpPr>
        <p:spPr>
          <a:xfrm>
            <a:off x="835410" y="406353"/>
            <a:ext cx="4553209" cy="830997"/>
          </a:xfrm>
          <a:prstGeom prst="rect">
            <a:avLst/>
          </a:prstGeom>
          <a:noFill/>
        </p:spPr>
        <p:txBody>
          <a:bodyPr wrap="square" rtlCol="0">
            <a:spAutoFit/>
          </a:bodyPr>
          <a:lstStyle/>
          <a:p>
            <a:r>
              <a:rPr lang="en-US" sz="2400" b="1" dirty="0">
                <a:solidFill>
                  <a:schemeClr val="bg1"/>
                </a:solidFill>
                <a:ea typeface="Roboto Condensed" panose="02000000000000000000" pitchFamily="2" charset="0"/>
                <a:cs typeface="Lato Semibold" panose="020F0502020204030203" pitchFamily="34" charset="0"/>
              </a:rPr>
              <a:t>Key Findings of The CDC-Kaiser ACE Study</a:t>
            </a:r>
            <a:endParaRPr lang="ru-RU" sz="2400" b="1" dirty="0">
              <a:solidFill>
                <a:schemeClr val="bg1"/>
              </a:solidFill>
              <a:ea typeface="Lato Semibold" panose="020F0502020204030203" pitchFamily="34" charset="0"/>
              <a:cs typeface="Lato Semibold" panose="020F0502020204030203" pitchFamily="34" charset="0"/>
            </a:endParaRPr>
          </a:p>
        </p:txBody>
      </p:sp>
      <p:sp>
        <p:nvSpPr>
          <p:cNvPr id="17" name="TextBox 16"/>
          <p:cNvSpPr txBox="1"/>
          <p:nvPr/>
        </p:nvSpPr>
        <p:spPr>
          <a:xfrm>
            <a:off x="411139" y="1909627"/>
            <a:ext cx="5492775" cy="3785652"/>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bg1"/>
                </a:solidFill>
              </a:rPr>
              <a:t>ACEs are common (63% )</a:t>
            </a:r>
          </a:p>
          <a:p>
            <a:pPr marL="342900" indent="-342900">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ACEs are interrelated (87%)</a:t>
            </a:r>
          </a:p>
          <a:p>
            <a:pPr marL="342900" indent="-342900">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ACEs have a </a:t>
            </a:r>
            <a:r>
              <a:rPr lang="en-US" sz="2000" b="1" dirty="0">
                <a:solidFill>
                  <a:schemeClr val="bg1"/>
                </a:solidFill>
              </a:rPr>
              <a:t>dose-response relationship </a:t>
            </a:r>
            <a:r>
              <a:rPr lang="en-US" sz="2000" dirty="0">
                <a:solidFill>
                  <a:schemeClr val="bg1"/>
                </a:solidFill>
              </a:rPr>
              <a:t>with health and social outcomes: </a:t>
            </a:r>
          </a:p>
          <a:p>
            <a:endParaRPr lang="en-US" sz="2000" dirty="0">
              <a:solidFill>
                <a:schemeClr val="bg1"/>
              </a:solidFill>
            </a:endParaRPr>
          </a:p>
          <a:p>
            <a:pPr marL="800100" lvl="1" indent="-342900">
              <a:buFont typeface="Arial" panose="020B0604020202020204" pitchFamily="34" charset="0"/>
              <a:buChar char="•"/>
            </a:pPr>
            <a:r>
              <a:rPr lang="en-US" sz="2000" dirty="0">
                <a:solidFill>
                  <a:schemeClr val="bg1"/>
                </a:solidFill>
              </a:rPr>
              <a:t>heart disease, asthma, obesity, unhealthy sexual behavior, smoking, alcohol use, substance use, mental illness, health care access, and overall productivity</a:t>
            </a:r>
            <a:r>
              <a:rPr lang="en-US" sz="2000" baseline="30000" dirty="0">
                <a:solidFill>
                  <a:schemeClr val="bg1"/>
                </a:solidFill>
              </a:rPr>
              <a:t>2</a:t>
            </a:r>
          </a:p>
        </p:txBody>
      </p:sp>
      <p:cxnSp>
        <p:nvCxnSpPr>
          <p:cNvPr id="18" name="Straight Connector 17">
            <a:extLst>
              <a:ext uri="{FF2B5EF4-FFF2-40B4-BE49-F238E27FC236}">
                <a16:creationId xmlns:a16="http://schemas.microsoft.com/office/drawing/2014/main" id="{AC56491E-9406-8E45-8E66-02C23DCF9C6D}"/>
              </a:ext>
            </a:extLst>
          </p:cNvPr>
          <p:cNvCxnSpPr>
            <a:cxnSpLocks/>
          </p:cNvCxnSpPr>
          <p:nvPr/>
        </p:nvCxnSpPr>
        <p:spPr>
          <a:xfrm>
            <a:off x="1101559" y="1573488"/>
            <a:ext cx="3451650"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4E02BF7-68EC-6048-90EB-2A2EE6FBA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33" y="6035040"/>
            <a:ext cx="511177" cy="490728"/>
          </a:xfrm>
          <a:prstGeom prst="rect">
            <a:avLst/>
          </a:prstGeom>
        </p:spPr>
      </p:pic>
      <p:pic>
        <p:nvPicPr>
          <p:cNvPr id="13" name="Content Placeholder 9">
            <a:extLst>
              <a:ext uri="{FF2B5EF4-FFF2-40B4-BE49-F238E27FC236}">
                <a16:creationId xmlns:a16="http://schemas.microsoft.com/office/drawing/2014/main" id="{45F64749-8E7C-A842-A91D-C355F51EC241}"/>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886236" y="2004746"/>
            <a:ext cx="4816886" cy="3304608"/>
          </a:xfrm>
          <a:prstGeom prst="rect">
            <a:avLst/>
          </a:prstGeom>
          <a:effectLst/>
        </p:spPr>
      </p:pic>
    </p:spTree>
    <p:extLst>
      <p:ext uri="{BB962C8B-B14F-4D97-AF65-F5344CB8AC3E}">
        <p14:creationId xmlns:p14="http://schemas.microsoft.com/office/powerpoint/2010/main" val="390020418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8">
            <a:extLst>
              <a:ext uri="{FF2B5EF4-FFF2-40B4-BE49-F238E27FC236}">
                <a16:creationId xmlns:a16="http://schemas.microsoft.com/office/drawing/2014/main" id="{973BDCA9-4456-3C41-8CA0-6F990D7E047F}"/>
              </a:ext>
            </a:extLst>
          </p:cNvPr>
          <p:cNvSpPr txBox="1">
            <a:spLocks/>
          </p:cNvSpPr>
          <p:nvPr/>
        </p:nvSpPr>
        <p:spPr>
          <a:xfrm>
            <a:off x="714373" y="5104990"/>
            <a:ext cx="3112979" cy="933663"/>
          </a:xfrm>
          <a:prstGeom prst="rect">
            <a:avLst/>
          </a:prstGeom>
        </p:spPr>
        <p:txBody>
          <a:bodyPr>
            <a:normAutofit/>
          </a:bodyPr>
          <a:lstStyle>
            <a:lvl1pPr marL="0" indent="0" algn="l" defTabSz="457195" rtl="0" eaLnBrk="1" latinLnBrk="0" hangingPunct="1">
              <a:lnSpc>
                <a:spcPct val="100000"/>
              </a:lnSpc>
              <a:spcBef>
                <a:spcPct val="20000"/>
              </a:spcBef>
              <a:spcAft>
                <a:spcPts val="1601"/>
              </a:spcAft>
              <a:buFont typeface="Arial" panose="020B0604020202020204" pitchFamily="34" charset="0"/>
              <a:buNone/>
              <a:defRPr sz="2800" kern="1200">
                <a:solidFill>
                  <a:schemeClr val="tx1"/>
                </a:solidFill>
                <a:latin typeface="+mn-lt"/>
                <a:ea typeface="+mn-ea"/>
                <a:cs typeface="+mn-cs"/>
              </a:defRPr>
            </a:lvl1pPr>
            <a:lvl2pPr marL="742940" indent="-285746" algn="l" defTabSz="457195" rtl="0" eaLnBrk="1" latinLnBrk="0" hangingPunct="1">
              <a:lnSpc>
                <a:spcPct val="100000"/>
              </a:lnSpc>
              <a:spcBef>
                <a:spcPct val="20000"/>
              </a:spcBef>
              <a:spcAft>
                <a:spcPts val="1601"/>
              </a:spcAft>
              <a:buFont typeface="Arial" panose="020B0604020202020204" pitchFamily="34" charset="0"/>
              <a:buChar char="•"/>
              <a:defRPr sz="2800" kern="1200">
                <a:solidFill>
                  <a:schemeClr val="tx1"/>
                </a:solidFill>
                <a:latin typeface="+mn-lt"/>
                <a:ea typeface="+mn-ea"/>
                <a:cs typeface="+mn-cs"/>
              </a:defRPr>
            </a:lvl2pPr>
            <a:lvl3pPr marL="1142986" indent="-228598" algn="l" defTabSz="457195" rtl="0" eaLnBrk="1" latinLnBrk="0" hangingPunct="1">
              <a:lnSpc>
                <a:spcPct val="100000"/>
              </a:lnSpc>
              <a:spcBef>
                <a:spcPct val="20000"/>
              </a:spcBef>
              <a:spcAft>
                <a:spcPts val="1601"/>
              </a:spcAft>
              <a:buFont typeface="Arial"/>
              <a:buChar char="•"/>
              <a:defRPr sz="2800" kern="1200">
                <a:solidFill>
                  <a:schemeClr val="tx1"/>
                </a:solidFill>
                <a:latin typeface="+mn-lt"/>
                <a:ea typeface="+mn-ea"/>
                <a:cs typeface="+mn-cs"/>
              </a:defRPr>
            </a:lvl3pPr>
            <a:lvl4pPr marL="1600181" indent="-228598" algn="l" defTabSz="457195" rtl="0" eaLnBrk="1" latinLnBrk="0" hangingPunct="1">
              <a:lnSpc>
                <a:spcPct val="100000"/>
              </a:lnSpc>
              <a:spcBef>
                <a:spcPct val="20000"/>
              </a:spcBef>
              <a:spcAft>
                <a:spcPts val="1601"/>
              </a:spcAft>
              <a:buFont typeface="Arial" panose="020B0604020202020204" pitchFamily="34" charset="0"/>
              <a:buChar char="•"/>
              <a:defRPr sz="2800" kern="1200">
                <a:solidFill>
                  <a:schemeClr val="tx1"/>
                </a:solidFill>
                <a:latin typeface="+mn-lt"/>
                <a:ea typeface="+mn-ea"/>
                <a:cs typeface="+mn-cs"/>
              </a:defRPr>
            </a:lvl4pPr>
            <a:lvl5pPr marL="2057375" indent="-228598" algn="l" defTabSz="457195" rtl="0" eaLnBrk="1" latinLnBrk="0" hangingPunct="1">
              <a:lnSpc>
                <a:spcPct val="100000"/>
              </a:lnSpc>
              <a:spcBef>
                <a:spcPct val="20000"/>
              </a:spcBef>
              <a:spcAft>
                <a:spcPts val="1601"/>
              </a:spcAft>
              <a:buFont typeface="Arial"/>
              <a:buChar char="»"/>
              <a:defRPr sz="2800" kern="1200">
                <a:solidFill>
                  <a:schemeClr val="tx1"/>
                </a:solidFill>
                <a:latin typeface="+mn-lt"/>
                <a:ea typeface="+mn-ea"/>
                <a:cs typeface="+mn-cs"/>
              </a:defRPr>
            </a:lvl5pPr>
            <a:lvl6pPr marL="2514569" indent="-228598" algn="l" defTabSz="457195" rtl="0" eaLnBrk="1" latinLnBrk="0" hangingPunct="1">
              <a:spcBef>
                <a:spcPct val="20000"/>
              </a:spcBef>
              <a:buFont typeface="Arial"/>
              <a:buChar char="•"/>
              <a:defRPr sz="2000" kern="1200">
                <a:solidFill>
                  <a:schemeClr val="tx1"/>
                </a:solidFill>
                <a:latin typeface="+mn-lt"/>
                <a:ea typeface="+mn-ea"/>
                <a:cs typeface="+mn-cs"/>
              </a:defRPr>
            </a:lvl6pPr>
            <a:lvl7pPr marL="2971764" indent="-228598" algn="l" defTabSz="457195" rtl="0" eaLnBrk="1" latinLnBrk="0" hangingPunct="1">
              <a:spcBef>
                <a:spcPct val="20000"/>
              </a:spcBef>
              <a:buFont typeface="Arial"/>
              <a:buChar char="•"/>
              <a:defRPr sz="2000" kern="1200">
                <a:solidFill>
                  <a:schemeClr val="tx1"/>
                </a:solidFill>
                <a:latin typeface="+mn-lt"/>
                <a:ea typeface="+mn-ea"/>
                <a:cs typeface="+mn-cs"/>
              </a:defRPr>
            </a:lvl7pPr>
            <a:lvl8pPr marL="3428958" indent="-228598" algn="l" defTabSz="457195" rtl="0" eaLnBrk="1" latinLnBrk="0" hangingPunct="1">
              <a:spcBef>
                <a:spcPct val="20000"/>
              </a:spcBef>
              <a:buFont typeface="Arial"/>
              <a:buChar char="•"/>
              <a:defRPr sz="2000" kern="1200">
                <a:solidFill>
                  <a:schemeClr val="tx1"/>
                </a:solidFill>
                <a:latin typeface="+mn-lt"/>
                <a:ea typeface="+mn-ea"/>
                <a:cs typeface="+mn-cs"/>
              </a:defRPr>
            </a:lvl8pPr>
            <a:lvl9pPr marL="3886152" indent="-228598" algn="l" defTabSz="457195"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Focused on individual experiences without context </a:t>
            </a:r>
          </a:p>
        </p:txBody>
      </p:sp>
      <p:sp>
        <p:nvSpPr>
          <p:cNvPr id="15" name="Text Placeholder 9">
            <a:extLst>
              <a:ext uri="{FF2B5EF4-FFF2-40B4-BE49-F238E27FC236}">
                <a16:creationId xmlns:a16="http://schemas.microsoft.com/office/drawing/2014/main" id="{F055CB1B-27B1-5B40-A7CF-6D9C1F559517}"/>
              </a:ext>
            </a:extLst>
          </p:cNvPr>
          <p:cNvSpPr txBox="1">
            <a:spLocks/>
          </p:cNvSpPr>
          <p:nvPr/>
        </p:nvSpPr>
        <p:spPr>
          <a:xfrm>
            <a:off x="4284293" y="5126389"/>
            <a:ext cx="3575791" cy="1320131"/>
          </a:xfrm>
          <a:prstGeom prst="rect">
            <a:avLst/>
          </a:prstGeom>
        </p:spPr>
        <p:txBody>
          <a:bodyPr>
            <a:normAutofit/>
          </a:bodyPr>
          <a:lstStyle>
            <a:lvl1pPr marL="0" indent="0" algn="l" defTabSz="457195" rtl="0" eaLnBrk="1" latinLnBrk="0" hangingPunct="1">
              <a:lnSpc>
                <a:spcPct val="100000"/>
              </a:lnSpc>
              <a:spcBef>
                <a:spcPct val="20000"/>
              </a:spcBef>
              <a:spcAft>
                <a:spcPts val="1601"/>
              </a:spcAft>
              <a:buFont typeface="Arial" panose="020B0604020202020204" pitchFamily="34" charset="0"/>
              <a:buNone/>
              <a:defRPr sz="2800" kern="1200">
                <a:solidFill>
                  <a:schemeClr val="tx1"/>
                </a:solidFill>
                <a:latin typeface="+mn-lt"/>
                <a:ea typeface="+mn-ea"/>
                <a:cs typeface="+mn-cs"/>
              </a:defRPr>
            </a:lvl1pPr>
            <a:lvl2pPr marL="742940" indent="-285746" algn="l" defTabSz="457195" rtl="0" eaLnBrk="1" latinLnBrk="0" hangingPunct="1">
              <a:lnSpc>
                <a:spcPct val="100000"/>
              </a:lnSpc>
              <a:spcBef>
                <a:spcPct val="20000"/>
              </a:spcBef>
              <a:spcAft>
                <a:spcPts val="1601"/>
              </a:spcAft>
              <a:buFont typeface="Arial" panose="020B0604020202020204" pitchFamily="34" charset="0"/>
              <a:buChar char="•"/>
              <a:defRPr sz="2800" kern="1200">
                <a:solidFill>
                  <a:schemeClr val="tx1"/>
                </a:solidFill>
                <a:latin typeface="+mn-lt"/>
                <a:ea typeface="+mn-ea"/>
                <a:cs typeface="+mn-cs"/>
              </a:defRPr>
            </a:lvl2pPr>
            <a:lvl3pPr marL="1142986" indent="-228598" algn="l" defTabSz="457195" rtl="0" eaLnBrk="1" latinLnBrk="0" hangingPunct="1">
              <a:lnSpc>
                <a:spcPct val="100000"/>
              </a:lnSpc>
              <a:spcBef>
                <a:spcPct val="20000"/>
              </a:spcBef>
              <a:spcAft>
                <a:spcPts val="1601"/>
              </a:spcAft>
              <a:buFont typeface="Arial"/>
              <a:buChar char="•"/>
              <a:defRPr sz="2800" kern="1200">
                <a:solidFill>
                  <a:schemeClr val="tx1"/>
                </a:solidFill>
                <a:latin typeface="+mn-lt"/>
                <a:ea typeface="+mn-ea"/>
                <a:cs typeface="+mn-cs"/>
              </a:defRPr>
            </a:lvl3pPr>
            <a:lvl4pPr marL="1600181" indent="-228598" algn="l" defTabSz="457195" rtl="0" eaLnBrk="1" latinLnBrk="0" hangingPunct="1">
              <a:lnSpc>
                <a:spcPct val="100000"/>
              </a:lnSpc>
              <a:spcBef>
                <a:spcPct val="20000"/>
              </a:spcBef>
              <a:spcAft>
                <a:spcPts val="1601"/>
              </a:spcAft>
              <a:buFont typeface="Arial" panose="020B0604020202020204" pitchFamily="34" charset="0"/>
              <a:buChar char="•"/>
              <a:defRPr sz="2800" kern="1200">
                <a:solidFill>
                  <a:schemeClr val="tx1"/>
                </a:solidFill>
                <a:latin typeface="+mn-lt"/>
                <a:ea typeface="+mn-ea"/>
                <a:cs typeface="+mn-cs"/>
              </a:defRPr>
            </a:lvl4pPr>
            <a:lvl5pPr marL="2057375" indent="-228598" algn="l" defTabSz="457195" rtl="0" eaLnBrk="1" latinLnBrk="0" hangingPunct="1">
              <a:lnSpc>
                <a:spcPct val="100000"/>
              </a:lnSpc>
              <a:spcBef>
                <a:spcPct val="20000"/>
              </a:spcBef>
              <a:spcAft>
                <a:spcPts val="1601"/>
              </a:spcAft>
              <a:buFont typeface="Arial"/>
              <a:buChar char="»"/>
              <a:defRPr sz="2800" kern="1200">
                <a:solidFill>
                  <a:schemeClr val="tx1"/>
                </a:solidFill>
                <a:latin typeface="+mn-lt"/>
                <a:ea typeface="+mn-ea"/>
                <a:cs typeface="+mn-cs"/>
              </a:defRPr>
            </a:lvl5pPr>
            <a:lvl6pPr marL="2514569" indent="-228598" algn="l" defTabSz="457195" rtl="0" eaLnBrk="1" latinLnBrk="0" hangingPunct="1">
              <a:spcBef>
                <a:spcPct val="20000"/>
              </a:spcBef>
              <a:buFont typeface="Arial"/>
              <a:buChar char="•"/>
              <a:defRPr sz="2000" kern="1200">
                <a:solidFill>
                  <a:schemeClr val="tx1"/>
                </a:solidFill>
                <a:latin typeface="+mn-lt"/>
                <a:ea typeface="+mn-ea"/>
                <a:cs typeface="+mn-cs"/>
              </a:defRPr>
            </a:lvl6pPr>
            <a:lvl7pPr marL="2971764" indent="-228598" algn="l" defTabSz="457195" rtl="0" eaLnBrk="1" latinLnBrk="0" hangingPunct="1">
              <a:spcBef>
                <a:spcPct val="20000"/>
              </a:spcBef>
              <a:buFont typeface="Arial"/>
              <a:buChar char="•"/>
              <a:defRPr sz="2000" kern="1200">
                <a:solidFill>
                  <a:schemeClr val="tx1"/>
                </a:solidFill>
                <a:latin typeface="+mn-lt"/>
                <a:ea typeface="+mn-ea"/>
                <a:cs typeface="+mn-cs"/>
              </a:defRPr>
            </a:lvl7pPr>
            <a:lvl8pPr marL="3428958" indent="-228598" algn="l" defTabSz="457195" rtl="0" eaLnBrk="1" latinLnBrk="0" hangingPunct="1">
              <a:spcBef>
                <a:spcPct val="20000"/>
              </a:spcBef>
              <a:buFont typeface="Arial"/>
              <a:buChar char="•"/>
              <a:defRPr sz="2000" kern="1200">
                <a:solidFill>
                  <a:schemeClr val="tx1"/>
                </a:solidFill>
                <a:latin typeface="+mn-lt"/>
                <a:ea typeface="+mn-ea"/>
                <a:cs typeface="+mn-cs"/>
              </a:defRPr>
            </a:lvl8pPr>
            <a:lvl9pPr marL="3886152" indent="-228598" algn="l" defTabSz="457195"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Most prevention and intervention efforts do not account for racial inequities that may increase exposure to trauma  </a:t>
            </a:r>
          </a:p>
        </p:txBody>
      </p:sp>
      <p:sp>
        <p:nvSpPr>
          <p:cNvPr id="16" name="Text Placeholder 10">
            <a:extLst>
              <a:ext uri="{FF2B5EF4-FFF2-40B4-BE49-F238E27FC236}">
                <a16:creationId xmlns:a16="http://schemas.microsoft.com/office/drawing/2014/main" id="{281DFF9C-A7DB-5448-BB86-FB3A231F3C72}"/>
              </a:ext>
            </a:extLst>
          </p:cNvPr>
          <p:cNvSpPr txBox="1">
            <a:spLocks/>
          </p:cNvSpPr>
          <p:nvPr/>
        </p:nvSpPr>
        <p:spPr>
          <a:xfrm>
            <a:off x="8370929" y="5138543"/>
            <a:ext cx="2873354" cy="1307975"/>
          </a:xfrm>
          <a:prstGeom prst="rect">
            <a:avLst/>
          </a:prstGeom>
        </p:spPr>
        <p:txBody>
          <a:bodyPr>
            <a:normAutofit/>
          </a:bodyPr>
          <a:lstStyle>
            <a:lvl1pPr marL="0" indent="0" algn="l" defTabSz="457195" rtl="0" eaLnBrk="1" latinLnBrk="0" hangingPunct="1">
              <a:lnSpc>
                <a:spcPct val="100000"/>
              </a:lnSpc>
              <a:spcBef>
                <a:spcPct val="20000"/>
              </a:spcBef>
              <a:spcAft>
                <a:spcPts val="1601"/>
              </a:spcAft>
              <a:buFont typeface="Arial" panose="020B0604020202020204" pitchFamily="34" charset="0"/>
              <a:buNone/>
              <a:defRPr sz="2800" kern="1200">
                <a:solidFill>
                  <a:schemeClr val="tx1"/>
                </a:solidFill>
                <a:latin typeface="+mn-lt"/>
                <a:ea typeface="+mn-ea"/>
                <a:cs typeface="+mn-cs"/>
              </a:defRPr>
            </a:lvl1pPr>
            <a:lvl2pPr marL="742940" indent="-285746" algn="l" defTabSz="457195" rtl="0" eaLnBrk="1" latinLnBrk="0" hangingPunct="1">
              <a:lnSpc>
                <a:spcPct val="100000"/>
              </a:lnSpc>
              <a:spcBef>
                <a:spcPct val="20000"/>
              </a:spcBef>
              <a:spcAft>
                <a:spcPts val="1601"/>
              </a:spcAft>
              <a:buFont typeface="Arial" panose="020B0604020202020204" pitchFamily="34" charset="0"/>
              <a:buChar char="•"/>
              <a:defRPr sz="2800" kern="1200">
                <a:solidFill>
                  <a:schemeClr val="tx1"/>
                </a:solidFill>
                <a:latin typeface="+mn-lt"/>
                <a:ea typeface="+mn-ea"/>
                <a:cs typeface="+mn-cs"/>
              </a:defRPr>
            </a:lvl2pPr>
            <a:lvl3pPr marL="1142986" indent="-228598" algn="l" defTabSz="457195" rtl="0" eaLnBrk="1" latinLnBrk="0" hangingPunct="1">
              <a:lnSpc>
                <a:spcPct val="100000"/>
              </a:lnSpc>
              <a:spcBef>
                <a:spcPct val="20000"/>
              </a:spcBef>
              <a:spcAft>
                <a:spcPts val="1601"/>
              </a:spcAft>
              <a:buFont typeface="Arial"/>
              <a:buChar char="•"/>
              <a:defRPr sz="2800" kern="1200">
                <a:solidFill>
                  <a:schemeClr val="tx1"/>
                </a:solidFill>
                <a:latin typeface="+mn-lt"/>
                <a:ea typeface="+mn-ea"/>
                <a:cs typeface="+mn-cs"/>
              </a:defRPr>
            </a:lvl3pPr>
            <a:lvl4pPr marL="1600181" indent="-228598" algn="l" defTabSz="457195" rtl="0" eaLnBrk="1" latinLnBrk="0" hangingPunct="1">
              <a:lnSpc>
                <a:spcPct val="100000"/>
              </a:lnSpc>
              <a:spcBef>
                <a:spcPct val="20000"/>
              </a:spcBef>
              <a:spcAft>
                <a:spcPts val="1601"/>
              </a:spcAft>
              <a:buFont typeface="Arial" panose="020B0604020202020204" pitchFamily="34" charset="0"/>
              <a:buChar char="•"/>
              <a:defRPr sz="2800" kern="1200">
                <a:solidFill>
                  <a:schemeClr val="tx1"/>
                </a:solidFill>
                <a:latin typeface="+mn-lt"/>
                <a:ea typeface="+mn-ea"/>
                <a:cs typeface="+mn-cs"/>
              </a:defRPr>
            </a:lvl4pPr>
            <a:lvl5pPr marL="2057375" indent="-228598" algn="l" defTabSz="457195" rtl="0" eaLnBrk="1" latinLnBrk="0" hangingPunct="1">
              <a:lnSpc>
                <a:spcPct val="100000"/>
              </a:lnSpc>
              <a:spcBef>
                <a:spcPct val="20000"/>
              </a:spcBef>
              <a:spcAft>
                <a:spcPts val="1601"/>
              </a:spcAft>
              <a:buFont typeface="Arial"/>
              <a:buChar char="»"/>
              <a:defRPr sz="2800" kern="1200">
                <a:solidFill>
                  <a:schemeClr val="tx1"/>
                </a:solidFill>
                <a:latin typeface="+mn-lt"/>
                <a:ea typeface="+mn-ea"/>
                <a:cs typeface="+mn-cs"/>
              </a:defRPr>
            </a:lvl5pPr>
            <a:lvl6pPr marL="2514569" indent="-228598" algn="l" defTabSz="457195" rtl="0" eaLnBrk="1" latinLnBrk="0" hangingPunct="1">
              <a:spcBef>
                <a:spcPct val="20000"/>
              </a:spcBef>
              <a:buFont typeface="Arial"/>
              <a:buChar char="•"/>
              <a:defRPr sz="2000" kern="1200">
                <a:solidFill>
                  <a:schemeClr val="tx1"/>
                </a:solidFill>
                <a:latin typeface="+mn-lt"/>
                <a:ea typeface="+mn-ea"/>
                <a:cs typeface="+mn-cs"/>
              </a:defRPr>
            </a:lvl6pPr>
            <a:lvl7pPr marL="2971764" indent="-228598" algn="l" defTabSz="457195" rtl="0" eaLnBrk="1" latinLnBrk="0" hangingPunct="1">
              <a:spcBef>
                <a:spcPct val="20000"/>
              </a:spcBef>
              <a:buFont typeface="Arial"/>
              <a:buChar char="•"/>
              <a:defRPr sz="2000" kern="1200">
                <a:solidFill>
                  <a:schemeClr val="tx1"/>
                </a:solidFill>
                <a:latin typeface="+mn-lt"/>
                <a:ea typeface="+mn-ea"/>
                <a:cs typeface="+mn-cs"/>
              </a:defRPr>
            </a:lvl7pPr>
            <a:lvl8pPr marL="3428958" indent="-228598" algn="l" defTabSz="457195" rtl="0" eaLnBrk="1" latinLnBrk="0" hangingPunct="1">
              <a:spcBef>
                <a:spcPct val="20000"/>
              </a:spcBef>
              <a:buFont typeface="Arial"/>
              <a:buChar char="•"/>
              <a:defRPr sz="2000" kern="1200">
                <a:solidFill>
                  <a:schemeClr val="tx1"/>
                </a:solidFill>
                <a:latin typeface="+mn-lt"/>
                <a:ea typeface="+mn-ea"/>
                <a:cs typeface="+mn-cs"/>
              </a:defRPr>
            </a:lvl8pPr>
            <a:lvl9pPr marL="3886152" indent="-228598" algn="l" defTabSz="457195"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Major focus on inherent &amp; interpersonal relationships for resilience</a:t>
            </a:r>
          </a:p>
        </p:txBody>
      </p:sp>
      <p:sp>
        <p:nvSpPr>
          <p:cNvPr id="29" name="Title 4">
            <a:extLst>
              <a:ext uri="{FF2B5EF4-FFF2-40B4-BE49-F238E27FC236}">
                <a16:creationId xmlns:a16="http://schemas.microsoft.com/office/drawing/2014/main" id="{4148D5F1-01A1-C047-B5E1-49C78277F482}"/>
              </a:ext>
            </a:extLst>
          </p:cNvPr>
          <p:cNvSpPr>
            <a:spLocks noGrp="1"/>
          </p:cNvSpPr>
          <p:nvPr>
            <p:ph type="title"/>
          </p:nvPr>
        </p:nvSpPr>
        <p:spPr>
          <a:xfrm>
            <a:off x="300039" y="411481"/>
            <a:ext cx="11544300" cy="1064775"/>
          </a:xfrm>
        </p:spPr>
        <p:txBody>
          <a:bodyPr/>
          <a:lstStyle/>
          <a:p>
            <a:r>
              <a:rPr lang="en-US" dirty="0"/>
              <a:t>ACEs in their original form, do not promote racial equity </a:t>
            </a:r>
          </a:p>
        </p:txBody>
      </p:sp>
      <p:sp>
        <p:nvSpPr>
          <p:cNvPr id="30" name="Vertical Content Placeholder 5">
            <a:extLst>
              <a:ext uri="{FF2B5EF4-FFF2-40B4-BE49-F238E27FC236}">
                <a16:creationId xmlns:a16="http://schemas.microsoft.com/office/drawing/2014/main" id="{26617251-9FCD-C745-8C12-8A4C56D90A8D}"/>
              </a:ext>
            </a:extLst>
          </p:cNvPr>
          <p:cNvSpPr txBox="1">
            <a:spLocks noChangeAspect="1"/>
          </p:cNvSpPr>
          <p:nvPr/>
        </p:nvSpPr>
        <p:spPr>
          <a:xfrm>
            <a:off x="4701420" y="2129951"/>
            <a:ext cx="2741537" cy="2598099"/>
          </a:xfrm>
          <a:prstGeom prst="ellipse">
            <a:avLst/>
          </a:prstGeom>
          <a:blipFill>
            <a:blip r:embed="rId3"/>
            <a:srcRect/>
            <a:stretch>
              <a:fillRect l="-10690" t="-41" r="-31882" b="41"/>
            </a:stretch>
          </a:blipFill>
          <a:ln w="25400">
            <a:solidFill>
              <a:schemeClr val="tx2"/>
            </a:solidFill>
          </a:ln>
        </p:spPr>
        <p:txBody>
          <a:bodyPr vert="horz" lIns="0" tIns="274320" rIns="0" bIns="45720" rtlCol="0" anchor="ctr">
            <a:noAutofit/>
          </a:bodyPr>
          <a:lstStyle>
            <a:lvl1pPr marL="0" indent="0" algn="ctr" defTabSz="457206" rtl="0" eaLnBrk="1" latinLnBrk="0" hangingPunct="1">
              <a:lnSpc>
                <a:spcPts val="2400"/>
              </a:lnSpc>
              <a:spcBef>
                <a:spcPct val="20000"/>
              </a:spcBef>
              <a:spcAft>
                <a:spcPts val="1001"/>
              </a:spcAft>
              <a:buFont typeface="Arial" panose="020B0604020202020204" pitchFamily="34" charset="0"/>
              <a:buNone/>
              <a:defRPr sz="4000" b="1" kern="1200">
                <a:solidFill>
                  <a:schemeClr val="bg1"/>
                </a:solidFill>
                <a:latin typeface="+mn-lt"/>
                <a:ea typeface="+mn-ea"/>
                <a:cs typeface="+mn-cs"/>
              </a:defRPr>
            </a:lvl1pPr>
            <a:lvl2pPr marL="742959" indent="-285753" algn="l" defTabSz="457206" rtl="0" eaLnBrk="1" latinLnBrk="0" hangingPunct="1">
              <a:lnSpc>
                <a:spcPts val="2400"/>
              </a:lnSpc>
              <a:spcBef>
                <a:spcPct val="20000"/>
              </a:spcBef>
              <a:spcAft>
                <a:spcPts val="1001"/>
              </a:spcAft>
              <a:buFont typeface="Arial" panose="020B0604020202020204" pitchFamily="34" charset="0"/>
              <a:buChar char="•"/>
              <a:defRPr sz="2000" kern="1200">
                <a:solidFill>
                  <a:schemeClr val="tx1"/>
                </a:solidFill>
                <a:latin typeface="+mn-lt"/>
                <a:ea typeface="+mn-ea"/>
                <a:cs typeface="+mn-cs"/>
              </a:defRPr>
            </a:lvl2pPr>
            <a:lvl3pPr marL="1143015" indent="-228604" algn="l" defTabSz="457206" rtl="0" eaLnBrk="1" latinLnBrk="0" hangingPunct="1">
              <a:lnSpc>
                <a:spcPts val="2400"/>
              </a:lnSpc>
              <a:spcBef>
                <a:spcPct val="20000"/>
              </a:spcBef>
              <a:spcAft>
                <a:spcPts val="1001"/>
              </a:spcAft>
              <a:buFont typeface="Arial"/>
              <a:buChar char="•"/>
              <a:defRPr sz="2000" kern="1200">
                <a:solidFill>
                  <a:schemeClr val="tx1"/>
                </a:solidFill>
                <a:latin typeface="+mn-lt"/>
                <a:ea typeface="+mn-ea"/>
                <a:cs typeface="+mn-cs"/>
              </a:defRPr>
            </a:lvl3pPr>
            <a:lvl4pPr marL="1600221" indent="-228604" algn="l" defTabSz="457206" rtl="0" eaLnBrk="1" latinLnBrk="0" hangingPunct="1">
              <a:lnSpc>
                <a:spcPts val="2400"/>
              </a:lnSpc>
              <a:spcBef>
                <a:spcPct val="20000"/>
              </a:spcBef>
              <a:spcAft>
                <a:spcPts val="1001"/>
              </a:spcAft>
              <a:buFont typeface="Arial" panose="020B0604020202020204" pitchFamily="34" charset="0"/>
              <a:buChar char="•"/>
              <a:defRPr sz="2000" kern="1200">
                <a:solidFill>
                  <a:schemeClr val="tx1"/>
                </a:solidFill>
                <a:latin typeface="+mn-lt"/>
                <a:ea typeface="+mn-ea"/>
                <a:cs typeface="+mn-cs"/>
              </a:defRPr>
            </a:lvl4pPr>
            <a:lvl5pPr marL="2057427" indent="-228604" algn="l" defTabSz="457206" rtl="0" eaLnBrk="1" latinLnBrk="0" hangingPunct="1">
              <a:lnSpc>
                <a:spcPts val="2400"/>
              </a:lnSpc>
              <a:spcBef>
                <a:spcPct val="20000"/>
              </a:spcBef>
              <a:spcAft>
                <a:spcPts val="1001"/>
              </a:spcAft>
              <a:buFont typeface="Arial"/>
              <a:buChar char="»"/>
              <a:defRPr sz="2000" kern="1200">
                <a:solidFill>
                  <a:schemeClr val="tx1"/>
                </a:solidFill>
                <a:latin typeface="+mn-lt"/>
                <a:ea typeface="+mn-ea"/>
                <a:cs typeface="+mn-cs"/>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p:txBody>
      </p:sp>
      <p:sp>
        <p:nvSpPr>
          <p:cNvPr id="31" name="Vertical Content Placeholder 5">
            <a:extLst>
              <a:ext uri="{FF2B5EF4-FFF2-40B4-BE49-F238E27FC236}">
                <a16:creationId xmlns:a16="http://schemas.microsoft.com/office/drawing/2014/main" id="{4BA92BC2-0B9F-D24F-857D-F41EEA72A132}"/>
              </a:ext>
            </a:extLst>
          </p:cNvPr>
          <p:cNvSpPr txBox="1">
            <a:spLocks/>
          </p:cNvSpPr>
          <p:nvPr/>
        </p:nvSpPr>
        <p:spPr>
          <a:xfrm>
            <a:off x="8502745" y="2129951"/>
            <a:ext cx="2741537" cy="2598099"/>
          </a:xfrm>
          <a:prstGeom prst="ellipse">
            <a:avLst/>
          </a:prstGeom>
          <a:blipFill>
            <a:blip r:embed="rId4"/>
            <a:srcRect/>
            <a:stretch>
              <a:fillRect l="-21083" r="-21083"/>
            </a:stretch>
          </a:blipFill>
          <a:ln w="25400">
            <a:solidFill>
              <a:schemeClr val="tx2"/>
            </a:solidFill>
          </a:ln>
        </p:spPr>
        <p:txBody>
          <a:bodyPr vert="horz" lIns="0" tIns="274320" rIns="0" bIns="45720" rtlCol="0" anchor="ctr">
            <a:noAutofit/>
          </a:bodyPr>
          <a:lstStyle>
            <a:lvl1pPr marL="0" indent="0" algn="ctr" defTabSz="457206" rtl="0" eaLnBrk="1" latinLnBrk="0" hangingPunct="1">
              <a:lnSpc>
                <a:spcPts val="2400"/>
              </a:lnSpc>
              <a:spcBef>
                <a:spcPct val="20000"/>
              </a:spcBef>
              <a:spcAft>
                <a:spcPts val="1001"/>
              </a:spcAft>
              <a:buFont typeface="Arial" panose="020B0604020202020204" pitchFamily="34" charset="0"/>
              <a:buNone/>
              <a:defRPr sz="4000" b="1" kern="1200">
                <a:solidFill>
                  <a:schemeClr val="bg1"/>
                </a:solidFill>
                <a:latin typeface="+mn-lt"/>
                <a:ea typeface="+mn-ea"/>
                <a:cs typeface="+mn-cs"/>
              </a:defRPr>
            </a:lvl1pPr>
            <a:lvl2pPr marL="742959" indent="-285753" algn="l" defTabSz="457206" rtl="0" eaLnBrk="1" latinLnBrk="0" hangingPunct="1">
              <a:lnSpc>
                <a:spcPts val="2400"/>
              </a:lnSpc>
              <a:spcBef>
                <a:spcPct val="20000"/>
              </a:spcBef>
              <a:spcAft>
                <a:spcPts val="1001"/>
              </a:spcAft>
              <a:buFont typeface="Arial" panose="020B0604020202020204" pitchFamily="34" charset="0"/>
              <a:buChar char="•"/>
              <a:defRPr sz="2000" kern="1200">
                <a:solidFill>
                  <a:schemeClr val="tx1"/>
                </a:solidFill>
                <a:latin typeface="+mn-lt"/>
                <a:ea typeface="+mn-ea"/>
                <a:cs typeface="+mn-cs"/>
              </a:defRPr>
            </a:lvl2pPr>
            <a:lvl3pPr marL="1143015" indent="-228604" algn="l" defTabSz="457206" rtl="0" eaLnBrk="1" latinLnBrk="0" hangingPunct="1">
              <a:lnSpc>
                <a:spcPts val="2400"/>
              </a:lnSpc>
              <a:spcBef>
                <a:spcPct val="20000"/>
              </a:spcBef>
              <a:spcAft>
                <a:spcPts val="1001"/>
              </a:spcAft>
              <a:buFont typeface="Arial"/>
              <a:buChar char="•"/>
              <a:defRPr sz="2000" kern="1200">
                <a:solidFill>
                  <a:schemeClr val="tx1"/>
                </a:solidFill>
                <a:latin typeface="+mn-lt"/>
                <a:ea typeface="+mn-ea"/>
                <a:cs typeface="+mn-cs"/>
              </a:defRPr>
            </a:lvl3pPr>
            <a:lvl4pPr marL="1600221" indent="-228604" algn="l" defTabSz="457206" rtl="0" eaLnBrk="1" latinLnBrk="0" hangingPunct="1">
              <a:lnSpc>
                <a:spcPts val="2400"/>
              </a:lnSpc>
              <a:spcBef>
                <a:spcPct val="20000"/>
              </a:spcBef>
              <a:spcAft>
                <a:spcPts val="1001"/>
              </a:spcAft>
              <a:buFont typeface="Arial" panose="020B0604020202020204" pitchFamily="34" charset="0"/>
              <a:buChar char="•"/>
              <a:defRPr sz="2000" kern="1200">
                <a:solidFill>
                  <a:schemeClr val="tx1"/>
                </a:solidFill>
                <a:latin typeface="+mn-lt"/>
                <a:ea typeface="+mn-ea"/>
                <a:cs typeface="+mn-cs"/>
              </a:defRPr>
            </a:lvl4pPr>
            <a:lvl5pPr marL="2057427" indent="-228604" algn="l" defTabSz="457206" rtl="0" eaLnBrk="1" latinLnBrk="0" hangingPunct="1">
              <a:lnSpc>
                <a:spcPts val="2400"/>
              </a:lnSpc>
              <a:spcBef>
                <a:spcPct val="20000"/>
              </a:spcBef>
              <a:spcAft>
                <a:spcPts val="1001"/>
              </a:spcAft>
              <a:buFont typeface="Arial"/>
              <a:buChar char="»"/>
              <a:defRPr sz="2000" kern="1200">
                <a:solidFill>
                  <a:schemeClr val="tx1"/>
                </a:solidFill>
                <a:latin typeface="+mn-lt"/>
                <a:ea typeface="+mn-ea"/>
                <a:cs typeface="+mn-cs"/>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p:txBody>
      </p:sp>
      <p:sp>
        <p:nvSpPr>
          <p:cNvPr id="32" name="Vertical Content Placeholder 5">
            <a:extLst>
              <a:ext uri="{FF2B5EF4-FFF2-40B4-BE49-F238E27FC236}">
                <a16:creationId xmlns:a16="http://schemas.microsoft.com/office/drawing/2014/main" id="{E0171F08-4BE6-4D43-AE4E-60E71107CBC9}"/>
              </a:ext>
            </a:extLst>
          </p:cNvPr>
          <p:cNvSpPr txBox="1">
            <a:spLocks noChangeAspect="1"/>
          </p:cNvSpPr>
          <p:nvPr/>
        </p:nvSpPr>
        <p:spPr>
          <a:xfrm>
            <a:off x="900097" y="2129951"/>
            <a:ext cx="2741537" cy="2598099"/>
          </a:xfrm>
          <a:prstGeom prst="ellipse">
            <a:avLst/>
          </a:prstGeom>
          <a:blipFill>
            <a:blip r:embed="rId5"/>
            <a:srcRect/>
            <a:stretch>
              <a:fillRect l="-21076" r="-21076"/>
            </a:stretch>
          </a:blipFill>
          <a:ln w="25400">
            <a:solidFill>
              <a:schemeClr val="tx2"/>
            </a:solidFill>
          </a:ln>
        </p:spPr>
        <p:txBody>
          <a:bodyPr vert="horz" lIns="0" tIns="274320" rIns="0" bIns="45720" rtlCol="0" anchor="ctr">
            <a:noAutofit/>
          </a:bodyPr>
          <a:lstStyle>
            <a:lvl1pPr marL="0" indent="0" algn="ctr" defTabSz="457206" rtl="0" eaLnBrk="1" latinLnBrk="0" hangingPunct="1">
              <a:lnSpc>
                <a:spcPts val="2400"/>
              </a:lnSpc>
              <a:spcBef>
                <a:spcPct val="20000"/>
              </a:spcBef>
              <a:spcAft>
                <a:spcPts val="1001"/>
              </a:spcAft>
              <a:buFont typeface="Arial" panose="020B0604020202020204" pitchFamily="34" charset="0"/>
              <a:buNone/>
              <a:defRPr sz="4000" b="1" kern="1200">
                <a:solidFill>
                  <a:schemeClr val="bg1"/>
                </a:solidFill>
                <a:latin typeface="+mn-lt"/>
                <a:ea typeface="+mn-ea"/>
                <a:cs typeface="+mn-cs"/>
              </a:defRPr>
            </a:lvl1pPr>
            <a:lvl2pPr marL="742959" indent="-285753" algn="l" defTabSz="457206" rtl="0" eaLnBrk="1" latinLnBrk="0" hangingPunct="1">
              <a:lnSpc>
                <a:spcPts val="2400"/>
              </a:lnSpc>
              <a:spcBef>
                <a:spcPct val="20000"/>
              </a:spcBef>
              <a:spcAft>
                <a:spcPts val="1001"/>
              </a:spcAft>
              <a:buFont typeface="Arial" panose="020B0604020202020204" pitchFamily="34" charset="0"/>
              <a:buChar char="•"/>
              <a:defRPr sz="2000" kern="1200">
                <a:solidFill>
                  <a:schemeClr val="tx1"/>
                </a:solidFill>
                <a:latin typeface="+mn-lt"/>
                <a:ea typeface="+mn-ea"/>
                <a:cs typeface="+mn-cs"/>
              </a:defRPr>
            </a:lvl2pPr>
            <a:lvl3pPr marL="1143015" indent="-228604" algn="l" defTabSz="457206" rtl="0" eaLnBrk="1" latinLnBrk="0" hangingPunct="1">
              <a:lnSpc>
                <a:spcPts val="2400"/>
              </a:lnSpc>
              <a:spcBef>
                <a:spcPct val="20000"/>
              </a:spcBef>
              <a:spcAft>
                <a:spcPts val="1001"/>
              </a:spcAft>
              <a:buFont typeface="Arial"/>
              <a:buChar char="•"/>
              <a:defRPr sz="2000" kern="1200">
                <a:solidFill>
                  <a:schemeClr val="tx1"/>
                </a:solidFill>
                <a:latin typeface="+mn-lt"/>
                <a:ea typeface="+mn-ea"/>
                <a:cs typeface="+mn-cs"/>
              </a:defRPr>
            </a:lvl3pPr>
            <a:lvl4pPr marL="1600221" indent="-228604" algn="l" defTabSz="457206" rtl="0" eaLnBrk="1" latinLnBrk="0" hangingPunct="1">
              <a:lnSpc>
                <a:spcPts val="2400"/>
              </a:lnSpc>
              <a:spcBef>
                <a:spcPct val="20000"/>
              </a:spcBef>
              <a:spcAft>
                <a:spcPts val="1001"/>
              </a:spcAft>
              <a:buFont typeface="Arial" panose="020B0604020202020204" pitchFamily="34" charset="0"/>
              <a:buChar char="•"/>
              <a:defRPr sz="2000" kern="1200">
                <a:solidFill>
                  <a:schemeClr val="tx1"/>
                </a:solidFill>
                <a:latin typeface="+mn-lt"/>
                <a:ea typeface="+mn-ea"/>
                <a:cs typeface="+mn-cs"/>
              </a:defRPr>
            </a:lvl4pPr>
            <a:lvl5pPr marL="2057427" indent="-228604" algn="l" defTabSz="457206" rtl="0" eaLnBrk="1" latinLnBrk="0" hangingPunct="1">
              <a:lnSpc>
                <a:spcPts val="2400"/>
              </a:lnSpc>
              <a:spcBef>
                <a:spcPct val="20000"/>
              </a:spcBef>
              <a:spcAft>
                <a:spcPts val="1001"/>
              </a:spcAft>
              <a:buFont typeface="Arial"/>
              <a:buChar char="»"/>
              <a:defRPr sz="2000" kern="1200">
                <a:solidFill>
                  <a:schemeClr val="tx1"/>
                </a:solidFill>
                <a:latin typeface="+mn-lt"/>
                <a:ea typeface="+mn-ea"/>
                <a:cs typeface="+mn-cs"/>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2483469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pic>
        <p:nvPicPr>
          <p:cNvPr id="21" name="Picture 20" descr="A picture containing object&#10;&#10;Description automatically generated">
            <a:extLst>
              <a:ext uri="{FF2B5EF4-FFF2-40B4-BE49-F238E27FC236}">
                <a16:creationId xmlns:a16="http://schemas.microsoft.com/office/drawing/2014/main" id="{2FD596A2-EC82-D240-BFC8-7F15C5CC8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3698" y="6035040"/>
            <a:ext cx="511177" cy="490728"/>
          </a:xfrm>
          <a:prstGeom prst="rect">
            <a:avLst/>
          </a:prstGeom>
        </p:spPr>
      </p:pic>
      <p:sp>
        <p:nvSpPr>
          <p:cNvPr id="23" name="Rectangle 22">
            <a:extLst>
              <a:ext uri="{FF2B5EF4-FFF2-40B4-BE49-F238E27FC236}">
                <a16:creationId xmlns:a16="http://schemas.microsoft.com/office/drawing/2014/main" id="{5C26D3A2-E2E9-6341-B6B4-2C22977BAC9F}"/>
              </a:ext>
            </a:extLst>
          </p:cNvPr>
          <p:cNvSpPr/>
          <p:nvPr/>
        </p:nvSpPr>
        <p:spPr>
          <a:xfrm>
            <a:off x="0" y="1"/>
            <a:ext cx="12192000" cy="2078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2" name="TextBox 1">
            <a:extLst>
              <a:ext uri="{FF2B5EF4-FFF2-40B4-BE49-F238E27FC236}">
                <a16:creationId xmlns:a16="http://schemas.microsoft.com/office/drawing/2014/main" id="{37399953-4E7A-6F42-A51C-F43EE37D62C6}"/>
              </a:ext>
            </a:extLst>
          </p:cNvPr>
          <p:cNvSpPr txBox="1"/>
          <p:nvPr/>
        </p:nvSpPr>
        <p:spPr>
          <a:xfrm>
            <a:off x="7394713" y="3260035"/>
            <a:ext cx="184731" cy="369332"/>
          </a:xfrm>
          <a:prstGeom prst="rect">
            <a:avLst/>
          </a:prstGeom>
          <a:noFill/>
        </p:spPr>
        <p:txBody>
          <a:bodyPr wrap="none" rtlCol="0">
            <a:spAutoFit/>
          </a:bodyPr>
          <a:lstStyle/>
          <a:p>
            <a:pPr algn="l"/>
            <a:endParaRPr lang="en-US" dirty="0"/>
          </a:p>
        </p:txBody>
      </p:sp>
      <p:graphicFrame>
        <p:nvGraphicFramePr>
          <p:cNvPr id="7" name="Content Placeholder 3">
            <a:extLst>
              <a:ext uri="{FF2B5EF4-FFF2-40B4-BE49-F238E27FC236}">
                <a16:creationId xmlns:a16="http://schemas.microsoft.com/office/drawing/2014/main" id="{3D56173B-CD9D-7C43-9047-04C2408E9E56}"/>
              </a:ext>
            </a:extLst>
          </p:cNvPr>
          <p:cNvGraphicFramePr>
            <a:graphicFrameLocks/>
          </p:cNvGraphicFramePr>
          <p:nvPr>
            <p:extLst>
              <p:ext uri="{D42A27DB-BD31-4B8C-83A1-F6EECF244321}">
                <p14:modId xmlns:p14="http://schemas.microsoft.com/office/powerpoint/2010/main" val="3720577144"/>
              </p:ext>
            </p:extLst>
          </p:nvPr>
        </p:nvGraphicFramePr>
        <p:xfrm>
          <a:off x="903515" y="159174"/>
          <a:ext cx="10161814" cy="62635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Up Arrow 7">
            <a:extLst>
              <a:ext uri="{FF2B5EF4-FFF2-40B4-BE49-F238E27FC236}">
                <a16:creationId xmlns:a16="http://schemas.microsoft.com/office/drawing/2014/main" id="{6A84116E-07BD-DC48-9610-427366D5F991}"/>
              </a:ext>
            </a:extLst>
          </p:cNvPr>
          <p:cNvSpPr/>
          <p:nvPr/>
        </p:nvSpPr>
        <p:spPr>
          <a:xfrm>
            <a:off x="713656" y="634916"/>
            <a:ext cx="526996" cy="4102317"/>
          </a:xfrm>
          <a:prstGeom prst="upArrow">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34C19CD-9868-0849-BA66-078F8F2BFA99}"/>
              </a:ext>
            </a:extLst>
          </p:cNvPr>
          <p:cNvSpPr txBox="1"/>
          <p:nvPr/>
        </p:nvSpPr>
        <p:spPr>
          <a:xfrm>
            <a:off x="313766" y="319453"/>
            <a:ext cx="1326777" cy="400110"/>
          </a:xfrm>
          <a:prstGeom prst="rect">
            <a:avLst/>
          </a:prstGeom>
          <a:noFill/>
        </p:spPr>
        <p:txBody>
          <a:bodyPr wrap="square" rtlCol="0">
            <a:spAutoFit/>
          </a:bodyPr>
          <a:lstStyle/>
          <a:p>
            <a:pPr algn="ctr"/>
            <a:r>
              <a:rPr lang="en-US" sz="2000" b="1" dirty="0"/>
              <a:t>DEATH</a:t>
            </a:r>
          </a:p>
        </p:txBody>
      </p:sp>
      <p:sp>
        <p:nvSpPr>
          <p:cNvPr id="10" name="TextBox 9">
            <a:extLst>
              <a:ext uri="{FF2B5EF4-FFF2-40B4-BE49-F238E27FC236}">
                <a16:creationId xmlns:a16="http://schemas.microsoft.com/office/drawing/2014/main" id="{DD2E8511-2822-C949-98D5-B16A05B9DB44}"/>
              </a:ext>
            </a:extLst>
          </p:cNvPr>
          <p:cNvSpPr txBox="1"/>
          <p:nvPr/>
        </p:nvSpPr>
        <p:spPr>
          <a:xfrm>
            <a:off x="0" y="4892369"/>
            <a:ext cx="1954308" cy="400110"/>
          </a:xfrm>
          <a:prstGeom prst="rect">
            <a:avLst/>
          </a:prstGeom>
          <a:noFill/>
        </p:spPr>
        <p:txBody>
          <a:bodyPr wrap="square" rtlCol="0">
            <a:spAutoFit/>
          </a:bodyPr>
          <a:lstStyle/>
          <a:p>
            <a:pPr algn="ctr"/>
            <a:r>
              <a:rPr lang="en-US" sz="2000" b="1" dirty="0"/>
              <a:t>CONCEPTION</a:t>
            </a:r>
          </a:p>
        </p:txBody>
      </p:sp>
      <p:sp>
        <p:nvSpPr>
          <p:cNvPr id="3" name="TextBox 2">
            <a:extLst>
              <a:ext uri="{FF2B5EF4-FFF2-40B4-BE49-F238E27FC236}">
                <a16:creationId xmlns:a16="http://schemas.microsoft.com/office/drawing/2014/main" id="{BAAB108C-D4E4-4633-803B-339C1FDC90E1}"/>
              </a:ext>
            </a:extLst>
          </p:cNvPr>
          <p:cNvSpPr txBox="1"/>
          <p:nvPr/>
        </p:nvSpPr>
        <p:spPr>
          <a:xfrm>
            <a:off x="84524" y="6525768"/>
            <a:ext cx="2866145" cy="261610"/>
          </a:xfrm>
          <a:prstGeom prst="rect">
            <a:avLst/>
          </a:prstGeom>
          <a:noFill/>
        </p:spPr>
        <p:txBody>
          <a:bodyPr wrap="square" rtlCol="0">
            <a:spAutoFit/>
          </a:bodyPr>
          <a:lstStyle/>
          <a:p>
            <a:pPr algn="l"/>
            <a:r>
              <a:rPr lang="en-US" sz="1100" dirty="0"/>
              <a:t>Source: RYSE Center, 2016</a:t>
            </a:r>
          </a:p>
        </p:txBody>
      </p:sp>
    </p:spTree>
    <p:extLst>
      <p:ext uri="{BB962C8B-B14F-4D97-AF65-F5344CB8AC3E}">
        <p14:creationId xmlns:p14="http://schemas.microsoft.com/office/powerpoint/2010/main" val="40601487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45010FD6-0EFF-482E-ACEA-4053E424218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theme/theme1.xml><?xml version="1.0" encoding="utf-8"?>
<a:theme xmlns:a="http://schemas.openxmlformats.org/drawingml/2006/main" name="Building Hope Conference [widescreen]">
  <a:themeElements>
    <a:clrScheme name="Children's Trust">
      <a:dk1>
        <a:srgbClr val="333333"/>
      </a:dk1>
      <a:lt1>
        <a:srgbClr val="FFFFFF"/>
      </a:lt1>
      <a:dk2>
        <a:srgbClr val="00ADDC"/>
      </a:dk2>
      <a:lt2>
        <a:srgbClr val="FEFFFF"/>
      </a:lt2>
      <a:accent1>
        <a:srgbClr val="F0B311"/>
      </a:accent1>
      <a:accent2>
        <a:srgbClr val="C6D742"/>
      </a:accent2>
      <a:accent3>
        <a:srgbClr val="5A5A5A"/>
      </a:accent3>
      <a:accent4>
        <a:srgbClr val="983895"/>
      </a:accent4>
      <a:accent5>
        <a:srgbClr val="F37021"/>
      </a:accent5>
      <a:accent6>
        <a:srgbClr val="C40075"/>
      </a:accent6>
      <a:hlink>
        <a:srgbClr val="00ADDC"/>
      </a:hlink>
      <a:folHlink>
        <a:srgbClr val="5A5A5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Building Hope Conference [widescreen]" id="{0CF2F8FB-BF5D-9248-BC91-C5B993F47ABF}" vid="{28E5AB11-80E6-1E42-83C2-DB6FFF2456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Building Hope Conference [widescreen]</Template>
  <TotalTime>27503</TotalTime>
  <Words>2658</Words>
  <Application>Microsoft Office PowerPoint</Application>
  <PresentationFormat>Widescreen</PresentationFormat>
  <Paragraphs>243</Paragraphs>
  <Slides>22</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Courier New</vt:lpstr>
      <vt:lpstr>Montserrat Black</vt:lpstr>
      <vt:lpstr>Roboto</vt:lpstr>
      <vt:lpstr>Times New Roman</vt:lpstr>
      <vt:lpstr>Work Sans</vt:lpstr>
      <vt:lpstr>Building Hope Conference [widescreen]</vt:lpstr>
      <vt:lpstr>PowerPoint Presentation</vt:lpstr>
      <vt:lpstr>Be part of the conversation</vt:lpstr>
      <vt:lpstr>PowerPoint Presentation</vt:lpstr>
      <vt:lpstr>PowerPoint Presentation</vt:lpstr>
      <vt:lpstr>PowerPoint Presentation</vt:lpstr>
      <vt:lpstr>Original ACEs</vt:lpstr>
      <vt:lpstr>PowerPoint Presentation</vt:lpstr>
      <vt:lpstr>ACEs in their original form, do not promote racial equity </vt:lpstr>
      <vt:lpstr>PowerPoint Presentation</vt:lpstr>
      <vt:lpstr>ACEs = Adverse Community Experiences? </vt:lpstr>
      <vt:lpstr>Resilience is broader than the individual</vt:lpstr>
      <vt:lpstr>Race Equity and ACEs: Current Research and Practice Efforts </vt:lpstr>
      <vt:lpstr>PowerPoint Presentation</vt:lpstr>
      <vt:lpstr>How do these differences compare by race? </vt:lpstr>
      <vt:lpstr>PowerPoint Presentation</vt:lpstr>
      <vt:lpstr>PowerPoint Presentation</vt:lpstr>
      <vt:lpstr>Findings &amp; Implications</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 Lynn</dc:creator>
  <cp:lastModifiedBy>Aditi Srivastav</cp:lastModifiedBy>
  <cp:revision>161</cp:revision>
  <dcterms:created xsi:type="dcterms:W3CDTF">2019-09-25T18:33:38Z</dcterms:created>
  <dcterms:modified xsi:type="dcterms:W3CDTF">2020-01-30T21:00:01Z</dcterms:modified>
</cp:coreProperties>
</file>