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C88F5-A8E6-44F8-A57F-8CAD5E3F6DE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8D57A-CCD5-4B9F-9AD5-D7E77C4F3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want to share this infographic which creates</a:t>
            </a:r>
            <a:r>
              <a:rPr lang="en-US" baseline="0" dirty="0"/>
              <a:t> a visual for funding streams supporting families.</a:t>
            </a:r>
          </a:p>
          <a:p>
            <a:endParaRPr lang="en-US" baseline="0" dirty="0"/>
          </a:p>
          <a:p>
            <a:r>
              <a:rPr lang="en-US" baseline="0" dirty="0"/>
              <a:t>This is critical in thinking about how the title IV-E prevention plan and funding stream can fit into a broader prevention scope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3D934-B278-4D29-B0DC-917FF85DC1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4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1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3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2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2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4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0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5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2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23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F14B1-8AF1-4479-BA15-87AE2610761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BDCAB-1743-4F74-8D4B-3BB029E9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9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535F1A-754A-BB49-A42C-EF24D18B0D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251279" cy="6874329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E36D7AB-2550-F645-BF77-20F1D6BF54A1}"/>
              </a:ext>
            </a:extLst>
          </p:cNvPr>
          <p:cNvSpPr/>
          <p:nvPr/>
        </p:nvSpPr>
        <p:spPr>
          <a:xfrm>
            <a:off x="11805557" y="6522584"/>
            <a:ext cx="386443" cy="299811"/>
          </a:xfrm>
          <a:prstGeom prst="rect">
            <a:avLst/>
          </a:prstGeom>
          <a:solidFill>
            <a:srgbClr val="215E87"/>
          </a:solidFill>
          <a:ln>
            <a:solidFill>
              <a:srgbClr val="215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BCF569AF-AA14-864A-993D-5A5E2A067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9993" y="6397851"/>
            <a:ext cx="3152007" cy="549275"/>
          </a:xfrm>
        </p:spPr>
        <p:txBody>
          <a:bodyPr/>
          <a:lstStyle/>
          <a:p>
            <a:fld id="{0BD66A6C-3806-4F03-9A0B-B2E89CE1BFBB}" type="slidenum">
              <a:rPr lang="en-US" sz="1800" smtClean="0"/>
              <a:pPr/>
              <a:t>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7062" y="2925527"/>
            <a:ext cx="2882347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Financing Streams to Support Prevention Programs for Families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1456D92-8075-45E0-99BE-B9B79A2EF3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0" r="933"/>
          <a:stretch/>
        </p:blipFill>
        <p:spPr>
          <a:xfrm>
            <a:off x="3522449" y="0"/>
            <a:ext cx="5458265" cy="6505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6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Murphy</dc:creator>
  <cp:lastModifiedBy>CSSP</cp:lastModifiedBy>
  <cp:revision>3</cp:revision>
  <dcterms:created xsi:type="dcterms:W3CDTF">2020-01-17T15:15:09Z</dcterms:created>
  <dcterms:modified xsi:type="dcterms:W3CDTF">2020-01-17T18:36:45Z</dcterms:modified>
</cp:coreProperties>
</file>