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9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8" r:id="rId3"/>
    <p:sldId id="269" r:id="rId4"/>
    <p:sldId id="272" r:id="rId5"/>
    <p:sldId id="270" r:id="rId6"/>
    <p:sldId id="266" r:id="rId7"/>
    <p:sldId id="271" r:id="rId8"/>
    <p:sldId id="267" r:id="rId9"/>
  </p:sldIdLst>
  <p:sldSz cx="12192000" cy="6858000"/>
  <p:notesSz cx="6954838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1D333C-E81F-41E3-BDCF-A37AE34A208C}" v="14" dt="2020-01-15T20:30:33.5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2" autoAdjust="0"/>
    <p:restoredTop sz="96120" autoAdjust="0"/>
  </p:normalViewPr>
  <p:slideViewPr>
    <p:cSldViewPr snapToGrid="0">
      <p:cViewPr varScale="1">
        <p:scale>
          <a:sx n="68" d="100"/>
          <a:sy n="68" d="100"/>
        </p:scale>
        <p:origin x="816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205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rinna Doggett" userId="e7acc834-acb5-4f3c-a7b5-87a9755d8c54" providerId="ADAL" clId="{231D333C-E81F-41E3-BDCF-A37AE34A208C}"/>
    <pc:docChg chg="custSel addSld delSld modSld">
      <pc:chgData name="Berinna Doggett" userId="e7acc834-acb5-4f3c-a7b5-87a9755d8c54" providerId="ADAL" clId="{231D333C-E81F-41E3-BDCF-A37AE34A208C}" dt="2020-01-15T20:57:41.858" v="1518" actId="313"/>
      <pc:docMkLst>
        <pc:docMk/>
      </pc:docMkLst>
      <pc:sldChg chg="del">
        <pc:chgData name="Berinna Doggett" userId="e7acc834-acb5-4f3c-a7b5-87a9755d8c54" providerId="ADAL" clId="{231D333C-E81F-41E3-BDCF-A37AE34A208C}" dt="2020-01-15T19:58:31.556" v="217" actId="2696"/>
        <pc:sldMkLst>
          <pc:docMk/>
          <pc:sldMk cId="965039344" sldId="259"/>
        </pc:sldMkLst>
      </pc:sldChg>
      <pc:sldChg chg="modSp modNotesTx">
        <pc:chgData name="Berinna Doggett" userId="e7acc834-acb5-4f3c-a7b5-87a9755d8c54" providerId="ADAL" clId="{231D333C-E81F-41E3-BDCF-A37AE34A208C}" dt="2020-01-15T20:56:55.893" v="1396" actId="20577"/>
        <pc:sldMkLst>
          <pc:docMk/>
          <pc:sldMk cId="3605815288" sldId="266"/>
        </pc:sldMkLst>
        <pc:spChg chg="mod">
          <ac:chgData name="Berinna Doggett" userId="e7acc834-acb5-4f3c-a7b5-87a9755d8c54" providerId="ADAL" clId="{231D333C-E81F-41E3-BDCF-A37AE34A208C}" dt="2020-01-15T20:56:44.899" v="1362" actId="20577"/>
          <ac:spMkLst>
            <pc:docMk/>
            <pc:sldMk cId="3605815288" sldId="266"/>
            <ac:spMk id="3" creationId="{F318997A-777E-4729-A5EA-81400BBA6360}"/>
          </ac:spMkLst>
        </pc:spChg>
      </pc:sldChg>
      <pc:sldChg chg="modSp">
        <pc:chgData name="Berinna Doggett" userId="e7acc834-acb5-4f3c-a7b5-87a9755d8c54" providerId="ADAL" clId="{231D333C-E81F-41E3-BDCF-A37AE34A208C}" dt="2020-01-15T20:30:58.314" v="936" actId="20577"/>
        <pc:sldMkLst>
          <pc:docMk/>
          <pc:sldMk cId="3381840575" sldId="269"/>
        </pc:sldMkLst>
        <pc:spChg chg="mod">
          <ac:chgData name="Berinna Doggett" userId="e7acc834-acb5-4f3c-a7b5-87a9755d8c54" providerId="ADAL" clId="{231D333C-E81F-41E3-BDCF-A37AE34A208C}" dt="2020-01-15T19:48:32.237" v="0" actId="313"/>
          <ac:spMkLst>
            <pc:docMk/>
            <pc:sldMk cId="3381840575" sldId="269"/>
            <ac:spMk id="3" creationId="{496BDAF5-368E-4C8F-B149-400EEFAC6BDC}"/>
          </ac:spMkLst>
        </pc:spChg>
        <pc:spChg chg="mod">
          <ac:chgData name="Berinna Doggett" userId="e7acc834-acb5-4f3c-a7b5-87a9755d8c54" providerId="ADAL" clId="{231D333C-E81F-41E3-BDCF-A37AE34A208C}" dt="2020-01-15T20:30:58.314" v="936" actId="20577"/>
          <ac:spMkLst>
            <pc:docMk/>
            <pc:sldMk cId="3381840575" sldId="269"/>
            <ac:spMk id="4" creationId="{51FD25D0-ACDE-4DAD-9C63-54E6665D2C74}"/>
          </ac:spMkLst>
        </pc:spChg>
      </pc:sldChg>
      <pc:sldChg chg="modSp modNotesTx">
        <pc:chgData name="Berinna Doggett" userId="e7acc834-acb5-4f3c-a7b5-87a9755d8c54" providerId="ADAL" clId="{231D333C-E81F-41E3-BDCF-A37AE34A208C}" dt="2020-01-15T20:57:41.858" v="1518" actId="313"/>
        <pc:sldMkLst>
          <pc:docMk/>
          <pc:sldMk cId="3802342617" sldId="271"/>
        </pc:sldMkLst>
        <pc:spChg chg="mod">
          <ac:chgData name="Berinna Doggett" userId="e7acc834-acb5-4f3c-a7b5-87a9755d8c54" providerId="ADAL" clId="{231D333C-E81F-41E3-BDCF-A37AE34A208C}" dt="2020-01-15T20:57:37.815" v="1517" actId="20577"/>
          <ac:spMkLst>
            <pc:docMk/>
            <pc:sldMk cId="3802342617" sldId="271"/>
            <ac:spMk id="3" creationId="{F318997A-777E-4729-A5EA-81400BBA6360}"/>
          </ac:spMkLst>
        </pc:spChg>
      </pc:sldChg>
      <pc:sldChg chg="modSp add">
        <pc:chgData name="Berinna Doggett" userId="e7acc834-acb5-4f3c-a7b5-87a9755d8c54" providerId="ADAL" clId="{231D333C-E81F-41E3-BDCF-A37AE34A208C}" dt="2020-01-15T20:53:29.805" v="1313" actId="20577"/>
        <pc:sldMkLst>
          <pc:docMk/>
          <pc:sldMk cId="2936967737" sldId="272"/>
        </pc:sldMkLst>
        <pc:spChg chg="mod">
          <ac:chgData name="Berinna Doggett" userId="e7acc834-acb5-4f3c-a7b5-87a9755d8c54" providerId="ADAL" clId="{231D333C-E81F-41E3-BDCF-A37AE34A208C}" dt="2020-01-15T20:53:29.805" v="1313" actId="20577"/>
          <ac:spMkLst>
            <pc:docMk/>
            <pc:sldMk cId="2936967737" sldId="272"/>
            <ac:spMk id="3" creationId="{496BDAF5-368E-4C8F-B149-400EEFAC6BDC}"/>
          </ac:spMkLst>
        </pc:spChg>
        <pc:spChg chg="mod">
          <ac:chgData name="Berinna Doggett" userId="e7acc834-acb5-4f3c-a7b5-87a9755d8c54" providerId="ADAL" clId="{231D333C-E81F-41E3-BDCF-A37AE34A208C}" dt="2020-01-15T20:31:49.791" v="1052" actId="20577"/>
          <ac:spMkLst>
            <pc:docMk/>
            <pc:sldMk cId="2936967737" sldId="272"/>
            <ac:spMk id="4" creationId="{51FD25D0-ACDE-4DAD-9C63-54E6665D2C74}"/>
          </ac:spMkLst>
        </pc:spChg>
      </pc:sldChg>
    </pc:docChg>
  </pc:docChgLst>
  <pc:docChgLst>
    <pc:chgData name="Berinna Doggett" userId="e7acc834-acb5-4f3c-a7b5-87a9755d8c54" providerId="ADAL" clId="{E9E69A04-CF45-47FC-82AD-46BE8B231EEF}"/>
    <pc:docChg chg="undo custSel addSld delSld modSld sldOrd">
      <pc:chgData name="Berinna Doggett" userId="e7acc834-acb5-4f3c-a7b5-87a9755d8c54" providerId="ADAL" clId="{E9E69A04-CF45-47FC-82AD-46BE8B231EEF}" dt="2020-01-14T21:06:49.109" v="1286" actId="27636"/>
      <pc:docMkLst>
        <pc:docMk/>
      </pc:docMkLst>
      <pc:sldChg chg="modSp">
        <pc:chgData name="Berinna Doggett" userId="e7acc834-acb5-4f3c-a7b5-87a9755d8c54" providerId="ADAL" clId="{E9E69A04-CF45-47FC-82AD-46BE8B231EEF}" dt="2020-01-14T20:24:36.117" v="37" actId="20577"/>
        <pc:sldMkLst>
          <pc:docMk/>
          <pc:sldMk cId="3374377683" sldId="256"/>
        </pc:sldMkLst>
        <pc:spChg chg="mod">
          <ac:chgData name="Berinna Doggett" userId="e7acc834-acb5-4f3c-a7b5-87a9755d8c54" providerId="ADAL" clId="{E9E69A04-CF45-47FC-82AD-46BE8B231EEF}" dt="2020-01-14T20:24:17.060" v="20" actId="20577"/>
          <ac:spMkLst>
            <pc:docMk/>
            <pc:sldMk cId="3374377683" sldId="256"/>
            <ac:spMk id="2" creationId="{851509D9-02F5-4E0D-9C86-D733728755E8}"/>
          </ac:spMkLst>
        </pc:spChg>
        <pc:spChg chg="mod">
          <ac:chgData name="Berinna Doggett" userId="e7acc834-acb5-4f3c-a7b5-87a9755d8c54" providerId="ADAL" clId="{E9E69A04-CF45-47FC-82AD-46BE8B231EEF}" dt="2020-01-14T20:24:36.117" v="37" actId="20577"/>
          <ac:spMkLst>
            <pc:docMk/>
            <pc:sldMk cId="3374377683" sldId="256"/>
            <ac:spMk id="3" creationId="{E355110A-A0A7-4BF5-B3E5-25AA460B39DF}"/>
          </ac:spMkLst>
        </pc:spChg>
      </pc:sldChg>
      <pc:sldChg chg="add del">
        <pc:chgData name="Berinna Doggett" userId="e7acc834-acb5-4f3c-a7b5-87a9755d8c54" providerId="ADAL" clId="{E9E69A04-CF45-47FC-82AD-46BE8B231EEF}" dt="2020-01-14T20:28:24.843" v="265" actId="2696"/>
        <pc:sldMkLst>
          <pc:docMk/>
          <pc:sldMk cId="2787341949" sldId="257"/>
        </pc:sldMkLst>
      </pc:sldChg>
      <pc:sldChg chg="modSp">
        <pc:chgData name="Berinna Doggett" userId="e7acc834-acb5-4f3c-a7b5-87a9755d8c54" providerId="ADAL" clId="{E9E69A04-CF45-47FC-82AD-46BE8B231EEF}" dt="2020-01-14T20:27:24.991" v="253" actId="5793"/>
        <pc:sldMkLst>
          <pc:docMk/>
          <pc:sldMk cId="3439155674" sldId="258"/>
        </pc:sldMkLst>
        <pc:spChg chg="mod">
          <ac:chgData name="Berinna Doggett" userId="e7acc834-acb5-4f3c-a7b5-87a9755d8c54" providerId="ADAL" clId="{E9E69A04-CF45-47FC-82AD-46BE8B231EEF}" dt="2020-01-14T20:25:09.557" v="70" actId="20577"/>
          <ac:spMkLst>
            <pc:docMk/>
            <pc:sldMk cId="3439155674" sldId="258"/>
            <ac:spMk id="2" creationId="{BBE2C1C2-846C-4613-B6EB-4B3982D3BC96}"/>
          </ac:spMkLst>
        </pc:spChg>
        <pc:spChg chg="mod">
          <ac:chgData name="Berinna Doggett" userId="e7acc834-acb5-4f3c-a7b5-87a9755d8c54" providerId="ADAL" clId="{E9E69A04-CF45-47FC-82AD-46BE8B231EEF}" dt="2020-01-14T20:27:24.991" v="253" actId="5793"/>
          <ac:spMkLst>
            <pc:docMk/>
            <pc:sldMk cId="3439155674" sldId="258"/>
            <ac:spMk id="3" creationId="{449A1EE7-16A1-471B-BEBF-A507ECF3C7E7}"/>
          </ac:spMkLst>
        </pc:spChg>
        <pc:spChg chg="mod">
          <ac:chgData name="Berinna Doggett" userId="e7acc834-acb5-4f3c-a7b5-87a9755d8c54" providerId="ADAL" clId="{E9E69A04-CF45-47FC-82AD-46BE8B231EEF}" dt="2020-01-14T20:27:12.703" v="250" actId="1076"/>
          <ac:spMkLst>
            <pc:docMk/>
            <pc:sldMk cId="3439155674" sldId="258"/>
            <ac:spMk id="4" creationId="{27B002D0-1DC2-47B1-B413-54B166C73144}"/>
          </ac:spMkLst>
        </pc:spChg>
      </pc:sldChg>
      <pc:sldChg chg="delSp modSp">
        <pc:chgData name="Berinna Doggett" userId="e7acc834-acb5-4f3c-a7b5-87a9755d8c54" providerId="ADAL" clId="{E9E69A04-CF45-47FC-82AD-46BE8B231EEF}" dt="2020-01-14T20:56:46.687" v="1257"/>
        <pc:sldMkLst>
          <pc:docMk/>
          <pc:sldMk cId="965039344" sldId="259"/>
        </pc:sldMkLst>
        <pc:spChg chg="mod">
          <ac:chgData name="Berinna Doggett" userId="e7acc834-acb5-4f3c-a7b5-87a9755d8c54" providerId="ADAL" clId="{E9E69A04-CF45-47FC-82AD-46BE8B231EEF}" dt="2020-01-14T20:56:35.109" v="1251" actId="20577"/>
          <ac:spMkLst>
            <pc:docMk/>
            <pc:sldMk cId="965039344" sldId="259"/>
            <ac:spMk id="2" creationId="{5B4BAE31-7B7B-4144-A872-7FB5316E9CEA}"/>
          </ac:spMkLst>
        </pc:spChg>
        <pc:spChg chg="mod">
          <ac:chgData name="Berinna Doggett" userId="e7acc834-acb5-4f3c-a7b5-87a9755d8c54" providerId="ADAL" clId="{E9E69A04-CF45-47FC-82AD-46BE8B231EEF}" dt="2020-01-14T20:56:39.836" v="1253" actId="27636"/>
          <ac:spMkLst>
            <pc:docMk/>
            <pc:sldMk cId="965039344" sldId="259"/>
            <ac:spMk id="3" creationId="{87573E12-0A34-47A4-A9A4-B3DA4A3F0CB7}"/>
          </ac:spMkLst>
        </pc:spChg>
        <pc:spChg chg="del mod">
          <ac:chgData name="Berinna Doggett" userId="e7acc834-acb5-4f3c-a7b5-87a9755d8c54" providerId="ADAL" clId="{E9E69A04-CF45-47FC-82AD-46BE8B231EEF}" dt="2020-01-14T20:56:46.687" v="1257"/>
          <ac:spMkLst>
            <pc:docMk/>
            <pc:sldMk cId="965039344" sldId="259"/>
            <ac:spMk id="4" creationId="{830EE873-1E37-4458-919E-AFE148A4FB56}"/>
          </ac:spMkLst>
        </pc:spChg>
      </pc:sldChg>
      <pc:sldChg chg="del">
        <pc:chgData name="Berinna Doggett" userId="e7acc834-acb5-4f3c-a7b5-87a9755d8c54" providerId="ADAL" clId="{E9E69A04-CF45-47FC-82AD-46BE8B231EEF}" dt="2020-01-14T20:56:58.338" v="1263" actId="2696"/>
        <pc:sldMkLst>
          <pc:docMk/>
          <pc:sldMk cId="2404500584" sldId="261"/>
        </pc:sldMkLst>
      </pc:sldChg>
      <pc:sldChg chg="del">
        <pc:chgData name="Berinna Doggett" userId="e7acc834-acb5-4f3c-a7b5-87a9755d8c54" providerId="ADAL" clId="{E9E69A04-CF45-47FC-82AD-46BE8B231EEF}" dt="2020-01-14T20:56:56.161" v="1261" actId="2696"/>
        <pc:sldMkLst>
          <pc:docMk/>
          <pc:sldMk cId="2255573588" sldId="262"/>
        </pc:sldMkLst>
      </pc:sldChg>
      <pc:sldChg chg="del">
        <pc:chgData name="Berinna Doggett" userId="e7acc834-acb5-4f3c-a7b5-87a9755d8c54" providerId="ADAL" clId="{E9E69A04-CF45-47FC-82AD-46BE8B231EEF}" dt="2020-01-14T20:56:54.065" v="1260" actId="2696"/>
        <pc:sldMkLst>
          <pc:docMk/>
          <pc:sldMk cId="1878285162" sldId="264"/>
        </pc:sldMkLst>
      </pc:sldChg>
      <pc:sldChg chg="modSp add del ord">
        <pc:chgData name="Berinna Doggett" userId="e7acc834-acb5-4f3c-a7b5-87a9755d8c54" providerId="ADAL" clId="{E9E69A04-CF45-47FC-82AD-46BE8B231EEF}" dt="2020-01-14T21:06:40.699" v="1284" actId="27636"/>
        <pc:sldMkLst>
          <pc:docMk/>
          <pc:sldMk cId="3605815288" sldId="266"/>
        </pc:sldMkLst>
        <pc:spChg chg="mod">
          <ac:chgData name="Berinna Doggett" userId="e7acc834-acb5-4f3c-a7b5-87a9755d8c54" providerId="ADAL" clId="{E9E69A04-CF45-47FC-82AD-46BE8B231EEF}" dt="2020-01-14T20:57:08.821" v="1273" actId="20577"/>
          <ac:spMkLst>
            <pc:docMk/>
            <pc:sldMk cId="3605815288" sldId="266"/>
            <ac:spMk id="2" creationId="{BEE16787-A6F2-47F8-94A2-EF9976BEE99B}"/>
          </ac:spMkLst>
        </pc:spChg>
        <pc:spChg chg="mod">
          <ac:chgData name="Berinna Doggett" userId="e7acc834-acb5-4f3c-a7b5-87a9755d8c54" providerId="ADAL" clId="{E9E69A04-CF45-47FC-82AD-46BE8B231EEF}" dt="2020-01-14T21:06:40.699" v="1284" actId="27636"/>
          <ac:spMkLst>
            <pc:docMk/>
            <pc:sldMk cId="3605815288" sldId="266"/>
            <ac:spMk id="3" creationId="{F318997A-777E-4729-A5EA-81400BBA6360}"/>
          </ac:spMkLst>
        </pc:spChg>
      </pc:sldChg>
      <pc:sldChg chg="del">
        <pc:chgData name="Berinna Doggett" userId="e7acc834-acb5-4f3c-a7b5-87a9755d8c54" providerId="ADAL" clId="{E9E69A04-CF45-47FC-82AD-46BE8B231EEF}" dt="2020-01-14T20:56:57.063" v="1262" actId="2696"/>
        <pc:sldMkLst>
          <pc:docMk/>
          <pc:sldMk cId="698028641" sldId="268"/>
        </pc:sldMkLst>
      </pc:sldChg>
      <pc:sldChg chg="modSp">
        <pc:chgData name="Berinna Doggett" userId="e7acc834-acb5-4f3c-a7b5-87a9755d8c54" providerId="ADAL" clId="{E9E69A04-CF45-47FC-82AD-46BE8B231EEF}" dt="2020-01-14T20:36:19.013" v="998" actId="20577"/>
        <pc:sldMkLst>
          <pc:docMk/>
          <pc:sldMk cId="3381840575" sldId="269"/>
        </pc:sldMkLst>
        <pc:spChg chg="mod">
          <ac:chgData name="Berinna Doggett" userId="e7acc834-acb5-4f3c-a7b5-87a9755d8c54" providerId="ADAL" clId="{E9E69A04-CF45-47FC-82AD-46BE8B231EEF}" dt="2020-01-14T20:30:14.820" v="352" actId="20577"/>
          <ac:spMkLst>
            <pc:docMk/>
            <pc:sldMk cId="3381840575" sldId="269"/>
            <ac:spMk id="2" creationId="{C4363225-0BCF-443D-8EC4-266F8C6E990F}"/>
          </ac:spMkLst>
        </pc:spChg>
        <pc:spChg chg="mod">
          <ac:chgData name="Berinna Doggett" userId="e7acc834-acb5-4f3c-a7b5-87a9755d8c54" providerId="ADAL" clId="{E9E69A04-CF45-47FC-82AD-46BE8B231EEF}" dt="2020-01-14T20:36:19.013" v="998" actId="20577"/>
          <ac:spMkLst>
            <pc:docMk/>
            <pc:sldMk cId="3381840575" sldId="269"/>
            <ac:spMk id="3" creationId="{496BDAF5-368E-4C8F-B149-400EEFAC6BDC}"/>
          </ac:spMkLst>
        </pc:spChg>
        <pc:spChg chg="mod">
          <ac:chgData name="Berinna Doggett" userId="e7acc834-acb5-4f3c-a7b5-87a9755d8c54" providerId="ADAL" clId="{E9E69A04-CF45-47FC-82AD-46BE8B231EEF}" dt="2020-01-14T20:32:54.149" v="638" actId="20577"/>
          <ac:spMkLst>
            <pc:docMk/>
            <pc:sldMk cId="3381840575" sldId="269"/>
            <ac:spMk id="4" creationId="{51FD25D0-ACDE-4DAD-9C63-54E6665D2C74}"/>
          </ac:spMkLst>
        </pc:spChg>
      </pc:sldChg>
      <pc:sldChg chg="addSp delSp modSp">
        <pc:chgData name="Berinna Doggett" userId="e7acc834-acb5-4f3c-a7b5-87a9755d8c54" providerId="ADAL" clId="{E9E69A04-CF45-47FC-82AD-46BE8B231EEF}" dt="2020-01-14T20:55:11.029" v="1213" actId="20577"/>
        <pc:sldMkLst>
          <pc:docMk/>
          <pc:sldMk cId="830718350" sldId="270"/>
        </pc:sldMkLst>
        <pc:spChg chg="mod">
          <ac:chgData name="Berinna Doggett" userId="e7acc834-acb5-4f3c-a7b5-87a9755d8c54" providerId="ADAL" clId="{E9E69A04-CF45-47FC-82AD-46BE8B231EEF}" dt="2020-01-14T20:33:56.724" v="800" actId="20577"/>
          <ac:spMkLst>
            <pc:docMk/>
            <pc:sldMk cId="830718350" sldId="270"/>
            <ac:spMk id="2" creationId="{5B4BAE31-7B7B-4144-A872-7FB5316E9CEA}"/>
          </ac:spMkLst>
        </pc:spChg>
        <pc:spChg chg="mod">
          <ac:chgData name="Berinna Doggett" userId="e7acc834-acb5-4f3c-a7b5-87a9755d8c54" providerId="ADAL" clId="{E9E69A04-CF45-47FC-82AD-46BE8B231EEF}" dt="2020-01-14T20:55:03.003" v="1194" actId="20577"/>
          <ac:spMkLst>
            <pc:docMk/>
            <pc:sldMk cId="830718350" sldId="270"/>
            <ac:spMk id="3" creationId="{87573E12-0A34-47A4-A9A4-B3DA4A3F0CB7}"/>
          </ac:spMkLst>
        </pc:spChg>
        <pc:spChg chg="del mod">
          <ac:chgData name="Berinna Doggett" userId="e7acc834-acb5-4f3c-a7b5-87a9755d8c54" providerId="ADAL" clId="{E9E69A04-CF45-47FC-82AD-46BE8B231EEF}" dt="2020-01-14T20:35:21.155" v="938"/>
          <ac:spMkLst>
            <pc:docMk/>
            <pc:sldMk cId="830718350" sldId="270"/>
            <ac:spMk id="4" creationId="{830EE873-1E37-4458-919E-AFE148A4FB56}"/>
          </ac:spMkLst>
        </pc:spChg>
        <pc:spChg chg="add del">
          <ac:chgData name="Berinna Doggett" userId="e7acc834-acb5-4f3c-a7b5-87a9755d8c54" providerId="ADAL" clId="{E9E69A04-CF45-47FC-82AD-46BE8B231EEF}" dt="2020-01-14T20:53:50.133" v="1039" actId="478"/>
          <ac:spMkLst>
            <pc:docMk/>
            <pc:sldMk cId="830718350" sldId="270"/>
            <ac:spMk id="5" creationId="{1B663E74-D407-4167-B0E8-B7A69CF99B0F}"/>
          </ac:spMkLst>
        </pc:spChg>
        <pc:spChg chg="add mod">
          <ac:chgData name="Berinna Doggett" userId="e7acc834-acb5-4f3c-a7b5-87a9755d8c54" providerId="ADAL" clId="{E9E69A04-CF45-47FC-82AD-46BE8B231EEF}" dt="2020-01-14T20:55:11.029" v="1213" actId="20577"/>
          <ac:spMkLst>
            <pc:docMk/>
            <pc:sldMk cId="830718350" sldId="270"/>
            <ac:spMk id="6" creationId="{EB7345B4-8021-444E-9B9B-C122D0F59C22}"/>
          </ac:spMkLst>
        </pc:spChg>
      </pc:sldChg>
      <pc:sldChg chg="add del">
        <pc:chgData name="Berinna Doggett" userId="e7acc834-acb5-4f3c-a7b5-87a9755d8c54" providerId="ADAL" clId="{E9E69A04-CF45-47FC-82AD-46BE8B231EEF}" dt="2020-01-14T20:28:16.158" v="259"/>
        <pc:sldMkLst>
          <pc:docMk/>
          <pc:sldMk cId="2162750369" sldId="271"/>
        </pc:sldMkLst>
      </pc:sldChg>
      <pc:sldChg chg="add del">
        <pc:chgData name="Berinna Doggett" userId="e7acc834-acb5-4f3c-a7b5-87a9755d8c54" providerId="ADAL" clId="{E9E69A04-CF45-47FC-82AD-46BE8B231EEF}" dt="2020-01-14T20:28:17.310" v="261"/>
        <pc:sldMkLst>
          <pc:docMk/>
          <pc:sldMk cId="3051670402" sldId="271"/>
        </pc:sldMkLst>
      </pc:sldChg>
      <pc:sldChg chg="modSp add">
        <pc:chgData name="Berinna Doggett" userId="e7acc834-acb5-4f3c-a7b5-87a9755d8c54" providerId="ADAL" clId="{E9E69A04-CF45-47FC-82AD-46BE8B231EEF}" dt="2020-01-14T21:06:49.109" v="1286" actId="27636"/>
        <pc:sldMkLst>
          <pc:docMk/>
          <pc:sldMk cId="3802342617" sldId="271"/>
        </pc:sldMkLst>
        <pc:spChg chg="mod">
          <ac:chgData name="Berinna Doggett" userId="e7acc834-acb5-4f3c-a7b5-87a9755d8c54" providerId="ADAL" clId="{E9E69A04-CF45-47FC-82AD-46BE8B231EEF}" dt="2020-01-14T20:57:25.909" v="1282" actId="20577"/>
          <ac:spMkLst>
            <pc:docMk/>
            <pc:sldMk cId="3802342617" sldId="271"/>
            <ac:spMk id="2" creationId="{BEE16787-A6F2-47F8-94A2-EF9976BEE99B}"/>
          </ac:spMkLst>
        </pc:spChg>
        <pc:spChg chg="mod">
          <ac:chgData name="Berinna Doggett" userId="e7acc834-acb5-4f3c-a7b5-87a9755d8c54" providerId="ADAL" clId="{E9E69A04-CF45-47FC-82AD-46BE8B231EEF}" dt="2020-01-14T21:06:49.109" v="1286" actId="27636"/>
          <ac:spMkLst>
            <pc:docMk/>
            <pc:sldMk cId="3802342617" sldId="271"/>
            <ac:spMk id="3" creationId="{F318997A-777E-4729-A5EA-81400BBA636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CE6B30D-6906-4D55-BF16-44ED2FB6AA5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13075" cy="466725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B65DD9-767B-48A2-B537-7DB0FF1802E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40176" y="1"/>
            <a:ext cx="3013075" cy="466725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>
              <a:defRPr sz="1200"/>
            </a:lvl1pPr>
          </a:lstStyle>
          <a:p>
            <a:fld id="{9C62048D-5061-457D-8FBA-F8C7CE0D04BE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F5424D-EB79-4EB7-A904-A7DACD65EAE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42376"/>
            <a:ext cx="3013075" cy="466725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93AE73-0377-4197-8035-766739CF885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40176" y="8842376"/>
            <a:ext cx="3013075" cy="466725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>
              <a:defRPr sz="1200"/>
            </a:lvl1pPr>
          </a:lstStyle>
          <a:p>
            <a:fld id="{73A1A03C-DE0C-40BC-A40F-D125CFF16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1394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7072"/>
          </a:xfrm>
          <a:prstGeom prst="rect">
            <a:avLst/>
          </a:prstGeom>
        </p:spPr>
        <p:txBody>
          <a:bodyPr vert="horz" lIns="92915" tIns="46457" rIns="92915" bIns="4645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7" y="0"/>
            <a:ext cx="3013763" cy="467072"/>
          </a:xfrm>
          <a:prstGeom prst="rect">
            <a:avLst/>
          </a:prstGeom>
        </p:spPr>
        <p:txBody>
          <a:bodyPr vert="horz" lIns="92915" tIns="46457" rIns="92915" bIns="46457" rtlCol="0"/>
          <a:lstStyle>
            <a:lvl1pPr algn="r">
              <a:defRPr sz="1200"/>
            </a:lvl1pPr>
          </a:lstStyle>
          <a:p>
            <a:fld id="{765A1F2D-2577-44FF-8ADE-47A3F11F365A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63638"/>
            <a:ext cx="5583238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15" tIns="46457" rIns="92915" bIns="4645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80004"/>
            <a:ext cx="5563870" cy="3665458"/>
          </a:xfrm>
          <a:prstGeom prst="rect">
            <a:avLst/>
          </a:prstGeom>
        </p:spPr>
        <p:txBody>
          <a:bodyPr vert="horz" lIns="92915" tIns="46457" rIns="92915" bIns="46457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1"/>
            <a:ext cx="3013763" cy="467071"/>
          </a:xfrm>
          <a:prstGeom prst="rect">
            <a:avLst/>
          </a:prstGeom>
        </p:spPr>
        <p:txBody>
          <a:bodyPr vert="horz" lIns="92915" tIns="46457" rIns="92915" bIns="4645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7" y="8842031"/>
            <a:ext cx="3013763" cy="467071"/>
          </a:xfrm>
          <a:prstGeom prst="rect">
            <a:avLst/>
          </a:prstGeom>
        </p:spPr>
        <p:txBody>
          <a:bodyPr vert="horz" lIns="92915" tIns="46457" rIns="92915" bIns="46457" rtlCol="0" anchor="b"/>
          <a:lstStyle>
            <a:lvl1pPr algn="r">
              <a:defRPr sz="1200"/>
            </a:lvl1pPr>
          </a:lstStyle>
          <a:p>
            <a:fld id="{791397ED-E1DF-444C-89F3-0CDB9CA10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903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397ED-E1DF-444C-89F3-0CDB9CA1096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681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397ED-E1DF-444C-89F3-0CDB9CA1096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407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397ED-E1DF-444C-89F3-0CDB9CA1096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4342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397ED-E1DF-444C-89F3-0CDB9CA1096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2808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1115 waiver, moved to managed care, state vs. local funding, pay per value, </a:t>
            </a:r>
          </a:p>
          <a:p>
            <a:r>
              <a:rPr lang="en-US" dirty="0"/>
              <a:t>Medicaid/care/licensure, opioids, local dollars </a:t>
            </a:r>
            <a:r>
              <a:rPr lang="en-US" dirty="0" err="1"/>
              <a:t>ect</a:t>
            </a:r>
            <a:endParaRPr lang="en-US" dirty="0"/>
          </a:p>
          <a:p>
            <a:r>
              <a:rPr lang="en-US" dirty="0"/>
              <a:t>Centralized referral systems, models of access (hub and spoke- limited </a:t>
            </a:r>
            <a:r>
              <a:rPr lang="en-US" dirty="0" err="1"/>
              <a:t>implimtation</a:t>
            </a:r>
            <a:r>
              <a:rPr lang="en-US" dirty="0"/>
              <a:t>) site of services </a:t>
            </a:r>
          </a:p>
          <a:p>
            <a:r>
              <a:rPr lang="en-US" dirty="0" err="1"/>
              <a:t>Mulitpule</a:t>
            </a:r>
            <a:r>
              <a:rPr lang="en-US" dirty="0"/>
              <a:t> records systems across city delivery landscape and within departments and agencies</a:t>
            </a:r>
          </a:p>
          <a:p>
            <a:r>
              <a:rPr lang="en-US" dirty="0"/>
              <a:t>Coordinated Care Across agencies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397ED-E1DF-444C-89F3-0CDB9CA1096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4080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Ability to address multipole issues, shift resources as necessary</a:t>
            </a:r>
          </a:p>
          <a:p>
            <a:r>
              <a:rPr lang="en-US" dirty="0"/>
              <a:t>Ability to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397ED-E1DF-444C-89F3-0CDB9CA1096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754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EB1C-75FA-46C6-B332-8258074599EC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B463A-E4F7-49AD-AEDC-6CD09BC35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93276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EB1C-75FA-46C6-B332-8258074599EC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B463A-E4F7-49AD-AEDC-6CD09BC35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793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EB1C-75FA-46C6-B332-8258074599EC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B463A-E4F7-49AD-AEDC-6CD09BC35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21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EB1C-75FA-46C6-B332-8258074599EC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B463A-E4F7-49AD-AEDC-6CD09BC35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47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EB1C-75FA-46C6-B332-8258074599EC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B463A-E4F7-49AD-AEDC-6CD09BC35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271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EB1C-75FA-46C6-B332-8258074599EC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B463A-E4F7-49AD-AEDC-6CD09BC35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7926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EB1C-75FA-46C6-B332-8258074599EC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B463A-E4F7-49AD-AEDC-6CD09BC35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7133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EB1C-75FA-46C6-B332-8258074599EC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B463A-E4F7-49AD-AEDC-6CD09BC35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891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EB1C-75FA-46C6-B332-8258074599EC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B463A-E4F7-49AD-AEDC-6CD09BC35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5366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EB1C-75FA-46C6-B332-8258074599EC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B463A-E4F7-49AD-AEDC-6CD09BC35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081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EB1C-75FA-46C6-B332-8258074599EC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B463A-E4F7-49AD-AEDC-6CD09BC35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867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5EB1C-75FA-46C6-B332-8258074599EC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B463A-E4F7-49AD-AEDC-6CD09BC35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28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70" r:id="rId1"/>
    <p:sldLayoutId id="2147484371" r:id="rId2"/>
    <p:sldLayoutId id="2147484372" r:id="rId3"/>
    <p:sldLayoutId id="2147484373" r:id="rId4"/>
    <p:sldLayoutId id="2147484374" r:id="rId5"/>
    <p:sldLayoutId id="2147484375" r:id="rId6"/>
    <p:sldLayoutId id="2147484376" r:id="rId7"/>
    <p:sldLayoutId id="2147484377" r:id="rId8"/>
    <p:sldLayoutId id="2147484378" r:id="rId9"/>
    <p:sldLayoutId id="2147484379" r:id="rId10"/>
    <p:sldLayoutId id="21474843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FEF4E260-B79D-41D8-90EB-C84807CD77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135" y="476778"/>
            <a:ext cx="7212450" cy="592065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1509D9-02F5-4E0D-9C86-D733728755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8215" y="1269255"/>
            <a:ext cx="5956353" cy="3038947"/>
          </a:xfrm>
        </p:spPr>
        <p:txBody>
          <a:bodyPr>
            <a:normAutofit/>
          </a:bodyPr>
          <a:lstStyle/>
          <a:p>
            <a:pPr algn="r"/>
            <a:r>
              <a:rPr lang="en-US" sz="5400" dirty="0">
                <a:solidFill>
                  <a:srgbClr val="FFFFFF"/>
                </a:solidFill>
              </a:rPr>
              <a:t>So Others Might Eat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55110A-A0A7-4BF5-B3E5-25AA460B39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8215" y="4578114"/>
            <a:ext cx="5956353" cy="1247274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rgbClr val="FFFFFF"/>
                </a:solidFill>
              </a:rPr>
              <a:t>Integrated Health Care Delivery at SOME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686AD50-C6DC-4D98-A467-9AC1F3C2D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230880" y="4424906"/>
            <a:ext cx="36576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241208F6-8B1C-4098-9388-150BC8E447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452" y="476778"/>
            <a:ext cx="3864383" cy="5920653"/>
          </a:xfrm>
          <a:prstGeom prst="rect">
            <a:avLst/>
          </a:prstGeom>
          <a:solidFill>
            <a:srgbClr val="A6A6A6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8FF7A81F-1870-40CC-8862-9FC62AA44F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13801" y="1077848"/>
            <a:ext cx="2014384" cy="1500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4377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4402377" cy="391812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E2C1C2-846C-4613-B6EB-4B3982D3B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700" y="762000"/>
            <a:ext cx="3759200" cy="33401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Overview of Programs and Services</a:t>
            </a:r>
            <a:br>
              <a:rPr lang="en-US" dirty="0">
                <a:solidFill>
                  <a:srgbClr val="FFFFFF"/>
                </a:solidFill>
              </a:rPr>
            </a:b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48949" y="450221"/>
            <a:ext cx="2115455" cy="1898903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14" name="Graphic 13" descr="Stethoscope">
            <a:extLst>
              <a:ext uri="{FF2B5EF4-FFF2-40B4-BE49-F238E27FC236}">
                <a16:creationId xmlns:a16="http://schemas.microsoft.com/office/drawing/2014/main" id="{9D7B1BDC-503F-4010-9456-30273063E8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43078" y="2576514"/>
            <a:ext cx="1705848" cy="1705848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1" y="4521269"/>
            <a:ext cx="6697525" cy="1877811"/>
          </a:xfrm>
          <a:prstGeom prst="rect">
            <a:avLst/>
          </a:prstGeom>
          <a:solidFill>
            <a:schemeClr val="accent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11418" y="450221"/>
            <a:ext cx="4421661" cy="5948858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A1EE7-16A1-471B-BEBF-A507ECF3C7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8103" y="635000"/>
            <a:ext cx="3759198" cy="5610662"/>
          </a:xfrm>
        </p:spPr>
        <p:txBody>
          <a:bodyPr anchor="ctr">
            <a:normAutofit/>
          </a:bodyPr>
          <a:lstStyle/>
          <a:p>
            <a:pPr lvl="1"/>
            <a:endParaRPr lang="en-US" sz="2000" dirty="0"/>
          </a:p>
          <a:p>
            <a:pPr lvl="1"/>
            <a:r>
              <a:rPr lang="en-US" sz="2000" dirty="0"/>
              <a:t>Housing – Single adult and Family</a:t>
            </a:r>
          </a:p>
          <a:p>
            <a:pPr lvl="1"/>
            <a:r>
              <a:rPr lang="en-US" sz="2000" dirty="0"/>
              <a:t>Center for Employment Training (CET)</a:t>
            </a:r>
          </a:p>
          <a:p>
            <a:pPr lvl="1"/>
            <a:r>
              <a:rPr lang="en-US" sz="2000" dirty="0"/>
              <a:t>Clinical Services</a:t>
            </a:r>
          </a:p>
          <a:p>
            <a:pPr lvl="1"/>
            <a:r>
              <a:rPr lang="en-US" sz="2000" dirty="0"/>
              <a:t>Emergency Services</a:t>
            </a:r>
          </a:p>
          <a:p>
            <a:pPr lvl="1"/>
            <a:r>
              <a:rPr lang="en-US" sz="2000" dirty="0"/>
              <a:t>Senior Services</a:t>
            </a:r>
          </a:p>
          <a:p>
            <a:pPr lvl="1"/>
            <a:endParaRPr lang="en-US" sz="2000" dirty="0"/>
          </a:p>
          <a:p>
            <a:pPr lvl="1"/>
            <a:endParaRPr lang="en-US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7B002D0-1DC2-47B1-B413-54B166C73144}"/>
              </a:ext>
            </a:extLst>
          </p:cNvPr>
          <p:cNvSpPr txBox="1"/>
          <p:nvPr/>
        </p:nvSpPr>
        <p:spPr>
          <a:xfrm>
            <a:off x="956533" y="4721510"/>
            <a:ext cx="57023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SOME (So Others Might Eat) is an interfaith, community-based organization that exists to help the poor and homeless of our nation's capital. Each day, SOME is restoring hope and dignity one person at a time. We invite you to join us.</a:t>
            </a:r>
          </a:p>
        </p:txBody>
      </p:sp>
    </p:spTree>
    <p:extLst>
      <p:ext uri="{BB962C8B-B14F-4D97-AF65-F5344CB8AC3E}">
        <p14:creationId xmlns:p14="http://schemas.microsoft.com/office/powerpoint/2010/main" val="3439155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4402377" cy="391812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363225-0BCF-443D-8EC4-266F8C6E9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700" y="762000"/>
            <a:ext cx="3759200" cy="33401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Integrated Community Health Care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48949" y="450221"/>
            <a:ext cx="2115455" cy="1898903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14" name="Graphic 13" descr="First Aid Kit">
            <a:extLst>
              <a:ext uri="{FF2B5EF4-FFF2-40B4-BE49-F238E27FC236}">
                <a16:creationId xmlns:a16="http://schemas.microsoft.com/office/drawing/2014/main" id="{54B9E197-4905-4ACB-A09E-1DDCB69852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43078" y="2576514"/>
            <a:ext cx="1705848" cy="1705848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1" y="4521269"/>
            <a:ext cx="6697525" cy="1877811"/>
          </a:xfrm>
          <a:prstGeom prst="rect">
            <a:avLst/>
          </a:prstGeom>
          <a:solidFill>
            <a:schemeClr val="accent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11418" y="450221"/>
            <a:ext cx="4421661" cy="5948858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6BDAF5-368E-4C8F-B149-400EEFAC6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8103" y="795548"/>
            <a:ext cx="3759198" cy="5275603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dirty="0"/>
              <a:t>Medical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600" dirty="0"/>
              <a:t>Specialties including podiatry, ophthalmology, and gastroenterology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/>
              <a:t>Dental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600" dirty="0"/>
              <a:t>Preventive and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/>
              <a:t>Behavioral Health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600" dirty="0"/>
              <a:t>Warm Handovers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600" dirty="0"/>
              <a:t>Mental Health Short/Long term treatment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/>
              <a:t>Addictions Treatment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600" dirty="0"/>
              <a:t>Safe House – Pretreatment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600" dirty="0"/>
              <a:t>Residential Treatment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600" dirty="0"/>
              <a:t>Transitional Housing Treatment</a:t>
            </a:r>
            <a:endParaRPr lang="en-US" sz="20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/>
              <a:t>Population Health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600" dirty="0"/>
              <a:t>T4H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600" dirty="0"/>
              <a:t>Chronic Case Management</a:t>
            </a:r>
          </a:p>
          <a:p>
            <a:pPr marL="457200" lvl="1" indent="0">
              <a:buNone/>
            </a:pPr>
            <a:endParaRPr lang="en-US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FD25D0-ACDE-4DAD-9C63-54E6665D2C74}"/>
              </a:ext>
            </a:extLst>
          </p:cNvPr>
          <p:cNvSpPr txBox="1"/>
          <p:nvPr/>
        </p:nvSpPr>
        <p:spPr>
          <a:xfrm>
            <a:off x="863600" y="4876801"/>
            <a:ext cx="59309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chemeClr val="bg1"/>
                </a:solidFill>
              </a:rPr>
              <a:t>“O Street” </a:t>
            </a:r>
          </a:p>
          <a:p>
            <a:r>
              <a:rPr lang="en-US" sz="2400" i="1" dirty="0">
                <a:solidFill>
                  <a:schemeClr val="bg1"/>
                </a:solidFill>
              </a:rPr>
              <a:t>A comprehensive integrated care clinic focused on chronic homelessness with a focus on crisis care</a:t>
            </a:r>
          </a:p>
        </p:txBody>
      </p:sp>
    </p:spTree>
    <p:extLst>
      <p:ext uri="{BB962C8B-B14F-4D97-AF65-F5344CB8AC3E}">
        <p14:creationId xmlns:p14="http://schemas.microsoft.com/office/powerpoint/2010/main" val="3381840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4402377" cy="391812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363225-0BCF-443D-8EC4-266F8C6E9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700" y="762000"/>
            <a:ext cx="3759200" cy="33401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Integrated Community Health Care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48949" y="450221"/>
            <a:ext cx="2115455" cy="1898903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14" name="Graphic 13" descr="First Aid Kit">
            <a:extLst>
              <a:ext uri="{FF2B5EF4-FFF2-40B4-BE49-F238E27FC236}">
                <a16:creationId xmlns:a16="http://schemas.microsoft.com/office/drawing/2014/main" id="{54B9E197-4905-4ACB-A09E-1DDCB69852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43078" y="2576514"/>
            <a:ext cx="1705848" cy="1705848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1" y="4521269"/>
            <a:ext cx="6697525" cy="1877811"/>
          </a:xfrm>
          <a:prstGeom prst="rect">
            <a:avLst/>
          </a:prstGeom>
          <a:solidFill>
            <a:schemeClr val="accent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11418" y="450221"/>
            <a:ext cx="4421661" cy="5948858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6BDAF5-368E-4C8F-B149-400EEFAC6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8103" y="795548"/>
            <a:ext cx="3759198" cy="5275603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dirty="0"/>
              <a:t>Unity Health Care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/>
              <a:t>Center For Employment Training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600" dirty="0"/>
              <a:t>Job Training HVAC and Health Administration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/>
              <a:t>Family and Single Adult Housing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600" dirty="0"/>
              <a:t>Over 200 units of housing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/>
              <a:t>Behavioral Health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600" dirty="0"/>
              <a:t>Warm Handovers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600" dirty="0"/>
              <a:t>Mental Health Short/Long term treatment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600" dirty="0"/>
              <a:t>Psychiatric Services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600" dirty="0"/>
              <a:t>Case Management Services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600" dirty="0"/>
              <a:t>Addiction Services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FD25D0-ACDE-4DAD-9C63-54E6665D2C74}"/>
              </a:ext>
            </a:extLst>
          </p:cNvPr>
          <p:cNvSpPr txBox="1"/>
          <p:nvPr/>
        </p:nvSpPr>
        <p:spPr>
          <a:xfrm>
            <a:off x="863600" y="4876801"/>
            <a:ext cx="5930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chemeClr val="bg1"/>
                </a:solidFill>
              </a:rPr>
              <a:t>Conway Center</a:t>
            </a:r>
          </a:p>
          <a:p>
            <a:r>
              <a:rPr lang="en-US" sz="2400" i="1" dirty="0">
                <a:solidFill>
                  <a:schemeClr val="bg1"/>
                </a:solidFill>
              </a:rPr>
              <a:t>A pilot project in Housing as Healthcare and integrated Care</a:t>
            </a:r>
          </a:p>
        </p:txBody>
      </p:sp>
    </p:spTree>
    <p:extLst>
      <p:ext uri="{BB962C8B-B14F-4D97-AF65-F5344CB8AC3E}">
        <p14:creationId xmlns:p14="http://schemas.microsoft.com/office/powerpoint/2010/main" val="2936967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4402377" cy="391812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4BAE31-7B7B-4144-A872-7FB5316E9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700" y="762000"/>
            <a:ext cx="3759200" cy="33401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Funding Streams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48949" y="450221"/>
            <a:ext cx="2115455" cy="1898903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19" name="Graphic 18" descr="Hospital">
            <a:extLst>
              <a:ext uri="{FF2B5EF4-FFF2-40B4-BE49-F238E27FC236}">
                <a16:creationId xmlns:a16="http://schemas.microsoft.com/office/drawing/2014/main" id="{9705AAAF-215D-475D-B63B-A1E7E135B0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43078" y="2576514"/>
            <a:ext cx="1705848" cy="1705848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1" y="4521269"/>
            <a:ext cx="6697525" cy="1877811"/>
          </a:xfrm>
          <a:prstGeom prst="rect">
            <a:avLst/>
          </a:prstGeom>
          <a:solidFill>
            <a:schemeClr val="accent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11418" y="450221"/>
            <a:ext cx="4421661" cy="5948858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73E12-0A34-47A4-A9A4-B3DA4A3F0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8103" y="795548"/>
            <a:ext cx="3759198" cy="5275603"/>
          </a:xfrm>
        </p:spPr>
        <p:txBody>
          <a:bodyPr anchor="ctr">
            <a:normAutofit/>
          </a:bodyPr>
          <a:lstStyle/>
          <a:p>
            <a:pPr marL="457200" lvl="1" indent="0">
              <a:buNone/>
            </a:pPr>
            <a:endParaRPr lang="en-US" b="1" dirty="0"/>
          </a:p>
          <a:p>
            <a:pPr lvl="1"/>
            <a:endParaRPr lang="en-US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7345B4-8021-444E-9B9B-C122D0F59C22}"/>
              </a:ext>
            </a:extLst>
          </p:cNvPr>
          <p:cNvSpPr txBox="1"/>
          <p:nvPr/>
        </p:nvSpPr>
        <p:spPr>
          <a:xfrm>
            <a:off x="993532" y="5037992"/>
            <a:ext cx="5380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Funding for the clinic is a combination of Local Dollars, MCO, Pay for Value Contracts, Grants, Donations/unrestricted funds and Government Contracts</a:t>
            </a:r>
          </a:p>
        </p:txBody>
      </p:sp>
    </p:spTree>
    <p:extLst>
      <p:ext uri="{BB962C8B-B14F-4D97-AF65-F5344CB8AC3E}">
        <p14:creationId xmlns:p14="http://schemas.microsoft.com/office/powerpoint/2010/main" val="830718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E16787-A6F2-47F8-94A2-EF9976BEE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accent1"/>
                </a:solidFill>
              </a:rPr>
              <a:t>Challenges	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18997A-777E-4729-A5EA-81400BBA6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495300"/>
            <a:ext cx="6377769" cy="6042660"/>
          </a:xfrm>
        </p:spPr>
        <p:txBody>
          <a:bodyPr anchor="ctr">
            <a:normAutofit/>
          </a:bodyPr>
          <a:lstStyle/>
          <a:p>
            <a:pPr lvl="1"/>
            <a:r>
              <a:rPr lang="en-US" sz="2800" dirty="0"/>
              <a:t>Changing funding landscape</a:t>
            </a:r>
          </a:p>
          <a:p>
            <a:pPr lvl="1"/>
            <a:r>
              <a:rPr lang="en-US" sz="2800" dirty="0"/>
              <a:t>Multiple and narrowed funding streams</a:t>
            </a:r>
          </a:p>
          <a:p>
            <a:pPr lvl="1"/>
            <a:r>
              <a:rPr lang="en-US" sz="2800" dirty="0"/>
              <a:t>Systemic Access to Care barriers</a:t>
            </a:r>
          </a:p>
          <a:p>
            <a:pPr lvl="1"/>
            <a:r>
              <a:rPr lang="en-US" sz="2800" dirty="0"/>
              <a:t>Health Records System</a:t>
            </a:r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05815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E16787-A6F2-47F8-94A2-EF9976BEE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accent1"/>
                </a:solidFill>
              </a:rPr>
              <a:t>Strengths	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18997A-777E-4729-A5EA-81400BBA6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495300"/>
            <a:ext cx="6377769" cy="6042660"/>
          </a:xfrm>
        </p:spPr>
        <p:txBody>
          <a:bodyPr anchor="ctr">
            <a:normAutofit/>
          </a:bodyPr>
          <a:lstStyle/>
          <a:p>
            <a:pPr lvl="1"/>
            <a:r>
              <a:rPr lang="en-US" sz="2800" dirty="0"/>
              <a:t>Diversity of funding streams</a:t>
            </a:r>
          </a:p>
          <a:p>
            <a:pPr lvl="1"/>
            <a:r>
              <a:rPr lang="en-US" sz="2800" dirty="0"/>
              <a:t>Changing policy landscape</a:t>
            </a:r>
          </a:p>
          <a:p>
            <a:pPr lvl="1"/>
            <a:r>
              <a:rPr lang="en-US" sz="2800" dirty="0"/>
              <a:t>Recognition</a:t>
            </a:r>
          </a:p>
          <a:p>
            <a:pPr lvl="1"/>
            <a:r>
              <a:rPr lang="en-US" sz="2800" dirty="0"/>
              <a:t>Improved access and client service enrollment</a:t>
            </a:r>
          </a:p>
          <a:p>
            <a:pPr lvl="1"/>
            <a:r>
              <a:rPr lang="en-US" sz="2800" dirty="0"/>
              <a:t>Qualitative and Enrollment numbers</a:t>
            </a:r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02342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9F8B996-8AE5-4CD6-AEF8-83415587A8B0}"/>
              </a:ext>
            </a:extLst>
          </p:cNvPr>
          <p:cNvSpPr/>
          <p:nvPr/>
        </p:nvSpPr>
        <p:spPr>
          <a:xfrm>
            <a:off x="469900" y="406400"/>
            <a:ext cx="11252200" cy="6045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3189A43-F4A1-4CB7-8A92-5E11DACE1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4300" y="2908300"/>
            <a:ext cx="7423150" cy="165417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7E8A3F-3D2E-42D9-8C6C-D5BFF29C0C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chemeClr val="tx1">
              <a:lumMod val="65000"/>
              <a:lumOff val="35000"/>
            </a:schemeClr>
          </a:solid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596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921</TotalTime>
  <Words>349</Words>
  <Application>Microsoft Office PowerPoint</Application>
  <PresentationFormat>Widescreen</PresentationFormat>
  <Paragraphs>68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So Others Might Eat</vt:lpstr>
      <vt:lpstr>Overview of Programs and Services </vt:lpstr>
      <vt:lpstr>Integrated Community Health Care</vt:lpstr>
      <vt:lpstr>Integrated Community Health Care</vt:lpstr>
      <vt:lpstr>Funding Streams</vt:lpstr>
      <vt:lpstr>Challenges </vt:lpstr>
      <vt:lpstr>Strengths 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Integrated Health Services</dc:title>
  <dc:creator>Berinna Doggett</dc:creator>
  <cp:lastModifiedBy>Berinna Doggett</cp:lastModifiedBy>
  <cp:revision>22</cp:revision>
  <cp:lastPrinted>2018-11-14T20:22:32Z</cp:lastPrinted>
  <dcterms:created xsi:type="dcterms:W3CDTF">2018-11-12T10:22:20Z</dcterms:created>
  <dcterms:modified xsi:type="dcterms:W3CDTF">2020-01-15T20:57:43Z</dcterms:modified>
</cp:coreProperties>
</file>