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1" r:id="rId2"/>
    <p:sldId id="346" r:id="rId3"/>
    <p:sldId id="345" r:id="rId4"/>
    <p:sldId id="329" r:id="rId5"/>
    <p:sldId id="352" r:id="rId6"/>
    <p:sldId id="344" r:id="rId7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626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CDBE1-F3A1-4FCA-B481-92AD4DFE614F}" v="98" dt="2019-09-09T19:47:45.647"/>
    <p1510:client id="{A79174C5-5FDA-4213-8989-4A145B7DB1E2}" v="5215" dt="2019-09-10T00:22:37.567"/>
    <p1510:client id="{F3164225-7E6E-4C1A-A206-3D65E1462934}" v="381" dt="2019-09-09T21:26:45.874"/>
    <p1510:client id="{F8FDC7F7-095C-42A4-8997-AC1A03671F1C}" v="420" dt="2019-09-09T20:36:01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7" autoAdjust="0"/>
    <p:restoredTop sz="96379" autoAdjust="0"/>
  </p:normalViewPr>
  <p:slideViewPr>
    <p:cSldViewPr snapToObjects="1">
      <p:cViewPr varScale="1">
        <p:scale>
          <a:sx n="88" d="100"/>
          <a:sy n="88" d="100"/>
        </p:scale>
        <p:origin x="2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BF4C5D4-AF4B-428A-ACAE-FC7DEC36453B}"/>
    <pc:docChg chg="modSld">
      <pc:chgData name="" userId="" providerId="" clId="Web-{EBF4C5D4-AF4B-428A-ACAE-FC7DEC36453B}" dt="2019-04-12T17:26:36.876" v="1"/>
      <pc:docMkLst>
        <pc:docMk/>
      </pc:docMkLst>
      <pc:sldChg chg="modSp">
        <pc:chgData name="" userId="" providerId="" clId="Web-{EBF4C5D4-AF4B-428A-ACAE-FC7DEC36453B}" dt="2019-04-12T17:26:36.876" v="1"/>
        <pc:sldMkLst>
          <pc:docMk/>
          <pc:sldMk cId="3421559383" sldId="339"/>
        </pc:sldMkLst>
        <pc:spChg chg="mod">
          <ac:chgData name="" userId="" providerId="" clId="Web-{EBF4C5D4-AF4B-428A-ACAE-FC7DEC36453B}" dt="2019-04-12T17:26:33.017" v="0" actId="1076"/>
          <ac:spMkLst>
            <pc:docMk/>
            <pc:sldMk cId="3421559383" sldId="339"/>
            <ac:spMk id="3" creationId="{3A4FF697-0DF4-47D1-9330-431650A99B53}"/>
          </ac:spMkLst>
        </pc:spChg>
        <pc:graphicFrameChg chg="mod modGraphic">
          <ac:chgData name="" userId="" providerId="" clId="Web-{EBF4C5D4-AF4B-428A-ACAE-FC7DEC36453B}" dt="2019-04-12T17:26:36.876" v="1"/>
          <ac:graphicFrameMkLst>
            <pc:docMk/>
            <pc:sldMk cId="3421559383" sldId="339"/>
            <ac:graphicFrameMk id="5" creationId="{00000000-0000-0000-0000-000000000000}"/>
          </ac:graphicFrameMkLst>
        </pc:graphicFrameChg>
      </pc:sldChg>
    </pc:docChg>
  </pc:docChgLst>
  <pc:docChgLst>
    <pc:chgData clId="Web-{F3164225-7E6E-4C1A-A206-3D65E1462934}"/>
    <pc:docChg chg="addSld modSld">
      <pc:chgData name="" userId="" providerId="" clId="Web-{F3164225-7E6E-4C1A-A206-3D65E1462934}" dt="2019-09-09T21:26:45.874" v="373" actId="20577"/>
      <pc:docMkLst>
        <pc:docMk/>
      </pc:docMkLst>
      <pc:sldChg chg="modSp">
        <pc:chgData name="" userId="" providerId="" clId="Web-{F3164225-7E6E-4C1A-A206-3D65E1462934}" dt="2019-09-09T21:06:07.023" v="192" actId="20577"/>
        <pc:sldMkLst>
          <pc:docMk/>
          <pc:sldMk cId="1132758330" sldId="329"/>
        </pc:sldMkLst>
        <pc:spChg chg="mod">
          <ac:chgData name="" userId="" providerId="" clId="Web-{F3164225-7E6E-4C1A-A206-3D65E1462934}" dt="2019-09-09T21:06:07.023" v="192" actId="20577"/>
          <ac:spMkLst>
            <pc:docMk/>
            <pc:sldMk cId="1132758330" sldId="329"/>
            <ac:spMk id="2" creationId="{00000000-0000-0000-0000-000000000000}"/>
          </ac:spMkLst>
        </pc:spChg>
        <pc:spChg chg="mod">
          <ac:chgData name="" userId="" providerId="" clId="Web-{F3164225-7E6E-4C1A-A206-3D65E1462934}" dt="2019-09-09T20:55:01.256" v="113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modSp">
        <pc:chgData name="" userId="" providerId="" clId="Web-{F3164225-7E6E-4C1A-A206-3D65E1462934}" dt="2019-09-09T21:26:45.874" v="372" actId="20577"/>
        <pc:sldMkLst>
          <pc:docMk/>
          <pc:sldMk cId="947793723" sldId="342"/>
        </pc:sldMkLst>
        <pc:spChg chg="mod">
          <ac:chgData name="" userId="" providerId="" clId="Web-{F3164225-7E6E-4C1A-A206-3D65E1462934}" dt="2019-09-09T21:04:47.648" v="147" actId="20577"/>
          <ac:spMkLst>
            <pc:docMk/>
            <pc:sldMk cId="947793723" sldId="342"/>
            <ac:spMk id="2" creationId="{61BC475F-7015-47FC-8F75-2C41C9640D83}"/>
          </ac:spMkLst>
        </pc:spChg>
        <pc:spChg chg="mod">
          <ac:chgData name="" userId="" providerId="" clId="Web-{F3164225-7E6E-4C1A-A206-3D65E1462934}" dt="2019-09-09T21:26:45.874" v="372" actId="20577"/>
          <ac:spMkLst>
            <pc:docMk/>
            <pc:sldMk cId="947793723" sldId="342"/>
            <ac:spMk id="3" creationId="{6D696566-04AB-43A5-99F3-B035BBF70336}"/>
          </ac:spMkLst>
        </pc:spChg>
      </pc:sldChg>
      <pc:sldChg chg="new">
        <pc:chgData name="" userId="" providerId="" clId="Web-{F3164225-7E6E-4C1A-A206-3D65E1462934}" dt="2019-09-09T21:05:47.367" v="176"/>
        <pc:sldMkLst>
          <pc:docMk/>
          <pc:sldMk cId="814867935" sldId="343"/>
        </pc:sldMkLst>
      </pc:sldChg>
    </pc:docChg>
  </pc:docChgLst>
  <pc:docChgLst>
    <pc:chgData clId="Web-{D26F8100-766B-4797-8990-44FA44E72811}"/>
    <pc:docChg chg="addSld modSld sldOrd">
      <pc:chgData name="" userId="" providerId="" clId="Web-{D26F8100-766B-4797-8990-44FA44E72811}" dt="2019-09-10T00:09:23.954" v="1804" actId="20577"/>
      <pc:docMkLst>
        <pc:docMk/>
      </pc:docMkLst>
      <pc:sldChg chg="modSp">
        <pc:chgData name="" userId="" providerId="" clId="Web-{D26F8100-766B-4797-8990-44FA44E72811}" dt="2019-09-10T00:03:12.344" v="1670" actId="20577"/>
        <pc:sldMkLst>
          <pc:docMk/>
          <pc:sldMk cId="1132758330" sldId="329"/>
        </pc:sldMkLst>
        <pc:spChg chg="mod">
          <ac:chgData name="" userId="" providerId="" clId="Web-{D26F8100-766B-4797-8990-44FA44E72811}" dt="2019-09-10T00:03:12.344" v="1670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modSp">
        <pc:chgData name="" userId="" providerId="" clId="Web-{D26F8100-766B-4797-8990-44FA44E72811}" dt="2019-09-10T00:04:31.203" v="1712" actId="20577"/>
        <pc:sldMkLst>
          <pc:docMk/>
          <pc:sldMk cId="573529373" sldId="341"/>
        </pc:sldMkLst>
        <pc:spChg chg="mod">
          <ac:chgData name="" userId="" providerId="" clId="Web-{D26F8100-766B-4797-8990-44FA44E72811}" dt="2019-09-10T00:04:31.203" v="1712" actId="20577"/>
          <ac:spMkLst>
            <pc:docMk/>
            <pc:sldMk cId="573529373" sldId="341"/>
            <ac:spMk id="2" creationId="{00000000-0000-0000-0000-000000000000}"/>
          </ac:spMkLst>
        </pc:spChg>
      </pc:sldChg>
      <pc:sldChg chg="addSp modSp modNotes">
        <pc:chgData name="" userId="" providerId="" clId="Web-{D26F8100-766B-4797-8990-44FA44E72811}" dt="2019-09-10T00:09:22.376" v="1803" actId="20577"/>
        <pc:sldMkLst>
          <pc:docMk/>
          <pc:sldMk cId="947793723" sldId="342"/>
        </pc:sldMkLst>
        <pc:spChg chg="mod">
          <ac:chgData name="" userId="" providerId="" clId="Web-{D26F8100-766B-4797-8990-44FA44E72811}" dt="2019-09-10T00:01:36.015" v="1618" actId="20577"/>
          <ac:spMkLst>
            <pc:docMk/>
            <pc:sldMk cId="947793723" sldId="342"/>
            <ac:spMk id="2" creationId="{61BC475F-7015-47FC-8F75-2C41C9640D83}"/>
          </ac:spMkLst>
        </pc:spChg>
        <pc:spChg chg="mod">
          <ac:chgData name="" userId="" providerId="" clId="Web-{D26F8100-766B-4797-8990-44FA44E72811}" dt="2019-09-10T00:09:22.376" v="1803" actId="20577"/>
          <ac:spMkLst>
            <pc:docMk/>
            <pc:sldMk cId="947793723" sldId="342"/>
            <ac:spMk id="3" creationId="{6D696566-04AB-43A5-99F3-B035BBF70336}"/>
          </ac:spMkLst>
        </pc:spChg>
        <pc:spChg chg="add mod">
          <ac:chgData name="" userId="" providerId="" clId="Web-{D26F8100-766B-4797-8990-44FA44E72811}" dt="2019-09-10T00:09:18.392" v="1801" actId="1076"/>
          <ac:spMkLst>
            <pc:docMk/>
            <pc:sldMk cId="947793723" sldId="342"/>
            <ac:spMk id="4" creationId="{C279EF74-7546-4916-9ADA-7A27B39C1550}"/>
          </ac:spMkLst>
        </pc:spChg>
        <pc:spChg chg="add mod">
          <ac:chgData name="" userId="" providerId="" clId="Web-{D26F8100-766B-4797-8990-44FA44E72811}" dt="2019-09-10T00:08:48.892" v="1791" actId="20577"/>
          <ac:spMkLst>
            <pc:docMk/>
            <pc:sldMk cId="947793723" sldId="342"/>
            <ac:spMk id="5" creationId="{2C52D257-F636-478C-82AC-4E837DDEA345}"/>
          </ac:spMkLst>
        </pc:spChg>
      </pc:sldChg>
      <pc:sldChg chg="modSp modNotes">
        <pc:chgData name="" userId="" providerId="" clId="Web-{D26F8100-766B-4797-8990-44FA44E72811}" dt="2019-09-10T00:01:45.328" v="1621" actId="20577"/>
        <pc:sldMkLst>
          <pc:docMk/>
          <pc:sldMk cId="814867935" sldId="343"/>
        </pc:sldMkLst>
        <pc:spChg chg="mod">
          <ac:chgData name="" userId="" providerId="" clId="Web-{D26F8100-766B-4797-8990-44FA44E72811}" dt="2019-09-10T00:01:45.328" v="1621" actId="20577"/>
          <ac:spMkLst>
            <pc:docMk/>
            <pc:sldMk cId="814867935" sldId="343"/>
            <ac:spMk id="2" creationId="{42B68F4D-C599-4BE0-8AB7-E48018C204BB}"/>
          </ac:spMkLst>
        </pc:spChg>
        <pc:spChg chg="mod">
          <ac:chgData name="" userId="" providerId="" clId="Web-{D26F8100-766B-4797-8990-44FA44E72811}" dt="2019-09-09T23:57:04.796" v="1500" actId="20577"/>
          <ac:spMkLst>
            <pc:docMk/>
            <pc:sldMk cId="814867935" sldId="343"/>
            <ac:spMk id="3" creationId="{BFBD13C9-235D-44E2-9C64-570DC3435FD0}"/>
          </ac:spMkLst>
        </pc:spChg>
      </pc:sldChg>
      <pc:sldChg chg="modSp">
        <pc:chgData name="" userId="" providerId="" clId="Web-{D26F8100-766B-4797-8990-44FA44E72811}" dt="2019-09-10T00:04:23.485" v="1708" actId="20577"/>
        <pc:sldMkLst>
          <pc:docMk/>
          <pc:sldMk cId="2154823666" sldId="344"/>
        </pc:sldMkLst>
        <pc:spChg chg="mod">
          <ac:chgData name="" userId="" providerId="" clId="Web-{D26F8100-766B-4797-8990-44FA44E72811}" dt="2019-09-10T00:04:23.485" v="1708" actId="20577"/>
          <ac:spMkLst>
            <pc:docMk/>
            <pc:sldMk cId="2154823666" sldId="344"/>
            <ac:spMk id="2" creationId="{FC4C2949-BEC4-4D1E-B556-1E550288D755}"/>
          </ac:spMkLst>
        </pc:spChg>
        <pc:spChg chg="mod">
          <ac:chgData name="" userId="" providerId="" clId="Web-{D26F8100-766B-4797-8990-44FA44E72811}" dt="2019-09-09T23:54:03.498" v="1349" actId="1076"/>
          <ac:spMkLst>
            <pc:docMk/>
            <pc:sldMk cId="2154823666" sldId="344"/>
            <ac:spMk id="3" creationId="{EBB26466-D11A-4DA0-941B-9923B823E2CA}"/>
          </ac:spMkLst>
        </pc:spChg>
      </pc:sldChg>
      <pc:sldChg chg="modSp">
        <pc:chgData name="" userId="" providerId="" clId="Web-{D26F8100-766B-4797-8990-44FA44E72811}" dt="2019-09-10T00:03:57.844" v="1703" actId="20577"/>
        <pc:sldMkLst>
          <pc:docMk/>
          <pc:sldMk cId="2929013688" sldId="345"/>
        </pc:sldMkLst>
        <pc:spChg chg="mod">
          <ac:chgData name="" userId="" providerId="" clId="Web-{D26F8100-766B-4797-8990-44FA44E72811}" dt="2019-09-10T00:03:57.844" v="1703" actId="20577"/>
          <ac:spMkLst>
            <pc:docMk/>
            <pc:sldMk cId="2929013688" sldId="345"/>
            <ac:spMk id="7" creationId="{6F3A06E1-7E43-4F26-92A7-8B1CE2816796}"/>
          </ac:spMkLst>
        </pc:spChg>
      </pc:sldChg>
      <pc:sldChg chg="modSp ord">
        <pc:chgData name="" userId="" providerId="" clId="Web-{D26F8100-766B-4797-8990-44FA44E72811}" dt="2019-09-09T23:53:07.482" v="1306" actId="14100"/>
        <pc:sldMkLst>
          <pc:docMk/>
          <pc:sldMk cId="2965311933" sldId="347"/>
        </pc:sldMkLst>
        <pc:spChg chg="mod">
          <ac:chgData name="" userId="" providerId="" clId="Web-{D26F8100-766B-4797-8990-44FA44E72811}" dt="2019-09-09T23:45:00.621" v="1024" actId="20577"/>
          <ac:spMkLst>
            <pc:docMk/>
            <pc:sldMk cId="2965311933" sldId="347"/>
            <ac:spMk id="2" creationId="{36249444-0400-44AE-BBD7-336582C6A880}"/>
          </ac:spMkLst>
        </pc:spChg>
        <pc:spChg chg="mod">
          <ac:chgData name="" userId="" providerId="" clId="Web-{D26F8100-766B-4797-8990-44FA44E72811}" dt="2019-09-09T23:53:07.482" v="1306" actId="14100"/>
          <ac:spMkLst>
            <pc:docMk/>
            <pc:sldMk cId="2965311933" sldId="347"/>
            <ac:spMk id="3" creationId="{DB48F6EB-F391-4939-9BF8-4C45860C29BA}"/>
          </ac:spMkLst>
        </pc:spChg>
      </pc:sldChg>
      <pc:sldChg chg="addSp modSp">
        <pc:chgData name="" userId="" providerId="" clId="Web-{D26F8100-766B-4797-8990-44FA44E72811}" dt="2019-09-09T23:53:15.623" v="1308" actId="1076"/>
        <pc:sldMkLst>
          <pc:docMk/>
          <pc:sldMk cId="1648506225" sldId="349"/>
        </pc:sldMkLst>
        <pc:spChg chg="add mod">
          <ac:chgData name="" userId="" providerId="" clId="Web-{D26F8100-766B-4797-8990-44FA44E72811}" dt="2019-09-09T23:53:15.623" v="1308" actId="1076"/>
          <ac:spMkLst>
            <pc:docMk/>
            <pc:sldMk cId="1648506225" sldId="349"/>
            <ac:spMk id="6" creationId="{6DB952E5-176C-46A4-8FE8-37D1ACBE127E}"/>
          </ac:spMkLst>
        </pc:spChg>
        <pc:picChg chg="mod">
          <ac:chgData name="" userId="" providerId="" clId="Web-{D26F8100-766B-4797-8990-44FA44E72811}" dt="2019-09-09T23:53:12.779" v="1307" actId="1076"/>
          <ac:picMkLst>
            <pc:docMk/>
            <pc:sldMk cId="1648506225" sldId="349"/>
            <ac:picMk id="4" creationId="{7AFF34FD-1EE7-48B9-B79E-85E19985938E}"/>
          </ac:picMkLst>
        </pc:picChg>
      </pc:sldChg>
      <pc:sldChg chg="modSp new">
        <pc:chgData name="" userId="" providerId="" clId="Web-{D26F8100-766B-4797-8990-44FA44E72811}" dt="2019-09-09T23:42:04.464" v="831" actId="20577"/>
        <pc:sldMkLst>
          <pc:docMk/>
          <pc:sldMk cId="1918230274" sldId="350"/>
        </pc:sldMkLst>
        <pc:spChg chg="mod">
          <ac:chgData name="" userId="" providerId="" clId="Web-{D26F8100-766B-4797-8990-44FA44E72811}" dt="2019-09-09T23:42:04.464" v="831" actId="20577"/>
          <ac:spMkLst>
            <pc:docMk/>
            <pc:sldMk cId="1918230274" sldId="350"/>
            <ac:spMk id="2" creationId="{BFEEC4FB-0AE1-4BE3-BE5B-98DE3E040B45}"/>
          </ac:spMkLst>
        </pc:spChg>
        <pc:spChg chg="mod">
          <ac:chgData name="" userId="" providerId="" clId="Web-{D26F8100-766B-4797-8990-44FA44E72811}" dt="2019-09-09T23:41:56.511" v="818" actId="20577"/>
          <ac:spMkLst>
            <pc:docMk/>
            <pc:sldMk cId="1918230274" sldId="350"/>
            <ac:spMk id="3" creationId="{9CDB97ED-1837-463B-B0DD-B25AC5C46D42}"/>
          </ac:spMkLst>
        </pc:spChg>
      </pc:sldChg>
      <pc:sldChg chg="modSp new">
        <pc:chgData name="" userId="" providerId="" clId="Web-{D26F8100-766B-4797-8990-44FA44E72811}" dt="2019-09-09T23:55:18.405" v="1378" actId="20577"/>
        <pc:sldMkLst>
          <pc:docMk/>
          <pc:sldMk cId="3963719247" sldId="351"/>
        </pc:sldMkLst>
        <pc:spChg chg="mod">
          <ac:chgData name="" userId="" providerId="" clId="Web-{D26F8100-766B-4797-8990-44FA44E72811}" dt="2019-09-09T23:54:50.530" v="1375" actId="20577"/>
          <ac:spMkLst>
            <pc:docMk/>
            <pc:sldMk cId="3963719247" sldId="351"/>
            <ac:spMk id="2" creationId="{97D6670C-9E34-4061-AD54-AABE67819046}"/>
          </ac:spMkLst>
        </pc:spChg>
        <pc:spChg chg="mod">
          <ac:chgData name="" userId="" providerId="" clId="Web-{D26F8100-766B-4797-8990-44FA44E72811}" dt="2019-09-09T23:55:18.405" v="1378" actId="20577"/>
          <ac:spMkLst>
            <pc:docMk/>
            <pc:sldMk cId="3963719247" sldId="351"/>
            <ac:spMk id="3" creationId="{D4CEA851-467B-4EDB-94FA-A62749F8C0B3}"/>
          </ac:spMkLst>
        </pc:spChg>
      </pc:sldChg>
    </pc:docChg>
  </pc:docChgLst>
  <pc:docChgLst>
    <pc:chgData clId="Web-{C989E361-545E-4321-9AC8-848166C6A304}"/>
    <pc:docChg chg="modSld">
      <pc:chgData name="" userId="" providerId="" clId="Web-{C989E361-545E-4321-9AC8-848166C6A304}" dt="2019-06-06T17:25:18.196" v="1000"/>
      <pc:docMkLst>
        <pc:docMk/>
      </pc:docMkLst>
      <pc:sldChg chg="modSp">
        <pc:chgData name="" userId="" providerId="" clId="Web-{C989E361-545E-4321-9AC8-848166C6A304}" dt="2019-06-06T17:20:28.116" v="986"/>
        <pc:sldMkLst>
          <pc:docMk/>
          <pc:sldMk cId="3421559383" sldId="339"/>
        </pc:sldMkLst>
        <pc:graphicFrameChg chg="mod modGraphic">
          <ac:chgData name="" userId="" providerId="" clId="Web-{C989E361-545E-4321-9AC8-848166C6A304}" dt="2019-06-06T17:20:28.116" v="986"/>
          <ac:graphicFrameMkLst>
            <pc:docMk/>
            <pc:sldMk cId="3421559383" sldId="339"/>
            <ac:graphicFrameMk id="5" creationId="{00000000-0000-0000-0000-000000000000}"/>
          </ac:graphicFrameMkLst>
        </pc:graphicFrameChg>
      </pc:sldChg>
      <pc:sldChg chg="modSp">
        <pc:chgData name="" userId="" providerId="" clId="Web-{C989E361-545E-4321-9AC8-848166C6A304}" dt="2019-06-06T17:22:17.101" v="998"/>
        <pc:sldMkLst>
          <pc:docMk/>
          <pc:sldMk cId="2389493962" sldId="340"/>
        </pc:sldMkLst>
        <pc:graphicFrameChg chg="mod modGraphic">
          <ac:chgData name="" userId="" providerId="" clId="Web-{C989E361-545E-4321-9AC8-848166C6A304}" dt="2019-06-06T17:22:17.101" v="998"/>
          <ac:graphicFrameMkLst>
            <pc:docMk/>
            <pc:sldMk cId="2389493962" sldId="340"/>
            <ac:graphicFrameMk id="5" creationId="{00000000-0000-0000-0000-000000000000}"/>
          </ac:graphicFrameMkLst>
        </pc:graphicFrameChg>
      </pc:sldChg>
      <pc:sldChg chg="modSp">
        <pc:chgData name="" userId="" providerId="" clId="Web-{C989E361-545E-4321-9AC8-848166C6A304}" dt="2019-06-06T17:25:18.196" v="1000"/>
        <pc:sldMkLst>
          <pc:docMk/>
          <pc:sldMk cId="3345080505" sldId="346"/>
        </pc:sldMkLst>
        <pc:graphicFrameChg chg="mod modGraphic">
          <ac:chgData name="" userId="" providerId="" clId="Web-{C989E361-545E-4321-9AC8-848166C6A304}" dt="2019-06-06T17:25:18.196" v="1000"/>
          <ac:graphicFrameMkLst>
            <pc:docMk/>
            <pc:sldMk cId="3345080505" sldId="346"/>
            <ac:graphicFrameMk id="9" creationId="{00000000-0000-0000-0000-000000000000}"/>
          </ac:graphicFrameMkLst>
        </pc:graphicFrameChg>
      </pc:sldChg>
    </pc:docChg>
  </pc:docChgLst>
  <pc:docChgLst>
    <pc:chgData clId="Web-{F8FDC7F7-095C-42A4-8997-AC1A03671F1C}"/>
    <pc:docChg chg="modSld">
      <pc:chgData name="" userId="" providerId="" clId="Web-{F8FDC7F7-095C-42A4-8997-AC1A03671F1C}" dt="2019-09-09T20:36:01.939" v="419" actId="20577"/>
      <pc:docMkLst>
        <pc:docMk/>
      </pc:docMkLst>
      <pc:sldChg chg="modSp">
        <pc:chgData name="" userId="" providerId="" clId="Web-{F8FDC7F7-095C-42A4-8997-AC1A03671F1C}" dt="2019-09-09T20:36:01.939" v="418" actId="20577"/>
        <pc:sldMkLst>
          <pc:docMk/>
          <pc:sldMk cId="1132758330" sldId="329"/>
        </pc:sldMkLst>
        <pc:spChg chg="mod">
          <ac:chgData name="" userId="" providerId="" clId="Web-{F8FDC7F7-095C-42A4-8997-AC1A03671F1C}" dt="2019-09-09T20:09:22.201" v="20" actId="20577"/>
          <ac:spMkLst>
            <pc:docMk/>
            <pc:sldMk cId="1132758330" sldId="329"/>
            <ac:spMk id="2" creationId="{00000000-0000-0000-0000-000000000000}"/>
          </ac:spMkLst>
        </pc:spChg>
        <pc:spChg chg="mod">
          <ac:chgData name="" userId="" providerId="" clId="Web-{F8FDC7F7-095C-42A4-8997-AC1A03671F1C}" dt="2019-09-09T20:36:01.939" v="418" actId="20577"/>
          <ac:spMkLst>
            <pc:docMk/>
            <pc:sldMk cId="1132758330" sldId="329"/>
            <ac:spMk id="3" creationId="{00000000-0000-0000-0000-000000000000}"/>
          </ac:spMkLst>
        </pc:spChg>
      </pc:sldChg>
    </pc:docChg>
  </pc:docChgLst>
  <pc:docChgLst>
    <pc:chgData clId="Web-{4BEDDD02-1821-4D10-8F17-AA51B5F76CD6}"/>
    <pc:docChg chg="modSld">
      <pc:chgData name="" userId="" providerId="" clId="Web-{4BEDDD02-1821-4D10-8F17-AA51B5F76CD6}" dt="2019-05-02T17:42:33.074" v="421"/>
      <pc:docMkLst>
        <pc:docMk/>
      </pc:docMkLst>
      <pc:sldChg chg="modSp">
        <pc:chgData name="" userId="" providerId="" clId="Web-{4BEDDD02-1821-4D10-8F17-AA51B5F76CD6}" dt="2019-05-02T17:14:19.133" v="52" actId="20577"/>
        <pc:sldMkLst>
          <pc:docMk/>
          <pc:sldMk cId="1132758330" sldId="329"/>
        </pc:sldMkLst>
        <pc:spChg chg="mod">
          <ac:chgData name="" userId="" providerId="" clId="Web-{4BEDDD02-1821-4D10-8F17-AA51B5F76CD6}" dt="2019-05-02T17:14:19.133" v="52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modSp">
        <pc:chgData name="" userId="" providerId="" clId="Web-{4BEDDD02-1821-4D10-8F17-AA51B5F76CD6}" dt="2019-05-02T17:34:52.542" v="355" actId="20577"/>
        <pc:sldMkLst>
          <pc:docMk/>
          <pc:sldMk cId="1797560824" sldId="333"/>
        </pc:sldMkLst>
        <pc:spChg chg="mod">
          <ac:chgData name="" userId="" providerId="" clId="Web-{4BEDDD02-1821-4D10-8F17-AA51B5F76CD6}" dt="2019-05-02T17:34:52.542" v="355" actId="20577"/>
          <ac:spMkLst>
            <pc:docMk/>
            <pc:sldMk cId="1797560824" sldId="333"/>
            <ac:spMk id="3" creationId="{E0A1940B-367A-4C9D-82FB-E1107DC717E1}"/>
          </ac:spMkLst>
        </pc:spChg>
      </pc:sldChg>
      <pc:sldChg chg="modSp">
        <pc:chgData name="" userId="" providerId="" clId="Web-{4BEDDD02-1821-4D10-8F17-AA51B5F76CD6}" dt="2019-05-02T17:42:33.074" v="421"/>
        <pc:sldMkLst>
          <pc:docMk/>
          <pc:sldMk cId="3421559383" sldId="339"/>
        </pc:sldMkLst>
        <pc:graphicFrameChg chg="mod modGraphic">
          <ac:chgData name="" userId="" providerId="" clId="Web-{4BEDDD02-1821-4D10-8F17-AA51B5F76CD6}" dt="2019-05-02T17:42:33.074" v="421"/>
          <ac:graphicFrameMkLst>
            <pc:docMk/>
            <pc:sldMk cId="3421559383" sldId="339"/>
            <ac:graphicFrameMk id="5" creationId="{00000000-0000-0000-0000-000000000000}"/>
          </ac:graphicFrameMkLst>
        </pc:graphicFrameChg>
      </pc:sldChg>
      <pc:sldChg chg="modSp">
        <pc:chgData name="" userId="" providerId="" clId="Web-{4BEDDD02-1821-4D10-8F17-AA51B5F76CD6}" dt="2019-05-02T17:33:49.573" v="289" actId="20577"/>
        <pc:sldMkLst>
          <pc:docMk/>
          <pc:sldMk cId="3215988417" sldId="344"/>
        </pc:sldMkLst>
        <pc:spChg chg="mod">
          <ac:chgData name="" userId="" providerId="" clId="Web-{4BEDDD02-1821-4D10-8F17-AA51B5F76CD6}" dt="2019-05-02T17:33:49.573" v="289" actId="20577"/>
          <ac:spMkLst>
            <pc:docMk/>
            <pc:sldMk cId="3215988417" sldId="344"/>
            <ac:spMk id="3" creationId="{00000000-0000-0000-0000-000000000000}"/>
          </ac:spMkLst>
        </pc:spChg>
      </pc:sldChg>
    </pc:docChg>
  </pc:docChgLst>
  <pc:docChgLst>
    <pc:chgData clId="Web-{969A44E8-B113-4EBD-B778-4184BDC4FE37}"/>
    <pc:docChg chg="addSld delSld modSld">
      <pc:chgData name="" userId="" providerId="" clId="Web-{969A44E8-B113-4EBD-B778-4184BDC4FE37}" dt="2019-02-14T04:38:45.633" v="295"/>
      <pc:docMkLst>
        <pc:docMk/>
      </pc:docMkLst>
      <pc:sldChg chg="del">
        <pc:chgData name="" userId="" providerId="" clId="Web-{969A44E8-B113-4EBD-B778-4184BDC4FE37}" dt="2019-02-14T04:38:30.571" v="287"/>
        <pc:sldMkLst>
          <pc:docMk/>
          <pc:sldMk cId="3898888165" sldId="260"/>
        </pc:sldMkLst>
      </pc:sldChg>
      <pc:sldChg chg="del">
        <pc:chgData name="" userId="" providerId="" clId="Web-{969A44E8-B113-4EBD-B778-4184BDC4FE37}" dt="2019-02-14T04:38:33.258" v="288"/>
        <pc:sldMkLst>
          <pc:docMk/>
          <pc:sldMk cId="3106113479" sldId="300"/>
        </pc:sldMkLst>
      </pc:sldChg>
      <pc:sldChg chg="del">
        <pc:chgData name="" userId="" providerId="" clId="Web-{969A44E8-B113-4EBD-B778-4184BDC4FE37}" dt="2019-02-14T04:38:36.133" v="289"/>
        <pc:sldMkLst>
          <pc:docMk/>
          <pc:sldMk cId="1144690492" sldId="301"/>
        </pc:sldMkLst>
      </pc:sldChg>
      <pc:sldChg chg="del">
        <pc:chgData name="" userId="" providerId="" clId="Web-{969A44E8-B113-4EBD-B778-4184BDC4FE37}" dt="2019-02-14T04:38:36.789" v="290"/>
        <pc:sldMkLst>
          <pc:docMk/>
          <pc:sldMk cId="517565913" sldId="320"/>
        </pc:sldMkLst>
      </pc:sldChg>
      <pc:sldChg chg="del">
        <pc:chgData name="" userId="" providerId="" clId="Web-{969A44E8-B113-4EBD-B778-4184BDC4FE37}" dt="2019-02-14T04:38:39.492" v="291"/>
        <pc:sldMkLst>
          <pc:docMk/>
          <pc:sldMk cId="1539640168" sldId="326"/>
        </pc:sldMkLst>
      </pc:sldChg>
      <pc:sldChg chg="del">
        <pc:chgData name="" userId="" providerId="" clId="Web-{969A44E8-B113-4EBD-B778-4184BDC4FE37}" dt="2019-02-14T04:38:29.914" v="286"/>
        <pc:sldMkLst>
          <pc:docMk/>
          <pc:sldMk cId="3234658321" sldId="328"/>
        </pc:sldMkLst>
      </pc:sldChg>
      <pc:sldChg chg="del">
        <pc:chgData name="" userId="" providerId="" clId="Web-{969A44E8-B113-4EBD-B778-4184BDC4FE37}" dt="2019-02-14T04:38:40.930" v="292"/>
        <pc:sldMkLst>
          <pc:docMk/>
          <pc:sldMk cId="991933975" sldId="330"/>
        </pc:sldMkLst>
      </pc:sldChg>
      <pc:sldChg chg="del">
        <pc:chgData name="" userId="" providerId="" clId="Web-{969A44E8-B113-4EBD-B778-4184BDC4FE37}" dt="2019-02-14T04:38:42.571" v="293"/>
        <pc:sldMkLst>
          <pc:docMk/>
          <pc:sldMk cId="11154700" sldId="331"/>
        </pc:sldMkLst>
      </pc:sldChg>
      <pc:sldChg chg="modSp">
        <pc:chgData name="" userId="" providerId="" clId="Web-{969A44E8-B113-4EBD-B778-4184BDC4FE37}" dt="2019-02-14T04:34:53.757" v="1"/>
        <pc:sldMkLst>
          <pc:docMk/>
          <pc:sldMk cId="384941641" sldId="334"/>
        </pc:sldMkLst>
        <pc:graphicFrameChg chg="mod modGraphic">
          <ac:chgData name="" userId="" providerId="" clId="Web-{969A44E8-B113-4EBD-B778-4184BDC4FE37}" dt="2019-02-14T04:34:53.757" v="1"/>
          <ac:graphicFrameMkLst>
            <pc:docMk/>
            <pc:sldMk cId="384941641" sldId="334"/>
            <ac:graphicFrameMk id="4" creationId="{ACD92D62-62C2-4394-8007-5A9BF86C908E}"/>
          </ac:graphicFrameMkLst>
        </pc:graphicFrameChg>
      </pc:sldChg>
      <pc:sldChg chg="del">
        <pc:chgData name="" userId="" providerId="" clId="Web-{969A44E8-B113-4EBD-B778-4184BDC4FE37}" dt="2019-02-14T04:38:26.164" v="285"/>
        <pc:sldMkLst>
          <pc:docMk/>
          <pc:sldMk cId="679001012" sldId="335"/>
        </pc:sldMkLst>
      </pc:sldChg>
      <pc:sldChg chg="addSp delSp modSp new add del">
        <pc:chgData name="" userId="" providerId="" clId="Web-{969A44E8-B113-4EBD-B778-4184BDC4FE37}" dt="2019-02-14T04:38:45.633" v="295"/>
        <pc:sldMkLst>
          <pc:docMk/>
          <pc:sldMk cId="3314589278" sldId="336"/>
        </pc:sldMkLst>
        <pc:spChg chg="mod">
          <ac:chgData name="" userId="" providerId="" clId="Web-{969A44E8-B113-4EBD-B778-4184BDC4FE37}" dt="2019-02-14T04:37:52.133" v="264" actId="20577"/>
          <ac:spMkLst>
            <pc:docMk/>
            <pc:sldMk cId="3314589278" sldId="336"/>
            <ac:spMk id="2" creationId="{36F7C9BD-15B6-428E-B5C7-A175E62EB356}"/>
          </ac:spMkLst>
        </pc:spChg>
        <pc:spChg chg="del">
          <ac:chgData name="" userId="" providerId="" clId="Web-{969A44E8-B113-4EBD-B778-4184BDC4FE37}" dt="2019-02-14T04:35:09.835" v="3"/>
          <ac:spMkLst>
            <pc:docMk/>
            <pc:sldMk cId="3314589278" sldId="336"/>
            <ac:spMk id="3" creationId="{0A985498-0125-49AA-A75B-149DD3CD37B5}"/>
          </ac:spMkLst>
        </pc:spChg>
        <pc:graphicFrameChg chg="add mod ord modGraphic">
          <ac:chgData name="" userId="" providerId="" clId="Web-{969A44E8-B113-4EBD-B778-4184BDC4FE37}" dt="2019-02-14T04:38:15.258" v="284"/>
          <ac:graphicFrameMkLst>
            <pc:docMk/>
            <pc:sldMk cId="3314589278" sldId="336"/>
            <ac:graphicFrameMk id="4" creationId="{2CF9BE6E-E2F7-4471-BCA0-C5E01A4E646B}"/>
          </ac:graphicFrameMkLst>
        </pc:graphicFrameChg>
      </pc:sldChg>
    </pc:docChg>
  </pc:docChgLst>
  <pc:docChgLst>
    <pc:chgData clId="Web-{04C835AC-B0DA-417D-A08E-BFAFB431C57B}"/>
    <pc:docChg chg="modSld">
      <pc:chgData name="" userId="" providerId="" clId="Web-{04C835AC-B0DA-417D-A08E-BFAFB431C57B}" dt="2019-06-06T01:29:31.891" v="171"/>
      <pc:docMkLst>
        <pc:docMk/>
      </pc:docMkLst>
      <pc:sldChg chg="modSp">
        <pc:chgData name="" userId="" providerId="" clId="Web-{04C835AC-B0DA-417D-A08E-BFAFB431C57B}" dt="2019-06-06T01:29:31.891" v="171"/>
        <pc:sldMkLst>
          <pc:docMk/>
          <pc:sldMk cId="3421559383" sldId="339"/>
        </pc:sldMkLst>
        <pc:graphicFrameChg chg="mod modGraphic">
          <ac:chgData name="" userId="" providerId="" clId="Web-{04C835AC-B0DA-417D-A08E-BFAFB431C57B}" dt="2019-06-06T01:29:31.891" v="171"/>
          <ac:graphicFrameMkLst>
            <pc:docMk/>
            <pc:sldMk cId="3421559383" sldId="339"/>
            <ac:graphicFrameMk id="5" creationId="{00000000-0000-0000-0000-000000000000}"/>
          </ac:graphicFrameMkLst>
        </pc:graphicFrameChg>
      </pc:sldChg>
    </pc:docChg>
  </pc:docChgLst>
  <pc:docChgLst>
    <pc:chgData clId="Web-{ADF3FE5B-ADF4-4A51-A0DA-05C3BF66E1AF}"/>
    <pc:docChg chg="addSld modSld sldOrd">
      <pc:chgData name="" userId="" providerId="" clId="Web-{ADF3FE5B-ADF4-4A51-A0DA-05C3BF66E1AF}" dt="2019-09-09T22:45:29.954" v="919" actId="20577"/>
      <pc:docMkLst>
        <pc:docMk/>
      </pc:docMkLst>
      <pc:sldChg chg="modSp">
        <pc:chgData name="" userId="" providerId="" clId="Web-{ADF3FE5B-ADF4-4A51-A0DA-05C3BF66E1AF}" dt="2019-09-09T22:28:42.920" v="444" actId="1076"/>
        <pc:sldMkLst>
          <pc:docMk/>
          <pc:sldMk cId="573529373" sldId="341"/>
        </pc:sldMkLst>
        <pc:spChg chg="mod">
          <ac:chgData name="" userId="" providerId="" clId="Web-{ADF3FE5B-ADF4-4A51-A0DA-05C3BF66E1AF}" dt="2019-09-09T22:28:42.920" v="444" actId="1076"/>
          <ac:spMkLst>
            <pc:docMk/>
            <pc:sldMk cId="573529373" sldId="341"/>
            <ac:spMk id="2" creationId="{00000000-0000-0000-0000-000000000000}"/>
          </ac:spMkLst>
        </pc:spChg>
        <pc:spChg chg="mod">
          <ac:chgData name="" userId="" providerId="" clId="Web-{ADF3FE5B-ADF4-4A51-A0DA-05C3BF66E1AF}" dt="2019-09-09T22:28:30.873" v="442" actId="20577"/>
          <ac:spMkLst>
            <pc:docMk/>
            <pc:sldMk cId="573529373" sldId="341"/>
            <ac:spMk id="3" creationId="{00000000-0000-0000-0000-000000000000}"/>
          </ac:spMkLst>
        </pc:spChg>
      </pc:sldChg>
      <pc:sldChg chg="modSp">
        <pc:chgData name="" userId="" providerId="" clId="Web-{ADF3FE5B-ADF4-4A51-A0DA-05C3BF66E1AF}" dt="2019-09-09T22:15:06.152" v="10" actId="20577"/>
        <pc:sldMkLst>
          <pc:docMk/>
          <pc:sldMk cId="947793723" sldId="342"/>
        </pc:sldMkLst>
        <pc:spChg chg="mod">
          <ac:chgData name="" userId="" providerId="" clId="Web-{ADF3FE5B-ADF4-4A51-A0DA-05C3BF66E1AF}" dt="2019-09-09T22:15:06.152" v="10" actId="20577"/>
          <ac:spMkLst>
            <pc:docMk/>
            <pc:sldMk cId="947793723" sldId="342"/>
            <ac:spMk id="2" creationId="{61BC475F-7015-47FC-8F75-2C41C9640D83}"/>
          </ac:spMkLst>
        </pc:spChg>
      </pc:sldChg>
      <pc:sldChg chg="modSp modNotes">
        <pc:chgData name="" userId="" providerId="" clId="Web-{ADF3FE5B-ADF4-4A51-A0DA-05C3BF66E1AF}" dt="2019-09-09T22:45:29.954" v="918" actId="20577"/>
        <pc:sldMkLst>
          <pc:docMk/>
          <pc:sldMk cId="814867935" sldId="343"/>
        </pc:sldMkLst>
        <pc:spChg chg="mod">
          <ac:chgData name="" userId="" providerId="" clId="Web-{ADF3FE5B-ADF4-4A51-A0DA-05C3BF66E1AF}" dt="2019-09-09T22:15:20.214" v="40" actId="20577"/>
          <ac:spMkLst>
            <pc:docMk/>
            <pc:sldMk cId="814867935" sldId="343"/>
            <ac:spMk id="2" creationId="{42B68F4D-C599-4BE0-8AB7-E48018C204BB}"/>
          </ac:spMkLst>
        </pc:spChg>
        <pc:spChg chg="mod">
          <ac:chgData name="" userId="" providerId="" clId="Web-{ADF3FE5B-ADF4-4A51-A0DA-05C3BF66E1AF}" dt="2019-09-09T22:45:29.954" v="918" actId="20577"/>
          <ac:spMkLst>
            <pc:docMk/>
            <pc:sldMk cId="814867935" sldId="343"/>
            <ac:spMk id="3" creationId="{BFBD13C9-235D-44E2-9C64-570DC3435FD0}"/>
          </ac:spMkLst>
        </pc:spChg>
      </pc:sldChg>
      <pc:sldChg chg="modSp new ord">
        <pc:chgData name="" userId="" providerId="" clId="Web-{ADF3FE5B-ADF4-4A51-A0DA-05C3BF66E1AF}" dt="2019-09-09T22:30:57.264" v="591" actId="20577"/>
        <pc:sldMkLst>
          <pc:docMk/>
          <pc:sldMk cId="2154823666" sldId="344"/>
        </pc:sldMkLst>
        <pc:spChg chg="mod">
          <ac:chgData name="" userId="" providerId="" clId="Web-{ADF3FE5B-ADF4-4A51-A0DA-05C3BF66E1AF}" dt="2019-09-09T22:30:22.592" v="493" actId="20577"/>
          <ac:spMkLst>
            <pc:docMk/>
            <pc:sldMk cId="2154823666" sldId="344"/>
            <ac:spMk id="2" creationId="{FC4C2949-BEC4-4D1E-B556-1E550288D755}"/>
          </ac:spMkLst>
        </pc:spChg>
        <pc:spChg chg="mod">
          <ac:chgData name="" userId="" providerId="" clId="Web-{ADF3FE5B-ADF4-4A51-A0DA-05C3BF66E1AF}" dt="2019-09-09T22:30:57.264" v="591" actId="20577"/>
          <ac:spMkLst>
            <pc:docMk/>
            <pc:sldMk cId="2154823666" sldId="344"/>
            <ac:spMk id="3" creationId="{EBB26466-D11A-4DA0-941B-9923B823E2CA}"/>
          </ac:spMkLst>
        </pc:spChg>
      </pc:sldChg>
      <pc:sldChg chg="addSp delSp modSp new">
        <pc:chgData name="" userId="" providerId="" clId="Web-{ADF3FE5B-ADF4-4A51-A0DA-05C3BF66E1AF}" dt="2019-09-09T22:27:27.154" v="391" actId="20577"/>
        <pc:sldMkLst>
          <pc:docMk/>
          <pc:sldMk cId="2929013688" sldId="345"/>
        </pc:sldMkLst>
        <pc:spChg chg="mod">
          <ac:chgData name="" userId="" providerId="" clId="Web-{ADF3FE5B-ADF4-4A51-A0DA-05C3BF66E1AF}" dt="2019-09-09T22:26:26.154" v="206" actId="20577"/>
          <ac:spMkLst>
            <pc:docMk/>
            <pc:sldMk cId="2929013688" sldId="345"/>
            <ac:spMk id="2" creationId="{AB3BD375-222B-4A29-AE99-246944527A3C}"/>
          </ac:spMkLst>
        </pc:spChg>
        <pc:spChg chg="del mod">
          <ac:chgData name="" userId="" providerId="" clId="Web-{ADF3FE5B-ADF4-4A51-A0DA-05C3BF66E1AF}" dt="2019-09-09T22:17:04.715" v="103"/>
          <ac:spMkLst>
            <pc:docMk/>
            <pc:sldMk cId="2929013688" sldId="345"/>
            <ac:spMk id="3" creationId="{164EDBCE-EF1A-4EDC-B4A2-3846DA5E8DE2}"/>
          </ac:spMkLst>
        </pc:spChg>
        <pc:spChg chg="add mod">
          <ac:chgData name="" userId="" providerId="" clId="Web-{ADF3FE5B-ADF4-4A51-A0DA-05C3BF66E1AF}" dt="2019-09-09T22:27:27.154" v="391" actId="20577"/>
          <ac:spMkLst>
            <pc:docMk/>
            <pc:sldMk cId="2929013688" sldId="345"/>
            <ac:spMk id="7" creationId="{6F3A06E1-7E43-4F26-92A7-8B1CE2816796}"/>
          </ac:spMkLst>
        </pc:spChg>
        <pc:picChg chg="add del mod ord">
          <ac:chgData name="" userId="" providerId="" clId="Web-{ADF3FE5B-ADF4-4A51-A0DA-05C3BF66E1AF}" dt="2019-09-09T22:17:23.809" v="111"/>
          <ac:picMkLst>
            <pc:docMk/>
            <pc:sldMk cId="2929013688" sldId="345"/>
            <ac:picMk id="4" creationId="{C9019600-8A3F-4030-A727-52BA8324782D}"/>
          </ac:picMkLst>
        </pc:picChg>
      </pc:sldChg>
      <pc:sldChg chg="addSp delSp modSp new ord">
        <pc:chgData name="" userId="" providerId="" clId="Web-{ADF3FE5B-ADF4-4A51-A0DA-05C3BF66E1AF}" dt="2019-09-09T22:29:24.842" v="473" actId="20577"/>
        <pc:sldMkLst>
          <pc:docMk/>
          <pc:sldMk cId="1077037239" sldId="346"/>
        </pc:sldMkLst>
        <pc:spChg chg="mod">
          <ac:chgData name="" userId="" providerId="" clId="Web-{ADF3FE5B-ADF4-4A51-A0DA-05C3BF66E1AF}" dt="2019-09-09T22:18:00.996" v="126" actId="20577"/>
          <ac:spMkLst>
            <pc:docMk/>
            <pc:sldMk cId="1077037239" sldId="346"/>
            <ac:spMk id="2" creationId="{82B90E32-D62F-42F7-9F10-CF99C52CD18B}"/>
          </ac:spMkLst>
        </pc:spChg>
        <pc:spChg chg="del mod">
          <ac:chgData name="" userId="" providerId="" clId="Web-{ADF3FE5B-ADF4-4A51-A0DA-05C3BF66E1AF}" dt="2019-09-09T22:17:31.605" v="113"/>
          <ac:spMkLst>
            <pc:docMk/>
            <pc:sldMk cId="1077037239" sldId="346"/>
            <ac:spMk id="3" creationId="{C93E8734-5B1F-4E08-A751-7A5A61002239}"/>
          </ac:spMkLst>
        </pc:spChg>
        <pc:spChg chg="add del mod">
          <ac:chgData name="" userId="" providerId="" clId="Web-{ADF3FE5B-ADF4-4A51-A0DA-05C3BF66E1AF}" dt="2019-09-09T22:17:47.293" v="118"/>
          <ac:spMkLst>
            <pc:docMk/>
            <pc:sldMk cId="1077037239" sldId="346"/>
            <ac:spMk id="7" creationId="{3048DDEC-DEEC-4A71-A32C-65C4AAFB32CF}"/>
          </ac:spMkLst>
        </pc:spChg>
        <pc:spChg chg="add del mod">
          <ac:chgData name="" userId="" providerId="" clId="Web-{ADF3FE5B-ADF4-4A51-A0DA-05C3BF66E1AF}" dt="2019-09-09T22:17:54.277" v="122"/>
          <ac:spMkLst>
            <pc:docMk/>
            <pc:sldMk cId="1077037239" sldId="346"/>
            <ac:spMk id="11" creationId="{7743B100-5526-42E2-9F72-DBEBB0928166}"/>
          </ac:spMkLst>
        </pc:spChg>
        <pc:spChg chg="add mod">
          <ac:chgData name="" userId="" providerId="" clId="Web-{ADF3FE5B-ADF4-4A51-A0DA-05C3BF66E1AF}" dt="2019-09-09T22:29:24.842" v="473" actId="20577"/>
          <ac:spMkLst>
            <pc:docMk/>
            <pc:sldMk cId="1077037239" sldId="346"/>
            <ac:spMk id="16" creationId="{63744DBC-192E-4952-A2A5-7A12E658F8C4}"/>
          </ac:spMkLst>
        </pc:spChg>
        <pc:picChg chg="add del mod ord">
          <ac:chgData name="" userId="" providerId="" clId="Web-{ADF3FE5B-ADF4-4A51-A0DA-05C3BF66E1AF}" dt="2019-09-09T22:17:36.309" v="116"/>
          <ac:picMkLst>
            <pc:docMk/>
            <pc:sldMk cId="1077037239" sldId="346"/>
            <ac:picMk id="4" creationId="{D2B1AEE4-0DCE-428E-B11C-4872F32CAF21}"/>
          </ac:picMkLst>
        </pc:picChg>
        <pc:picChg chg="add del mod ord">
          <ac:chgData name="" userId="" providerId="" clId="Web-{ADF3FE5B-ADF4-4A51-A0DA-05C3BF66E1AF}" dt="2019-09-09T22:17:50.418" v="121"/>
          <ac:picMkLst>
            <pc:docMk/>
            <pc:sldMk cId="1077037239" sldId="346"/>
            <ac:picMk id="8" creationId="{F36419A1-DE03-49D3-AC0D-A77D7F69D8D0}"/>
          </ac:picMkLst>
        </pc:picChg>
        <pc:picChg chg="add mod ord">
          <ac:chgData name="" userId="" providerId="" clId="Web-{ADF3FE5B-ADF4-4A51-A0DA-05C3BF66E1AF}" dt="2019-09-09T22:29:09.092" v="462" actId="14100"/>
          <ac:picMkLst>
            <pc:docMk/>
            <pc:sldMk cId="1077037239" sldId="346"/>
            <ac:picMk id="12" creationId="{867ABC0D-835F-434C-AE0D-97D6FAC8B2A6}"/>
          </ac:picMkLst>
        </pc:picChg>
        <pc:picChg chg="add mod">
          <ac:chgData name="" userId="" providerId="" clId="Web-{ADF3FE5B-ADF4-4A51-A0DA-05C3BF66E1AF}" dt="2019-09-09T22:29:11.623" v="463" actId="14100"/>
          <ac:picMkLst>
            <pc:docMk/>
            <pc:sldMk cId="1077037239" sldId="346"/>
            <ac:picMk id="14" creationId="{6B0F76EC-30AC-43D9-AF5B-1E64259F161D}"/>
          </ac:picMkLst>
        </pc:picChg>
      </pc:sldChg>
      <pc:sldChg chg="modSp new">
        <pc:chgData name="" userId="" providerId="" clId="Web-{ADF3FE5B-ADF4-4A51-A0DA-05C3BF66E1AF}" dt="2019-09-09T22:31:11.608" v="607" actId="20577"/>
        <pc:sldMkLst>
          <pc:docMk/>
          <pc:sldMk cId="2965311933" sldId="347"/>
        </pc:sldMkLst>
        <pc:spChg chg="mod">
          <ac:chgData name="" userId="" providerId="" clId="Web-{ADF3FE5B-ADF4-4A51-A0DA-05C3BF66E1AF}" dt="2019-09-09T22:31:11.608" v="607" actId="20577"/>
          <ac:spMkLst>
            <pc:docMk/>
            <pc:sldMk cId="2965311933" sldId="347"/>
            <ac:spMk id="2" creationId="{36249444-0400-44AE-BBD7-336582C6A880}"/>
          </ac:spMkLst>
        </pc:spChg>
      </pc:sldChg>
      <pc:sldChg chg="modSp add replId">
        <pc:chgData name="" userId="" providerId="" clId="Web-{ADF3FE5B-ADF4-4A51-A0DA-05C3BF66E1AF}" dt="2019-09-09T22:31:22.077" v="625" actId="20577"/>
        <pc:sldMkLst>
          <pc:docMk/>
          <pc:sldMk cId="1054623269" sldId="348"/>
        </pc:sldMkLst>
        <pc:spChg chg="mod">
          <ac:chgData name="" userId="" providerId="" clId="Web-{ADF3FE5B-ADF4-4A51-A0DA-05C3BF66E1AF}" dt="2019-09-09T22:31:22.077" v="625" actId="20577"/>
          <ac:spMkLst>
            <pc:docMk/>
            <pc:sldMk cId="1054623269" sldId="348"/>
            <ac:spMk id="2" creationId="{36249444-0400-44AE-BBD7-336582C6A880}"/>
          </ac:spMkLst>
        </pc:spChg>
      </pc:sldChg>
      <pc:sldChg chg="addSp delSp modSp new ord">
        <pc:chgData name="" userId="" providerId="" clId="Web-{ADF3FE5B-ADF4-4A51-A0DA-05C3BF66E1AF}" dt="2019-09-09T22:44:18.798" v="761" actId="20577"/>
        <pc:sldMkLst>
          <pc:docMk/>
          <pc:sldMk cId="1648506225" sldId="349"/>
        </pc:sldMkLst>
        <pc:spChg chg="mod">
          <ac:chgData name="" userId="" providerId="" clId="Web-{ADF3FE5B-ADF4-4A51-A0DA-05C3BF66E1AF}" dt="2019-09-09T22:44:18.798" v="761" actId="20577"/>
          <ac:spMkLst>
            <pc:docMk/>
            <pc:sldMk cId="1648506225" sldId="349"/>
            <ac:spMk id="2" creationId="{6BC4B2AA-4387-4D20-9720-2D7C7067256E}"/>
          </ac:spMkLst>
        </pc:spChg>
        <pc:spChg chg="del">
          <ac:chgData name="" userId="" providerId="" clId="Web-{ADF3FE5B-ADF4-4A51-A0DA-05C3BF66E1AF}" dt="2019-09-09T22:43:49.391" v="716"/>
          <ac:spMkLst>
            <pc:docMk/>
            <pc:sldMk cId="1648506225" sldId="349"/>
            <ac:spMk id="3" creationId="{EB2002AA-AC3F-43E6-9958-C94FEF79AD66}"/>
          </ac:spMkLst>
        </pc:spChg>
        <pc:picChg chg="add mod ord">
          <ac:chgData name="" userId="" providerId="" clId="Web-{ADF3FE5B-ADF4-4A51-A0DA-05C3BF66E1AF}" dt="2019-09-09T22:43:49.391" v="716"/>
          <ac:picMkLst>
            <pc:docMk/>
            <pc:sldMk cId="1648506225" sldId="349"/>
            <ac:picMk id="4" creationId="{7AFF34FD-1EE7-48B9-B79E-85E19985938E}"/>
          </ac:picMkLst>
        </pc:picChg>
      </pc:sldChg>
    </pc:docChg>
  </pc:docChgLst>
  <pc:docChgLst>
    <pc:chgData clId="Web-{65B23528-6859-4E42-9A22-333B3D126A94}"/>
    <pc:docChg chg="addSld delSld modSld">
      <pc:chgData name="" userId="" providerId="" clId="Web-{65B23528-6859-4E42-9A22-333B3D126A94}" dt="2019-02-14T03:50:59.807" v="655"/>
      <pc:docMkLst>
        <pc:docMk/>
      </pc:docMkLst>
      <pc:sldChg chg="modSp">
        <pc:chgData name="" userId="" providerId="" clId="Web-{65B23528-6859-4E42-9A22-333B3D126A94}" dt="2019-02-14T03:26:02.282" v="78" actId="20577"/>
        <pc:sldMkLst>
          <pc:docMk/>
          <pc:sldMk cId="1132758330" sldId="329"/>
        </pc:sldMkLst>
        <pc:spChg chg="mod">
          <ac:chgData name="" userId="" providerId="" clId="Web-{65B23528-6859-4E42-9A22-333B3D126A94}" dt="2019-02-14T03:26:02.282" v="78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addSp modSp del">
        <pc:chgData name="" userId="" providerId="" clId="Web-{65B23528-6859-4E42-9A22-333B3D126A94}" dt="2019-02-14T03:38:25.183" v="484"/>
        <pc:sldMkLst>
          <pc:docMk/>
          <pc:sldMk cId="2002961991" sldId="332"/>
        </pc:sldMkLst>
        <pc:spChg chg="add">
          <ac:chgData name="" userId="" providerId="" clId="Web-{65B23528-6859-4E42-9A22-333B3D126A94}" dt="2019-02-14T03:37:46.933" v="483"/>
          <ac:spMkLst>
            <pc:docMk/>
            <pc:sldMk cId="2002961991" sldId="332"/>
            <ac:spMk id="3" creationId="{3A4FF697-0DF4-47D1-9330-431650A99B53}"/>
          </ac:spMkLst>
        </pc:spChg>
        <pc:graphicFrameChg chg="mod modGraphic">
          <ac:chgData name="" userId="" providerId="" clId="Web-{65B23528-6859-4E42-9A22-333B3D126A94}" dt="2019-02-14T03:37:40.042" v="481"/>
          <ac:graphicFrameMkLst>
            <pc:docMk/>
            <pc:sldMk cId="2002961991" sldId="332"/>
            <ac:graphicFrameMk id="5" creationId="{00000000-0000-0000-0000-000000000000}"/>
          </ac:graphicFrameMkLst>
        </pc:graphicFrameChg>
      </pc:sldChg>
      <pc:sldChg chg="modSp new">
        <pc:chgData name="" userId="" providerId="" clId="Web-{65B23528-6859-4E42-9A22-333B3D126A94}" dt="2019-02-14T03:33:20.190" v="430" actId="20577"/>
        <pc:sldMkLst>
          <pc:docMk/>
          <pc:sldMk cId="1797560824" sldId="333"/>
        </pc:sldMkLst>
        <pc:spChg chg="mod">
          <ac:chgData name="" userId="" providerId="" clId="Web-{65B23528-6859-4E42-9A22-333B3D126A94}" dt="2019-02-14T03:26:19.469" v="88" actId="20577"/>
          <ac:spMkLst>
            <pc:docMk/>
            <pc:sldMk cId="1797560824" sldId="333"/>
            <ac:spMk id="2" creationId="{00B2C05B-368D-42D4-8AF2-A35D78A43B6C}"/>
          </ac:spMkLst>
        </pc:spChg>
        <pc:spChg chg="mod">
          <ac:chgData name="" userId="" providerId="" clId="Web-{65B23528-6859-4E42-9A22-333B3D126A94}" dt="2019-02-14T03:33:20.190" v="430" actId="20577"/>
          <ac:spMkLst>
            <pc:docMk/>
            <pc:sldMk cId="1797560824" sldId="333"/>
            <ac:spMk id="3" creationId="{E0A1940B-367A-4C9D-82FB-E1107DC717E1}"/>
          </ac:spMkLst>
        </pc:spChg>
      </pc:sldChg>
      <pc:sldChg chg="addSp delSp modSp new">
        <pc:chgData name="" userId="" providerId="" clId="Web-{65B23528-6859-4E42-9A22-333B3D126A94}" dt="2019-02-14T03:50:59.807" v="655"/>
        <pc:sldMkLst>
          <pc:docMk/>
          <pc:sldMk cId="384941641" sldId="334"/>
        </pc:sldMkLst>
        <pc:spChg chg="mod">
          <ac:chgData name="" userId="" providerId="" clId="Web-{65B23528-6859-4E42-9A22-333B3D126A94}" dt="2019-02-14T03:33:38.378" v="447" actId="20577"/>
          <ac:spMkLst>
            <pc:docMk/>
            <pc:sldMk cId="384941641" sldId="334"/>
            <ac:spMk id="2" creationId="{C846FEB9-A107-4004-8054-F913EBA61539}"/>
          </ac:spMkLst>
        </pc:spChg>
        <pc:spChg chg="del">
          <ac:chgData name="" userId="" providerId="" clId="Web-{65B23528-6859-4E42-9A22-333B3D126A94}" dt="2019-02-14T03:30:01.752" v="308"/>
          <ac:spMkLst>
            <pc:docMk/>
            <pc:sldMk cId="384941641" sldId="334"/>
            <ac:spMk id="3" creationId="{5DA0041C-13AD-4051-9939-3EEF3F1AD2F2}"/>
          </ac:spMkLst>
        </pc:spChg>
        <pc:graphicFrameChg chg="add mod ord modGraphic">
          <ac:chgData name="" userId="" providerId="" clId="Web-{65B23528-6859-4E42-9A22-333B3D126A94}" dt="2019-02-14T03:50:59.807" v="655"/>
          <ac:graphicFrameMkLst>
            <pc:docMk/>
            <pc:sldMk cId="384941641" sldId="334"/>
            <ac:graphicFrameMk id="4" creationId="{ACD92D62-62C2-4394-8007-5A9BF86C908E}"/>
          </ac:graphicFrameMkLst>
        </pc:graphicFrameChg>
      </pc:sldChg>
      <pc:sldChg chg="addSp delSp modSp add">
        <pc:chgData name="" userId="" providerId="" clId="Web-{65B23528-6859-4E42-9A22-333B3D126A94}" dt="2019-02-14T03:42:03.922" v="637"/>
        <pc:sldMkLst>
          <pc:docMk/>
          <pc:sldMk cId="679001012" sldId="335"/>
        </pc:sldMkLst>
        <pc:spChg chg="del">
          <ac:chgData name="" userId="" providerId="" clId="Web-{65B23528-6859-4E42-9A22-333B3D126A94}" dt="2019-02-14T03:37:45.839" v="482"/>
          <ac:spMkLst>
            <pc:docMk/>
            <pc:sldMk cId="679001012" sldId="335"/>
            <ac:spMk id="2" creationId="{00000000-0000-0000-0000-000000000000}"/>
          </ac:spMkLst>
        </pc:spChg>
        <pc:spChg chg="add del mod">
          <ac:chgData name="" userId="" providerId="" clId="Web-{65B23528-6859-4E42-9A22-333B3D126A94}" dt="2019-02-14T03:38:27.980" v="485"/>
          <ac:spMkLst>
            <pc:docMk/>
            <pc:sldMk cId="679001012" sldId="335"/>
            <ac:spMk id="4" creationId="{FEB2965A-3E76-41EA-9771-562C93D1CE0E}"/>
          </ac:spMkLst>
        </pc:spChg>
        <pc:spChg chg="add mod">
          <ac:chgData name="" userId="" providerId="" clId="Web-{65B23528-6859-4E42-9A22-333B3D126A94}" dt="2019-02-14T03:41:22.390" v="612"/>
          <ac:spMkLst>
            <pc:docMk/>
            <pc:sldMk cId="679001012" sldId="335"/>
            <ac:spMk id="6" creationId="{E35DA812-497F-44AC-9475-F647B683B1BE}"/>
          </ac:spMkLst>
        </pc:spChg>
        <pc:graphicFrameChg chg="mod modGraphic">
          <ac:chgData name="" userId="" providerId="" clId="Web-{65B23528-6859-4E42-9A22-333B3D126A94}" dt="2019-02-14T03:42:03.922" v="637"/>
          <ac:graphicFrameMkLst>
            <pc:docMk/>
            <pc:sldMk cId="679001012" sldId="335"/>
            <ac:graphicFrameMk id="5" creationId="{00000000-0000-0000-0000-000000000000}"/>
          </ac:graphicFrameMkLst>
        </pc:graphicFrameChg>
      </pc:sldChg>
    </pc:docChg>
  </pc:docChgLst>
  <pc:docChgLst>
    <pc:chgData clId="Web-{D5071645-289D-43D7-9E71-EE85D9D4068F}"/>
    <pc:docChg chg="modSld">
      <pc:chgData name="" userId="" providerId="" clId="Web-{D5071645-289D-43D7-9E71-EE85D9D4068F}" dt="2019-09-05T01:43:41.892" v="24" actId="20577"/>
      <pc:docMkLst>
        <pc:docMk/>
      </pc:docMkLst>
      <pc:sldChg chg="modSp">
        <pc:chgData name="" userId="" providerId="" clId="Web-{D5071645-289D-43D7-9E71-EE85D9D4068F}" dt="2019-09-05T01:42:21.202" v="13" actId="20577"/>
        <pc:sldMkLst>
          <pc:docMk/>
          <pc:sldMk cId="1132758330" sldId="329"/>
        </pc:sldMkLst>
        <pc:spChg chg="mod">
          <ac:chgData name="" userId="" providerId="" clId="Web-{D5071645-289D-43D7-9E71-EE85D9D4068F}" dt="2019-09-05T01:42:21.202" v="13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modSp">
        <pc:chgData name="" userId="" providerId="" clId="Web-{D5071645-289D-43D7-9E71-EE85D9D4068F}" dt="2019-09-05T01:30:59.088" v="4" actId="20577"/>
        <pc:sldMkLst>
          <pc:docMk/>
          <pc:sldMk cId="573529373" sldId="341"/>
        </pc:sldMkLst>
        <pc:spChg chg="mod">
          <ac:chgData name="" userId="" providerId="" clId="Web-{D5071645-289D-43D7-9E71-EE85D9D4068F}" dt="2019-09-05T01:30:59.088" v="4" actId="20577"/>
          <ac:spMkLst>
            <pc:docMk/>
            <pc:sldMk cId="573529373" sldId="341"/>
            <ac:spMk id="3" creationId="{00000000-0000-0000-0000-000000000000}"/>
          </ac:spMkLst>
        </pc:spChg>
      </pc:sldChg>
      <pc:sldChg chg="modSp">
        <pc:chgData name="" userId="" providerId="" clId="Web-{D5071645-289D-43D7-9E71-EE85D9D4068F}" dt="2019-09-05T01:42:53.530" v="19" actId="20577"/>
        <pc:sldMkLst>
          <pc:docMk/>
          <pc:sldMk cId="4135859898" sldId="349"/>
        </pc:sldMkLst>
        <pc:spChg chg="mod">
          <ac:chgData name="" userId="" providerId="" clId="Web-{D5071645-289D-43D7-9E71-EE85D9D4068F}" dt="2019-09-05T01:42:53.530" v="19" actId="20577"/>
          <ac:spMkLst>
            <pc:docMk/>
            <pc:sldMk cId="4135859898" sldId="349"/>
            <ac:spMk id="3" creationId="{2828E1A1-BD13-4468-BE65-42DEBEF48603}"/>
          </ac:spMkLst>
        </pc:spChg>
      </pc:sldChg>
      <pc:sldChg chg="modSp">
        <pc:chgData name="" userId="" providerId="" clId="Web-{D5071645-289D-43D7-9E71-EE85D9D4068F}" dt="2019-09-05T01:43:40.952" v="22" actId="20577"/>
        <pc:sldMkLst>
          <pc:docMk/>
          <pc:sldMk cId="2740369631" sldId="350"/>
        </pc:sldMkLst>
        <pc:spChg chg="mod">
          <ac:chgData name="" userId="" providerId="" clId="Web-{D5071645-289D-43D7-9E71-EE85D9D4068F}" dt="2019-09-05T01:43:40.952" v="22" actId="20577"/>
          <ac:spMkLst>
            <pc:docMk/>
            <pc:sldMk cId="2740369631" sldId="350"/>
            <ac:spMk id="2" creationId="{52C715D1-4C03-4CD3-A752-37E275BE70E2}"/>
          </ac:spMkLst>
        </pc:spChg>
      </pc:sldChg>
    </pc:docChg>
  </pc:docChgLst>
  <pc:docChgLst>
    <pc:chgData clId="Web-{78B4E49C-8642-42E3-97F2-2900BABD78DF}"/>
    <pc:docChg chg="addSld delSld modSld">
      <pc:chgData name="" userId="" providerId="" clId="Web-{78B4E49C-8642-42E3-97F2-2900BABD78DF}" dt="2019-08-01T08:16:43.979" v="675" actId="20577"/>
      <pc:docMkLst>
        <pc:docMk/>
      </pc:docMkLst>
      <pc:sldChg chg="modSp">
        <pc:chgData name="" userId="" providerId="" clId="Web-{78B4E49C-8642-42E3-97F2-2900BABD78DF}" dt="2019-08-01T07:54:23.697" v="194" actId="20577"/>
        <pc:sldMkLst>
          <pc:docMk/>
          <pc:sldMk cId="1132758330" sldId="329"/>
        </pc:sldMkLst>
        <pc:spChg chg="mod">
          <ac:chgData name="" userId="" providerId="" clId="Web-{78B4E49C-8642-42E3-97F2-2900BABD78DF}" dt="2019-08-01T07:54:23.697" v="194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del">
        <pc:chgData name="" userId="" providerId="" clId="Web-{78B4E49C-8642-42E3-97F2-2900BABD78DF}" dt="2019-08-01T07:54:39.682" v="200"/>
        <pc:sldMkLst>
          <pc:docMk/>
          <pc:sldMk cId="1797560824" sldId="333"/>
        </pc:sldMkLst>
      </pc:sldChg>
      <pc:sldChg chg="del">
        <pc:chgData name="" userId="" providerId="" clId="Web-{78B4E49C-8642-42E3-97F2-2900BABD78DF}" dt="2019-08-01T07:54:31.478" v="197"/>
        <pc:sldMkLst>
          <pc:docMk/>
          <pc:sldMk cId="3421559383" sldId="339"/>
        </pc:sldMkLst>
      </pc:sldChg>
      <pc:sldChg chg="del">
        <pc:chgData name="" userId="" providerId="" clId="Web-{78B4E49C-8642-42E3-97F2-2900BABD78DF}" dt="2019-08-01T07:54:34.119" v="198"/>
        <pc:sldMkLst>
          <pc:docMk/>
          <pc:sldMk cId="2389493962" sldId="340"/>
        </pc:sldMkLst>
      </pc:sldChg>
      <pc:sldChg chg="modSp">
        <pc:chgData name="" userId="" providerId="" clId="Web-{78B4E49C-8642-42E3-97F2-2900BABD78DF}" dt="2019-08-01T07:51:47.321" v="12" actId="20577"/>
        <pc:sldMkLst>
          <pc:docMk/>
          <pc:sldMk cId="573529373" sldId="341"/>
        </pc:sldMkLst>
        <pc:spChg chg="mod">
          <ac:chgData name="" userId="" providerId="" clId="Web-{78B4E49C-8642-42E3-97F2-2900BABD78DF}" dt="2019-08-01T07:51:47.321" v="12" actId="20577"/>
          <ac:spMkLst>
            <pc:docMk/>
            <pc:sldMk cId="573529373" sldId="341"/>
            <ac:spMk id="3" creationId="{00000000-0000-0000-0000-000000000000}"/>
          </ac:spMkLst>
        </pc:spChg>
      </pc:sldChg>
      <pc:sldChg chg="del">
        <pc:chgData name="" userId="" providerId="" clId="Web-{78B4E49C-8642-42E3-97F2-2900BABD78DF}" dt="2019-08-01T07:54:42.729" v="201"/>
        <pc:sldMkLst>
          <pc:docMk/>
          <pc:sldMk cId="3215988417" sldId="344"/>
        </pc:sldMkLst>
      </pc:sldChg>
      <pc:sldChg chg="modSp">
        <pc:chgData name="" userId="" providerId="" clId="Web-{78B4E49C-8642-42E3-97F2-2900BABD78DF}" dt="2019-08-01T08:11:59.990" v="525" actId="20577"/>
        <pc:sldMkLst>
          <pc:docMk/>
          <pc:sldMk cId="1205227982" sldId="345"/>
        </pc:sldMkLst>
        <pc:spChg chg="mod">
          <ac:chgData name="" userId="" providerId="" clId="Web-{78B4E49C-8642-42E3-97F2-2900BABD78DF}" dt="2019-08-01T08:11:59.990" v="525" actId="20577"/>
          <ac:spMkLst>
            <pc:docMk/>
            <pc:sldMk cId="1205227982" sldId="345"/>
            <ac:spMk id="2" creationId="{00000000-0000-0000-0000-000000000000}"/>
          </ac:spMkLst>
        </pc:spChg>
      </pc:sldChg>
      <pc:sldChg chg="addSp delSp modSp new">
        <pc:chgData name="" userId="" providerId="" clId="Web-{78B4E49C-8642-42E3-97F2-2900BABD78DF}" dt="2019-08-01T08:10:11.176" v="481" actId="1076"/>
        <pc:sldMkLst>
          <pc:docMk/>
          <pc:sldMk cId="2948115928" sldId="346"/>
        </pc:sldMkLst>
        <pc:spChg chg="mod">
          <ac:chgData name="" userId="" providerId="" clId="Web-{78B4E49C-8642-42E3-97F2-2900BABD78DF}" dt="2019-08-01T07:57:27.575" v="226" actId="20577"/>
          <ac:spMkLst>
            <pc:docMk/>
            <pc:sldMk cId="2948115928" sldId="346"/>
            <ac:spMk id="2" creationId="{B3671084-D71E-4648-B0F0-10B7877254D3}"/>
          </ac:spMkLst>
        </pc:spChg>
        <pc:spChg chg="del">
          <ac:chgData name="" userId="" providerId="" clId="Web-{78B4E49C-8642-42E3-97F2-2900BABD78DF}" dt="2019-08-01T07:55:17.619" v="203"/>
          <ac:spMkLst>
            <pc:docMk/>
            <pc:sldMk cId="2948115928" sldId="346"/>
            <ac:spMk id="3" creationId="{4989FD57-FCE6-4D27-98DC-1CF0B025F08F}"/>
          </ac:spMkLst>
        </pc:spChg>
        <pc:spChg chg="add mod">
          <ac:chgData name="" userId="" providerId="" clId="Web-{78B4E49C-8642-42E3-97F2-2900BABD78DF}" dt="2019-08-01T08:09:43.176" v="472" actId="1076"/>
          <ac:spMkLst>
            <pc:docMk/>
            <pc:sldMk cId="2948115928" sldId="346"/>
            <ac:spMk id="12" creationId="{C559896D-0CB4-4D07-9BD2-20F8A4B5F62B}"/>
          </ac:spMkLst>
        </pc:spChg>
        <pc:picChg chg="add mod">
          <ac:chgData name="" userId="" providerId="" clId="Web-{78B4E49C-8642-42E3-97F2-2900BABD78DF}" dt="2019-08-01T08:10:11.176" v="481" actId="1076"/>
          <ac:picMkLst>
            <pc:docMk/>
            <pc:sldMk cId="2948115928" sldId="346"/>
            <ac:picMk id="4" creationId="{8EE4AE3F-A151-47F7-A028-0D5AEC9BF4BB}"/>
          </ac:picMkLst>
        </pc:picChg>
        <pc:picChg chg="add del mod">
          <ac:chgData name="" userId="" providerId="" clId="Web-{78B4E49C-8642-42E3-97F2-2900BABD78DF}" dt="2019-08-01T08:07:09.988" v="436"/>
          <ac:picMkLst>
            <pc:docMk/>
            <pc:sldMk cId="2948115928" sldId="346"/>
            <ac:picMk id="6" creationId="{870C3CFC-7420-4815-8335-3349A77AFECF}"/>
          </ac:picMkLst>
        </pc:picChg>
        <pc:picChg chg="add del mod">
          <ac:chgData name="" userId="" providerId="" clId="Web-{78B4E49C-8642-42E3-97F2-2900BABD78DF}" dt="2019-08-01T08:09:00.129" v="454"/>
          <ac:picMkLst>
            <pc:docMk/>
            <pc:sldMk cId="2948115928" sldId="346"/>
            <ac:picMk id="8" creationId="{603CCD55-BED4-4CC9-A5CE-35A1D16CACC2}"/>
          </ac:picMkLst>
        </pc:picChg>
        <pc:picChg chg="add mod">
          <ac:chgData name="" userId="" providerId="" clId="Web-{78B4E49C-8642-42E3-97F2-2900BABD78DF}" dt="2019-08-01T08:10:08.176" v="480" actId="1076"/>
          <ac:picMkLst>
            <pc:docMk/>
            <pc:sldMk cId="2948115928" sldId="346"/>
            <ac:picMk id="10" creationId="{80BF4DD1-B441-4634-8C3F-95E4F6B76841}"/>
          </ac:picMkLst>
        </pc:picChg>
      </pc:sldChg>
      <pc:sldChg chg="del">
        <pc:chgData name="" userId="" providerId="" clId="Web-{78B4E49C-8642-42E3-97F2-2900BABD78DF}" dt="2019-08-01T07:54:36.369" v="199"/>
        <pc:sldMkLst>
          <pc:docMk/>
          <pc:sldMk cId="3345080505" sldId="346"/>
        </pc:sldMkLst>
      </pc:sldChg>
      <pc:sldChg chg="addSp modSp new">
        <pc:chgData name="" userId="" providerId="" clId="Web-{78B4E49C-8642-42E3-97F2-2900BABD78DF}" dt="2019-08-01T08:09:21.222" v="464" actId="1076"/>
        <pc:sldMkLst>
          <pc:docMk/>
          <pc:sldMk cId="541285117" sldId="347"/>
        </pc:sldMkLst>
        <pc:spChg chg="mod">
          <ac:chgData name="" userId="" providerId="" clId="Web-{78B4E49C-8642-42E3-97F2-2900BABD78DF}" dt="2019-08-01T07:57:46.577" v="232" actId="20577"/>
          <ac:spMkLst>
            <pc:docMk/>
            <pc:sldMk cId="541285117" sldId="347"/>
            <ac:spMk id="2" creationId="{08E87B61-0348-4C0A-BCE9-DAA397DBBB6A}"/>
          </ac:spMkLst>
        </pc:spChg>
        <pc:spChg chg="mod">
          <ac:chgData name="" userId="" providerId="" clId="Web-{78B4E49C-8642-42E3-97F2-2900BABD78DF}" dt="2019-08-01T08:09:18.644" v="463" actId="14100"/>
          <ac:spMkLst>
            <pc:docMk/>
            <pc:sldMk cId="541285117" sldId="347"/>
            <ac:spMk id="3" creationId="{680CD3ED-DC57-43C5-AF85-C5C257AA7874}"/>
          </ac:spMkLst>
        </pc:spChg>
        <pc:picChg chg="add mod">
          <ac:chgData name="" userId="" providerId="" clId="Web-{78B4E49C-8642-42E3-97F2-2900BABD78DF}" dt="2019-08-01T08:09:21.222" v="464" actId="1076"/>
          <ac:picMkLst>
            <pc:docMk/>
            <pc:sldMk cId="541285117" sldId="347"/>
            <ac:picMk id="4" creationId="{56C18233-1316-4296-8652-3C765D2223C1}"/>
          </ac:picMkLst>
        </pc:picChg>
      </pc:sldChg>
      <pc:sldChg chg="addSp modSp new">
        <pc:chgData name="" userId="" providerId="" clId="Web-{78B4E49C-8642-42E3-97F2-2900BABD78DF}" dt="2019-08-01T08:08:27.597" v="446" actId="1076"/>
        <pc:sldMkLst>
          <pc:docMk/>
          <pc:sldMk cId="348695922" sldId="348"/>
        </pc:sldMkLst>
        <pc:spChg chg="mod">
          <ac:chgData name="" userId="" providerId="" clId="Web-{78B4E49C-8642-42E3-97F2-2900BABD78DF}" dt="2019-08-01T08:06:12.144" v="383" actId="20577"/>
          <ac:spMkLst>
            <pc:docMk/>
            <pc:sldMk cId="348695922" sldId="348"/>
            <ac:spMk id="2" creationId="{67D90BC5-4303-4041-A781-B9DC595AC0CF}"/>
          </ac:spMkLst>
        </pc:spChg>
        <pc:spChg chg="mod">
          <ac:chgData name="" userId="" providerId="" clId="Web-{78B4E49C-8642-42E3-97F2-2900BABD78DF}" dt="2019-08-01T08:07:06.472" v="433" actId="20577"/>
          <ac:spMkLst>
            <pc:docMk/>
            <pc:sldMk cId="348695922" sldId="348"/>
            <ac:spMk id="3" creationId="{2194E862-9BB8-4BCC-8AB3-60FAB25E4D70}"/>
          </ac:spMkLst>
        </pc:spChg>
        <pc:picChg chg="add mod">
          <ac:chgData name="" userId="" providerId="" clId="Web-{78B4E49C-8642-42E3-97F2-2900BABD78DF}" dt="2019-08-01T08:08:27.597" v="446" actId="1076"/>
          <ac:picMkLst>
            <pc:docMk/>
            <pc:sldMk cId="348695922" sldId="348"/>
            <ac:picMk id="4" creationId="{9F4F8C6B-B933-4157-B7C5-83AA8E00A4A0}"/>
          </ac:picMkLst>
        </pc:picChg>
        <pc:picChg chg="add mod">
          <ac:chgData name="" userId="" providerId="" clId="Web-{78B4E49C-8642-42E3-97F2-2900BABD78DF}" dt="2019-08-01T08:08:18.722" v="443" actId="1076"/>
          <ac:picMkLst>
            <pc:docMk/>
            <pc:sldMk cId="348695922" sldId="348"/>
            <ac:picMk id="6" creationId="{E4D05F3A-F66D-4A94-87F4-C0170F398ABF}"/>
          </ac:picMkLst>
        </pc:picChg>
      </pc:sldChg>
      <pc:sldChg chg="modSp new">
        <pc:chgData name="" userId="" providerId="" clId="Web-{78B4E49C-8642-42E3-97F2-2900BABD78DF}" dt="2019-08-01T08:13:26.334" v="594" actId="20577"/>
        <pc:sldMkLst>
          <pc:docMk/>
          <pc:sldMk cId="562708643" sldId="349"/>
        </pc:sldMkLst>
        <pc:spChg chg="mod">
          <ac:chgData name="" userId="" providerId="" clId="Web-{78B4E49C-8642-42E3-97F2-2900BABD78DF}" dt="2019-08-01T08:12:55.193" v="551" actId="20577"/>
          <ac:spMkLst>
            <pc:docMk/>
            <pc:sldMk cId="562708643" sldId="349"/>
            <ac:spMk id="2" creationId="{627B9ED2-4723-4AF7-9085-FAD239D29EE2}"/>
          </ac:spMkLst>
        </pc:spChg>
        <pc:spChg chg="mod">
          <ac:chgData name="" userId="" providerId="" clId="Web-{78B4E49C-8642-42E3-97F2-2900BABD78DF}" dt="2019-08-01T08:13:26.334" v="594" actId="20577"/>
          <ac:spMkLst>
            <pc:docMk/>
            <pc:sldMk cId="562708643" sldId="349"/>
            <ac:spMk id="3" creationId="{FF6CA5FC-7390-49BB-8013-5F04E3C2D1CF}"/>
          </ac:spMkLst>
        </pc:spChg>
      </pc:sldChg>
      <pc:sldChg chg="modSp new">
        <pc:chgData name="" userId="" providerId="" clId="Web-{78B4E49C-8642-42E3-97F2-2900BABD78DF}" dt="2019-08-01T08:16:43.979" v="674" actId="20577"/>
        <pc:sldMkLst>
          <pc:docMk/>
          <pc:sldMk cId="3910964378" sldId="350"/>
        </pc:sldMkLst>
        <pc:spChg chg="mod">
          <ac:chgData name="" userId="" providerId="" clId="Web-{78B4E49C-8642-42E3-97F2-2900BABD78DF}" dt="2019-08-01T08:13:51.350" v="610" actId="20577"/>
          <ac:spMkLst>
            <pc:docMk/>
            <pc:sldMk cId="3910964378" sldId="350"/>
            <ac:spMk id="2" creationId="{5F5FD96B-9B33-42B4-B2A6-D2730B413857}"/>
          </ac:spMkLst>
        </pc:spChg>
        <pc:spChg chg="mod">
          <ac:chgData name="" userId="" providerId="" clId="Web-{78B4E49C-8642-42E3-97F2-2900BABD78DF}" dt="2019-08-01T08:16:43.979" v="674" actId="20577"/>
          <ac:spMkLst>
            <pc:docMk/>
            <pc:sldMk cId="3910964378" sldId="350"/>
            <ac:spMk id="3" creationId="{DAE32312-1BBD-4950-83E0-36B8688F845F}"/>
          </ac:spMkLst>
        </pc:spChg>
      </pc:sldChg>
      <pc:sldChg chg="add replId">
        <pc:chgData name="" userId="" providerId="" clId="Web-{78B4E49C-8642-42E3-97F2-2900BABD78DF}" dt="2019-08-01T08:14:38.100" v="654"/>
        <pc:sldMkLst>
          <pc:docMk/>
          <pc:sldMk cId="2919657323" sldId="351"/>
        </pc:sldMkLst>
      </pc:sldChg>
    </pc:docChg>
  </pc:docChgLst>
  <pc:docChgLst>
    <pc:chgData clId="Web-{A79174C5-5FDA-4213-8989-4A145B7DB1E2}"/>
    <pc:docChg chg="addSld delSld modSld">
      <pc:chgData name="" userId="" providerId="" clId="Web-{A79174C5-5FDA-4213-8989-4A145B7DB1E2}" dt="2019-09-09T23:09:10.724" v="2250" actId="1076"/>
      <pc:docMkLst>
        <pc:docMk/>
      </pc:docMkLst>
      <pc:sldChg chg="modSp">
        <pc:chgData name="" userId="" providerId="" clId="Web-{A79174C5-5FDA-4213-8989-4A145B7DB1E2}" dt="2019-09-09T22:22:33.434" v="416" actId="20577"/>
        <pc:sldMkLst>
          <pc:docMk/>
          <pc:sldMk cId="1132758330" sldId="329"/>
        </pc:sldMkLst>
        <pc:spChg chg="mod">
          <ac:chgData name="" userId="" providerId="" clId="Web-{A79174C5-5FDA-4213-8989-4A145B7DB1E2}" dt="2019-09-09T22:22:33.434" v="416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modSp">
        <pc:chgData name="" userId="" providerId="" clId="Web-{A79174C5-5FDA-4213-8989-4A145B7DB1E2}" dt="2019-09-09T23:09:10.724" v="2250" actId="1076"/>
        <pc:sldMkLst>
          <pc:docMk/>
          <pc:sldMk cId="947793723" sldId="342"/>
        </pc:sldMkLst>
        <pc:spChg chg="mod">
          <ac:chgData name="" userId="" providerId="" clId="Web-{A79174C5-5FDA-4213-8989-4A145B7DB1E2}" dt="2019-09-09T22:37:26.859" v="559" actId="20577"/>
          <ac:spMkLst>
            <pc:docMk/>
            <pc:sldMk cId="947793723" sldId="342"/>
            <ac:spMk id="2" creationId="{61BC475F-7015-47FC-8F75-2C41C9640D83}"/>
          </ac:spMkLst>
        </pc:spChg>
        <pc:spChg chg="mod">
          <ac:chgData name="" userId="" providerId="" clId="Web-{A79174C5-5FDA-4213-8989-4A145B7DB1E2}" dt="2019-09-09T23:09:10.724" v="2250" actId="1076"/>
          <ac:spMkLst>
            <pc:docMk/>
            <pc:sldMk cId="947793723" sldId="342"/>
            <ac:spMk id="3" creationId="{6D696566-04AB-43A5-99F3-B035BBF70336}"/>
          </ac:spMkLst>
        </pc:spChg>
      </pc:sldChg>
      <pc:sldChg chg="modSp">
        <pc:chgData name="" userId="" providerId="" clId="Web-{A79174C5-5FDA-4213-8989-4A145B7DB1E2}" dt="2019-09-09T23:08:55.192" v="2248" actId="20577"/>
        <pc:sldMkLst>
          <pc:docMk/>
          <pc:sldMk cId="2154823666" sldId="344"/>
        </pc:sldMkLst>
        <pc:spChg chg="mod">
          <ac:chgData name="" userId="" providerId="" clId="Web-{A79174C5-5FDA-4213-8989-4A145B7DB1E2}" dt="2019-09-09T23:08:55.192" v="2248" actId="20577"/>
          <ac:spMkLst>
            <pc:docMk/>
            <pc:sldMk cId="2154823666" sldId="344"/>
            <ac:spMk id="3" creationId="{EBB26466-D11A-4DA0-941B-9923B823E2CA}"/>
          </ac:spMkLst>
        </pc:spChg>
      </pc:sldChg>
      <pc:sldChg chg="modSp">
        <pc:chgData name="" userId="" providerId="" clId="Web-{A79174C5-5FDA-4213-8989-4A145B7DB1E2}" dt="2019-09-09T23:05:41.567" v="1889" actId="20577"/>
        <pc:sldMkLst>
          <pc:docMk/>
          <pc:sldMk cId="2965311933" sldId="347"/>
        </pc:sldMkLst>
        <pc:spChg chg="mod">
          <ac:chgData name="" userId="" providerId="" clId="Web-{A79174C5-5FDA-4213-8989-4A145B7DB1E2}" dt="2019-09-09T23:05:41.567" v="1889" actId="20577"/>
          <ac:spMkLst>
            <pc:docMk/>
            <pc:sldMk cId="2965311933" sldId="347"/>
            <ac:spMk id="3" creationId="{DB48F6EB-F391-4939-9BF8-4C45860C29BA}"/>
          </ac:spMkLst>
        </pc:spChg>
      </pc:sldChg>
      <pc:sldChg chg="modSp">
        <pc:chgData name="" userId="" providerId="" clId="Web-{A79174C5-5FDA-4213-8989-4A145B7DB1E2}" dt="2019-09-09T23:08:32.067" v="2241" actId="20577"/>
        <pc:sldMkLst>
          <pc:docMk/>
          <pc:sldMk cId="1054623269" sldId="348"/>
        </pc:sldMkLst>
        <pc:spChg chg="mod">
          <ac:chgData name="" userId="" providerId="" clId="Web-{A79174C5-5FDA-4213-8989-4A145B7DB1E2}" dt="2019-09-09T23:08:32.067" v="2241" actId="20577"/>
          <ac:spMkLst>
            <pc:docMk/>
            <pc:sldMk cId="1054623269" sldId="348"/>
            <ac:spMk id="2" creationId="{36249444-0400-44AE-BBD7-336582C6A880}"/>
          </ac:spMkLst>
        </pc:spChg>
        <pc:spChg chg="mod">
          <ac:chgData name="" userId="" providerId="" clId="Web-{A79174C5-5FDA-4213-8989-4A145B7DB1E2}" dt="2019-09-09T23:08:17.974" v="2223" actId="20577"/>
          <ac:spMkLst>
            <pc:docMk/>
            <pc:sldMk cId="1054623269" sldId="348"/>
            <ac:spMk id="3" creationId="{DB48F6EB-F391-4939-9BF8-4C45860C29BA}"/>
          </ac:spMkLst>
        </pc:spChg>
      </pc:sldChg>
      <pc:sldChg chg="modSp new del">
        <pc:chgData name="" userId="" providerId="" clId="Web-{A79174C5-5FDA-4213-8989-4A145B7DB1E2}" dt="2019-09-09T22:58:37.003" v="1238"/>
        <pc:sldMkLst>
          <pc:docMk/>
          <pc:sldMk cId="1731162860" sldId="350"/>
        </pc:sldMkLst>
        <pc:spChg chg="mod">
          <ac:chgData name="" userId="" providerId="" clId="Web-{A79174C5-5FDA-4213-8989-4A145B7DB1E2}" dt="2019-09-09T22:38:01.234" v="600" actId="20577"/>
          <ac:spMkLst>
            <pc:docMk/>
            <pc:sldMk cId="1731162860" sldId="350"/>
            <ac:spMk id="2" creationId="{86BBB830-C390-4046-BDDE-D9CE9EA0A29F}"/>
          </ac:spMkLst>
        </pc:spChg>
        <pc:spChg chg="mod">
          <ac:chgData name="" userId="" providerId="" clId="Web-{A79174C5-5FDA-4213-8989-4A145B7DB1E2}" dt="2019-09-09T22:58:34.300" v="1235" actId="20577"/>
          <ac:spMkLst>
            <pc:docMk/>
            <pc:sldMk cId="1731162860" sldId="350"/>
            <ac:spMk id="3" creationId="{20037029-D020-48CD-99A6-6C4BA50D9152}"/>
          </ac:spMkLst>
        </pc:spChg>
      </pc:sldChg>
    </pc:docChg>
  </pc:docChgLst>
  <pc:docChgLst>
    <pc:chgData clId="Web-{D8CBEF99-B9D9-4703-BE55-15BB187F8B76}"/>
    <pc:docChg chg="modSld">
      <pc:chgData name="" userId="" providerId="" clId="Web-{D8CBEF99-B9D9-4703-BE55-15BB187F8B76}" dt="2019-04-15T23:05:57.435" v="5"/>
      <pc:docMkLst>
        <pc:docMk/>
      </pc:docMkLst>
      <pc:sldChg chg="modSp">
        <pc:chgData name="" userId="" providerId="" clId="Web-{D8CBEF99-B9D9-4703-BE55-15BB187F8B76}" dt="2019-04-15T23:05:57.435" v="5"/>
        <pc:sldMkLst>
          <pc:docMk/>
          <pc:sldMk cId="2389493962" sldId="340"/>
        </pc:sldMkLst>
        <pc:graphicFrameChg chg="mod modGraphic">
          <ac:chgData name="" userId="" providerId="" clId="Web-{D8CBEF99-B9D9-4703-BE55-15BB187F8B76}" dt="2019-04-15T23:05:57.435" v="5"/>
          <ac:graphicFrameMkLst>
            <pc:docMk/>
            <pc:sldMk cId="2389493962" sldId="340"/>
            <ac:graphicFrameMk id="4" creationId="{00000000-0000-0000-0000-000000000000}"/>
          </ac:graphicFrameMkLst>
        </pc:graphicFrameChg>
      </pc:sldChg>
    </pc:docChg>
  </pc:docChgLst>
  <pc:docChgLst>
    <pc:chgData clId="Web-{D59E92C2-6DD5-4253-8A2C-0AFD9D0984B6}"/>
    <pc:docChg chg="modSld">
      <pc:chgData name="" userId="" providerId="" clId="Web-{D59E92C2-6DD5-4253-8A2C-0AFD9D0984B6}" dt="2019-06-06T17:16:31.082" v="1"/>
      <pc:docMkLst>
        <pc:docMk/>
      </pc:docMkLst>
      <pc:sldChg chg="modSp">
        <pc:chgData name="" userId="" providerId="" clId="Web-{D59E92C2-6DD5-4253-8A2C-0AFD9D0984B6}" dt="2019-06-06T17:16:31.082" v="1"/>
        <pc:sldMkLst>
          <pc:docMk/>
          <pc:sldMk cId="3421559383" sldId="339"/>
        </pc:sldMkLst>
        <pc:graphicFrameChg chg="mod modGraphic">
          <ac:chgData name="" userId="" providerId="" clId="Web-{D59E92C2-6DD5-4253-8A2C-0AFD9D0984B6}" dt="2019-06-06T17:16:31.082" v="1"/>
          <ac:graphicFrameMkLst>
            <pc:docMk/>
            <pc:sldMk cId="3421559383" sldId="339"/>
            <ac:graphicFrameMk id="5" creationId="{00000000-0000-0000-0000-000000000000}"/>
          </ac:graphicFrameMkLst>
        </pc:graphicFrameChg>
      </pc:sldChg>
    </pc:docChg>
  </pc:docChgLst>
  <pc:docChgLst>
    <pc:chgData clId="Web-{AF869389-A6AC-4C45-ADBF-8D6FD8D7B364}"/>
    <pc:docChg chg="addSld modSld">
      <pc:chgData name="" userId="" providerId="" clId="Web-{AF869389-A6AC-4C45-ADBF-8D6FD8D7B364}" dt="2019-01-24T18:37:08.082" v="267" actId="20577"/>
      <pc:docMkLst>
        <pc:docMk/>
      </pc:docMkLst>
      <pc:sldChg chg="modSp">
        <pc:chgData name="" userId="" providerId="" clId="Web-{AF869389-A6AC-4C45-ADBF-8D6FD8D7B364}" dt="2019-01-24T18:33:37.831" v="175" actId="20577"/>
        <pc:sldMkLst>
          <pc:docMk/>
          <pc:sldMk cId="1132758330" sldId="329"/>
        </pc:sldMkLst>
        <pc:spChg chg="mod">
          <ac:chgData name="" userId="" providerId="" clId="Web-{AF869389-A6AC-4C45-ADBF-8D6FD8D7B364}" dt="2019-01-24T18:33:37.831" v="175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modSp">
        <pc:chgData name="" userId="" providerId="" clId="Web-{AF869389-A6AC-4C45-ADBF-8D6FD8D7B364}" dt="2019-01-24T18:33:42.488" v="181" actId="20577"/>
        <pc:sldMkLst>
          <pc:docMk/>
          <pc:sldMk cId="991933975" sldId="330"/>
        </pc:sldMkLst>
        <pc:spChg chg="mod">
          <ac:chgData name="" userId="" providerId="" clId="Web-{AF869389-A6AC-4C45-ADBF-8D6FD8D7B364}" dt="2019-01-24T18:33:42.488" v="181" actId="20577"/>
          <ac:spMkLst>
            <pc:docMk/>
            <pc:sldMk cId="991933975" sldId="330"/>
            <ac:spMk id="2" creationId="{00000000-0000-0000-0000-000000000000}"/>
          </ac:spMkLst>
        </pc:spChg>
        <pc:graphicFrameChg chg="mod modGraphic">
          <ac:chgData name="" userId="" providerId="" clId="Web-{AF869389-A6AC-4C45-ADBF-8D6FD8D7B364}" dt="2019-01-24T18:28:16.111" v="78"/>
          <ac:graphicFrameMkLst>
            <pc:docMk/>
            <pc:sldMk cId="991933975" sldId="330"/>
            <ac:graphicFrameMk id="4" creationId="{00000000-0000-0000-0000-000000000000}"/>
          </ac:graphicFrameMkLst>
        </pc:graphicFrameChg>
      </pc:sldChg>
      <pc:sldChg chg="modSp new">
        <pc:chgData name="" userId="" providerId="" clId="Web-{AF869389-A6AC-4C45-ADBF-8D6FD8D7B364}" dt="2019-01-24T18:37:08.082" v="266" actId="20577"/>
        <pc:sldMkLst>
          <pc:docMk/>
          <pc:sldMk cId="11154700" sldId="331"/>
        </pc:sldMkLst>
        <pc:spChg chg="mod">
          <ac:chgData name="" userId="" providerId="" clId="Web-{AF869389-A6AC-4C45-ADBF-8D6FD8D7B364}" dt="2019-01-24T18:21:01.390" v="3" actId="20577"/>
          <ac:spMkLst>
            <pc:docMk/>
            <pc:sldMk cId="11154700" sldId="331"/>
            <ac:spMk id="2" creationId="{EB9D643A-49E8-41F3-890F-65ACAF224668}"/>
          </ac:spMkLst>
        </pc:spChg>
        <pc:spChg chg="mod">
          <ac:chgData name="" userId="" providerId="" clId="Web-{AF869389-A6AC-4C45-ADBF-8D6FD8D7B364}" dt="2019-01-24T18:37:08.082" v="266" actId="20577"/>
          <ac:spMkLst>
            <pc:docMk/>
            <pc:sldMk cId="11154700" sldId="331"/>
            <ac:spMk id="3" creationId="{FA4A86C8-8813-4C9E-830A-821396A06F93}"/>
          </ac:spMkLst>
        </pc:spChg>
      </pc:sldChg>
    </pc:docChg>
  </pc:docChgLst>
  <pc:docChgLst>
    <pc:chgData clId="Web-{79851276-07D9-42B0-9AAD-4D0AEED007E5}"/>
    <pc:docChg chg="addSld delSld modSld">
      <pc:chgData name="" userId="" providerId="" clId="Web-{79851276-07D9-42B0-9AAD-4D0AEED007E5}" dt="2019-02-13T23:47:37.691" v="265"/>
      <pc:docMkLst>
        <pc:docMk/>
      </pc:docMkLst>
      <pc:sldChg chg="modSp">
        <pc:chgData name="" userId="" providerId="" clId="Web-{79851276-07D9-42B0-9AAD-4D0AEED007E5}" dt="2019-02-13T23:42:03.075" v="19" actId="20577"/>
        <pc:sldMkLst>
          <pc:docMk/>
          <pc:sldMk cId="669138252" sldId="327"/>
        </pc:sldMkLst>
        <pc:spChg chg="mod">
          <ac:chgData name="" userId="" providerId="" clId="Web-{79851276-07D9-42B0-9AAD-4D0AEED007E5}" dt="2019-02-13T23:41:39.964" v="4" actId="20577"/>
          <ac:spMkLst>
            <pc:docMk/>
            <pc:sldMk cId="669138252" sldId="327"/>
            <ac:spMk id="2" creationId="{00000000-0000-0000-0000-000000000000}"/>
          </ac:spMkLst>
        </pc:spChg>
        <pc:spChg chg="mod">
          <ac:chgData name="" userId="" providerId="" clId="Web-{79851276-07D9-42B0-9AAD-4D0AEED007E5}" dt="2019-02-13T23:42:03.075" v="19" actId="20577"/>
          <ac:spMkLst>
            <pc:docMk/>
            <pc:sldMk cId="669138252" sldId="327"/>
            <ac:spMk id="3" creationId="{00000000-0000-0000-0000-000000000000}"/>
          </ac:spMkLst>
        </pc:spChg>
      </pc:sldChg>
      <pc:sldChg chg="addSp delSp modSp new del">
        <pc:chgData name="" userId="" providerId="" clId="Web-{79851276-07D9-42B0-9AAD-4D0AEED007E5}" dt="2019-02-13T23:46:56.068" v="200"/>
        <pc:sldMkLst>
          <pc:docMk/>
          <pc:sldMk cId="531531558" sldId="332"/>
        </pc:sldMkLst>
        <pc:spChg chg="del">
          <ac:chgData name="" userId="" providerId="" clId="Web-{79851276-07D9-42B0-9AAD-4D0AEED007E5}" dt="2019-02-13T23:44:14.121" v="22"/>
          <ac:spMkLst>
            <pc:docMk/>
            <pc:sldMk cId="531531558" sldId="332"/>
            <ac:spMk id="3" creationId="{EEC34574-279D-4360-AFAD-56C2A9D97C98}"/>
          </ac:spMkLst>
        </pc:spChg>
        <pc:graphicFrameChg chg="add mod ord modGraphic">
          <ac:chgData name="" userId="" providerId="" clId="Web-{79851276-07D9-42B0-9AAD-4D0AEED007E5}" dt="2019-02-13T23:46:52.661" v="199"/>
          <ac:graphicFrameMkLst>
            <pc:docMk/>
            <pc:sldMk cId="531531558" sldId="332"/>
            <ac:graphicFrameMk id="5" creationId="{2BA29E4B-3262-453F-A4F4-081FF0CA1094}"/>
          </ac:graphicFrameMkLst>
        </pc:graphicFrameChg>
      </pc:sldChg>
      <pc:sldChg chg="addSp delSp modSp add">
        <pc:chgData name="" userId="" providerId="" clId="Web-{79851276-07D9-42B0-9AAD-4D0AEED007E5}" dt="2019-02-13T23:47:37.691" v="265"/>
        <pc:sldMkLst>
          <pc:docMk/>
          <pc:sldMk cId="2002961991" sldId="332"/>
        </pc:sldMkLst>
        <pc:spChg chg="del">
          <ac:chgData name="" userId="" providerId="" clId="Web-{79851276-07D9-42B0-9AAD-4D0AEED007E5}" dt="2019-02-13T23:47:12.839" v="202"/>
          <ac:spMkLst>
            <pc:docMk/>
            <pc:sldMk cId="2002961991" sldId="332"/>
            <ac:spMk id="2" creationId="{00000000-0000-0000-0000-000000000000}"/>
          </ac:spMkLst>
        </pc:spChg>
        <pc:spChg chg="add del mod">
          <ac:chgData name="" userId="" providerId="" clId="Web-{79851276-07D9-42B0-9AAD-4D0AEED007E5}" dt="2019-02-13T23:47:16.404" v="203"/>
          <ac:spMkLst>
            <pc:docMk/>
            <pc:sldMk cId="2002961991" sldId="332"/>
            <ac:spMk id="4" creationId="{121DC2EC-9CA4-439F-8133-8CE19F3E0B75}"/>
          </ac:spMkLst>
        </pc:spChg>
        <pc:graphicFrameChg chg="mod modGraphic">
          <ac:chgData name="" userId="" providerId="" clId="Web-{79851276-07D9-42B0-9AAD-4D0AEED007E5}" dt="2019-02-13T23:47:37.691" v="265"/>
          <ac:graphicFrameMkLst>
            <pc:docMk/>
            <pc:sldMk cId="2002961991" sldId="332"/>
            <ac:graphicFrameMk id="5" creationId="{00000000-0000-0000-0000-000000000000}"/>
          </ac:graphicFrameMkLst>
        </pc:graphicFrameChg>
      </pc:sldChg>
    </pc:docChg>
  </pc:docChgLst>
  <pc:docChgLst>
    <pc:chgData clId="Web-{A18CDBE1-F3A1-4FCA-B481-92AD4DFE614F}"/>
    <pc:docChg chg="addSld delSld modSld">
      <pc:chgData name="" userId="" providerId="" clId="Web-{A18CDBE1-F3A1-4FCA-B481-92AD4DFE614F}" dt="2019-09-09T19:47:45.647" v="92" actId="20577"/>
      <pc:docMkLst>
        <pc:docMk/>
      </pc:docMkLst>
      <pc:sldChg chg="modSp">
        <pc:chgData name="" userId="" providerId="" clId="Web-{A18CDBE1-F3A1-4FCA-B481-92AD4DFE614F}" dt="2019-09-09T19:45:41.631" v="27" actId="20577"/>
        <pc:sldMkLst>
          <pc:docMk/>
          <pc:sldMk cId="1132758330" sldId="329"/>
        </pc:sldMkLst>
        <pc:spChg chg="mod">
          <ac:chgData name="" userId="" providerId="" clId="Web-{A18CDBE1-F3A1-4FCA-B481-92AD4DFE614F}" dt="2019-09-09T19:45:41.631" v="27" actId="20577"/>
          <ac:spMkLst>
            <pc:docMk/>
            <pc:sldMk cId="1132758330" sldId="329"/>
            <ac:spMk id="2" creationId="{00000000-0000-0000-0000-000000000000}"/>
          </ac:spMkLst>
        </pc:spChg>
        <pc:spChg chg="mod">
          <ac:chgData name="" userId="" providerId="" clId="Web-{A18CDBE1-F3A1-4FCA-B481-92AD4DFE614F}" dt="2019-09-09T19:45:40.475" v="22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delSp modSp">
        <pc:chgData name="" userId="" providerId="" clId="Web-{A18CDBE1-F3A1-4FCA-B481-92AD4DFE614F}" dt="2019-09-09T19:47:45.272" v="90" actId="20577"/>
        <pc:sldMkLst>
          <pc:docMk/>
          <pc:sldMk cId="573529373" sldId="341"/>
        </pc:sldMkLst>
        <pc:spChg chg="mod">
          <ac:chgData name="" userId="" providerId="" clId="Web-{A18CDBE1-F3A1-4FCA-B481-92AD4DFE614F}" dt="2019-09-09T19:46:46.835" v="58" actId="20577"/>
          <ac:spMkLst>
            <pc:docMk/>
            <pc:sldMk cId="573529373" sldId="341"/>
            <ac:spMk id="2" creationId="{00000000-0000-0000-0000-000000000000}"/>
          </ac:spMkLst>
        </pc:spChg>
        <pc:spChg chg="mod">
          <ac:chgData name="" userId="" providerId="" clId="Web-{A18CDBE1-F3A1-4FCA-B481-92AD4DFE614F}" dt="2019-09-09T19:47:45.272" v="90" actId="20577"/>
          <ac:spMkLst>
            <pc:docMk/>
            <pc:sldMk cId="573529373" sldId="341"/>
            <ac:spMk id="3" creationId="{00000000-0000-0000-0000-000000000000}"/>
          </ac:spMkLst>
        </pc:spChg>
        <pc:picChg chg="del">
          <ac:chgData name="" userId="" providerId="" clId="Web-{A18CDBE1-F3A1-4FCA-B481-92AD4DFE614F}" dt="2019-09-09T19:45:13.975" v="0"/>
          <ac:picMkLst>
            <pc:docMk/>
            <pc:sldMk cId="573529373" sldId="341"/>
            <ac:picMk id="4" creationId="{00000000-0000-0000-0000-000000000000}"/>
          </ac:picMkLst>
        </pc:picChg>
      </pc:sldChg>
      <pc:sldChg chg="new">
        <pc:chgData name="" userId="" providerId="" clId="Web-{A18CDBE1-F3A1-4FCA-B481-92AD4DFE614F}" dt="2019-09-09T19:47:21.710" v="88"/>
        <pc:sldMkLst>
          <pc:docMk/>
          <pc:sldMk cId="947793723" sldId="342"/>
        </pc:sldMkLst>
      </pc:sldChg>
      <pc:sldChg chg="del">
        <pc:chgData name="" userId="" providerId="" clId="Web-{A18CDBE1-F3A1-4FCA-B481-92AD4DFE614F}" dt="2019-09-09T19:45:55.085" v="38"/>
        <pc:sldMkLst>
          <pc:docMk/>
          <pc:sldMk cId="1760139487" sldId="342"/>
        </pc:sldMkLst>
      </pc:sldChg>
      <pc:sldChg chg="del">
        <pc:chgData name="" userId="" providerId="" clId="Web-{A18CDBE1-F3A1-4FCA-B481-92AD4DFE614F}" dt="2019-09-09T19:45:55.085" v="37"/>
        <pc:sldMkLst>
          <pc:docMk/>
          <pc:sldMk cId="1786328418" sldId="343"/>
        </pc:sldMkLst>
      </pc:sldChg>
      <pc:sldChg chg="del">
        <pc:chgData name="" userId="" providerId="" clId="Web-{A18CDBE1-F3A1-4FCA-B481-92AD4DFE614F}" dt="2019-09-09T19:45:55.085" v="36"/>
        <pc:sldMkLst>
          <pc:docMk/>
          <pc:sldMk cId="2598800641" sldId="344"/>
        </pc:sldMkLst>
      </pc:sldChg>
      <pc:sldChg chg="del">
        <pc:chgData name="" userId="" providerId="" clId="Web-{A18CDBE1-F3A1-4FCA-B481-92AD4DFE614F}" dt="2019-09-09T19:45:55.085" v="35"/>
        <pc:sldMkLst>
          <pc:docMk/>
          <pc:sldMk cId="3023909416" sldId="345"/>
        </pc:sldMkLst>
      </pc:sldChg>
      <pc:sldChg chg="del">
        <pc:chgData name="" userId="" providerId="" clId="Web-{A18CDBE1-F3A1-4FCA-B481-92AD4DFE614F}" dt="2019-09-09T19:45:55.085" v="33"/>
        <pc:sldMkLst>
          <pc:docMk/>
          <pc:sldMk cId="1141957882" sldId="346"/>
        </pc:sldMkLst>
      </pc:sldChg>
      <pc:sldChg chg="del">
        <pc:chgData name="" userId="" providerId="" clId="Web-{A18CDBE1-F3A1-4FCA-B481-92AD4DFE614F}" dt="2019-09-09T19:45:55.085" v="32"/>
        <pc:sldMkLst>
          <pc:docMk/>
          <pc:sldMk cId="1425622298" sldId="347"/>
        </pc:sldMkLst>
      </pc:sldChg>
      <pc:sldChg chg="del">
        <pc:chgData name="" userId="" providerId="" clId="Web-{A18CDBE1-F3A1-4FCA-B481-92AD4DFE614F}" dt="2019-09-09T19:45:55.085" v="34"/>
        <pc:sldMkLst>
          <pc:docMk/>
          <pc:sldMk cId="4179953252" sldId="348"/>
        </pc:sldMkLst>
      </pc:sldChg>
      <pc:sldChg chg="del">
        <pc:chgData name="" userId="" providerId="" clId="Web-{A18CDBE1-F3A1-4FCA-B481-92AD4DFE614F}" dt="2019-09-09T19:45:55.085" v="31"/>
        <pc:sldMkLst>
          <pc:docMk/>
          <pc:sldMk cId="4135859898" sldId="349"/>
        </pc:sldMkLst>
      </pc:sldChg>
      <pc:sldChg chg="del">
        <pc:chgData name="" userId="" providerId="" clId="Web-{A18CDBE1-F3A1-4FCA-B481-92AD4DFE614F}" dt="2019-09-09T19:45:55.085" v="30"/>
        <pc:sldMkLst>
          <pc:docMk/>
          <pc:sldMk cId="2740369631" sldId="350"/>
        </pc:sldMkLst>
      </pc:sldChg>
    </pc:docChg>
  </pc:docChgLst>
  <pc:docChgLst>
    <pc:chgData clId="Web-{1F69FAC7-355E-437C-AF1B-746F3D8A718E}"/>
    <pc:docChg chg="addSld modSld sldOrd">
      <pc:chgData name="" userId="" providerId="" clId="Web-{1F69FAC7-355E-437C-AF1B-746F3D8A718E}" dt="2019-08-01T08:39:18.352" v="555" actId="20577"/>
      <pc:docMkLst>
        <pc:docMk/>
      </pc:docMkLst>
      <pc:sldChg chg="modSp">
        <pc:chgData name="" userId="" providerId="" clId="Web-{1F69FAC7-355E-437C-AF1B-746F3D8A718E}" dt="2019-08-01T08:20:18.781" v="55" actId="20577"/>
        <pc:sldMkLst>
          <pc:docMk/>
          <pc:sldMk cId="3910964378" sldId="350"/>
        </pc:sldMkLst>
        <pc:spChg chg="mod">
          <ac:chgData name="" userId="" providerId="" clId="Web-{1F69FAC7-355E-437C-AF1B-746F3D8A718E}" dt="2019-08-01T08:20:18.781" v="55" actId="20577"/>
          <ac:spMkLst>
            <pc:docMk/>
            <pc:sldMk cId="3910964378" sldId="350"/>
            <ac:spMk id="3" creationId="{DAE32312-1BBD-4950-83E0-36B8688F845F}"/>
          </ac:spMkLst>
        </pc:spChg>
      </pc:sldChg>
      <pc:sldChg chg="modSp">
        <pc:chgData name="" userId="" providerId="" clId="Web-{1F69FAC7-355E-437C-AF1B-746F3D8A718E}" dt="2019-08-01T08:26:30.235" v="499" actId="20577"/>
        <pc:sldMkLst>
          <pc:docMk/>
          <pc:sldMk cId="2919657323" sldId="351"/>
        </pc:sldMkLst>
        <pc:spChg chg="mod">
          <ac:chgData name="" userId="" providerId="" clId="Web-{1F69FAC7-355E-437C-AF1B-746F3D8A718E}" dt="2019-08-01T08:26:30.235" v="499" actId="20577"/>
          <ac:spMkLst>
            <pc:docMk/>
            <pc:sldMk cId="2919657323" sldId="351"/>
            <ac:spMk id="3" creationId="{DAE32312-1BBD-4950-83E0-36B8688F845F}"/>
          </ac:spMkLst>
        </pc:spChg>
      </pc:sldChg>
      <pc:sldChg chg="addSp delSp modSp new ord">
        <pc:chgData name="" userId="" providerId="" clId="Web-{1F69FAC7-355E-437C-AF1B-746F3D8A718E}" dt="2019-08-01T08:23:59.844" v="251"/>
        <pc:sldMkLst>
          <pc:docMk/>
          <pc:sldMk cId="1499597307" sldId="352"/>
        </pc:sldMkLst>
        <pc:spChg chg="del">
          <ac:chgData name="" userId="" providerId="" clId="Web-{1F69FAC7-355E-437C-AF1B-746F3D8A718E}" dt="2019-08-01T08:22:06.797" v="127"/>
          <ac:spMkLst>
            <pc:docMk/>
            <pc:sldMk cId="1499597307" sldId="352"/>
            <ac:spMk id="2" creationId="{65CE0DF2-0A9B-496E-9358-03B75AE2EA3D}"/>
          </ac:spMkLst>
        </pc:spChg>
        <pc:spChg chg="del">
          <ac:chgData name="" userId="" providerId="" clId="Web-{1F69FAC7-355E-437C-AF1B-746F3D8A718E}" dt="2019-08-01T08:22:09.235" v="128"/>
          <ac:spMkLst>
            <pc:docMk/>
            <pc:sldMk cId="1499597307" sldId="352"/>
            <ac:spMk id="3" creationId="{8AC36313-402D-4D6D-8968-D4D4460FC8B0}"/>
          </ac:spMkLst>
        </pc:spChg>
        <pc:spChg chg="add del mod">
          <ac:chgData name="" userId="" providerId="" clId="Web-{1F69FAC7-355E-437C-AF1B-746F3D8A718E}" dt="2019-08-01T08:22:15.610" v="134"/>
          <ac:spMkLst>
            <pc:docMk/>
            <pc:sldMk cId="1499597307" sldId="352"/>
            <ac:spMk id="6" creationId="{5381C5F1-545B-4474-97A0-ED8A428A656E}"/>
          </ac:spMkLst>
        </pc:spChg>
        <pc:graphicFrameChg chg="add mod modGraphic">
          <ac:chgData name="" userId="" providerId="" clId="Web-{1F69FAC7-355E-437C-AF1B-746F3D8A718E}" dt="2019-08-01T08:23:59.844" v="251"/>
          <ac:graphicFrameMkLst>
            <pc:docMk/>
            <pc:sldMk cId="1499597307" sldId="352"/>
            <ac:graphicFrameMk id="5" creationId="{4F791D0C-B910-42DE-ABB9-2114C291DE64}"/>
          </ac:graphicFrameMkLst>
        </pc:graphicFrameChg>
      </pc:sldChg>
      <pc:sldChg chg="modSp new ord">
        <pc:chgData name="" userId="" providerId="" clId="Web-{1F69FAC7-355E-437C-AF1B-746F3D8A718E}" dt="2019-08-01T08:39:18.352" v="554" actId="20577"/>
        <pc:sldMkLst>
          <pc:docMk/>
          <pc:sldMk cId="2315227924" sldId="353"/>
        </pc:sldMkLst>
        <pc:spChg chg="mod">
          <ac:chgData name="" userId="" providerId="" clId="Web-{1F69FAC7-355E-437C-AF1B-746F3D8A718E}" dt="2019-08-01T08:31:08.549" v="510" actId="20577"/>
          <ac:spMkLst>
            <pc:docMk/>
            <pc:sldMk cId="2315227924" sldId="353"/>
            <ac:spMk id="2" creationId="{3590809F-F5FA-43C6-B670-AF98AFFA6E77}"/>
          </ac:spMkLst>
        </pc:spChg>
        <pc:spChg chg="mod">
          <ac:chgData name="" userId="" providerId="" clId="Web-{1F69FAC7-355E-437C-AF1B-746F3D8A718E}" dt="2019-08-01T08:39:18.352" v="554" actId="20577"/>
          <ac:spMkLst>
            <pc:docMk/>
            <pc:sldMk cId="2315227924" sldId="353"/>
            <ac:spMk id="3" creationId="{A3949F47-F49D-41F2-86DA-0441D8921BAC}"/>
          </ac:spMkLst>
        </pc:spChg>
      </pc:sldChg>
    </pc:docChg>
  </pc:docChgLst>
  <pc:docChgLst>
    <pc:chgData clId="Web-{2C89D124-F6A5-40DB-A32B-2FE56D8E086C}"/>
    <pc:docChg chg="modSld">
      <pc:chgData name="" userId="" providerId="" clId="Web-{2C89D124-F6A5-40DB-A32B-2FE56D8E086C}" dt="2019-08-01T17:19:54.767" v="10" actId="20577"/>
      <pc:docMkLst>
        <pc:docMk/>
      </pc:docMkLst>
      <pc:sldChg chg="modSp">
        <pc:chgData name="" userId="" providerId="" clId="Web-{2C89D124-F6A5-40DB-A32B-2FE56D8E086C}" dt="2019-08-01T17:19:53.595" v="8" actId="20577"/>
        <pc:sldMkLst>
          <pc:docMk/>
          <pc:sldMk cId="1205227982" sldId="345"/>
        </pc:sldMkLst>
        <pc:spChg chg="mod">
          <ac:chgData name="" userId="" providerId="" clId="Web-{2C89D124-F6A5-40DB-A32B-2FE56D8E086C}" dt="2019-08-01T17:19:53.595" v="8" actId="20577"/>
          <ac:spMkLst>
            <pc:docMk/>
            <pc:sldMk cId="1205227982" sldId="345"/>
            <ac:spMk id="2" creationId="{00000000-0000-0000-0000-000000000000}"/>
          </ac:spMkLst>
        </pc:spChg>
      </pc:sldChg>
    </pc:docChg>
  </pc:docChgLst>
  <pc:docChgLst>
    <pc:chgData clId="Web-{565D6F43-40FE-4B17-984C-37CF23256B46}"/>
    <pc:docChg chg="modSld">
      <pc:chgData name="" userId="" providerId="" clId="Web-{565D6F43-40FE-4B17-984C-37CF23256B46}" dt="2019-09-05T17:10:50.062" v="3" actId="1076"/>
      <pc:docMkLst>
        <pc:docMk/>
      </pc:docMkLst>
      <pc:sldChg chg="modSp">
        <pc:chgData name="" userId="" providerId="" clId="Web-{565D6F43-40FE-4B17-984C-37CF23256B46}" dt="2019-09-05T17:10:50.062" v="3" actId="1076"/>
        <pc:sldMkLst>
          <pc:docMk/>
          <pc:sldMk cId="4135859898" sldId="349"/>
        </pc:sldMkLst>
        <pc:picChg chg="mod">
          <ac:chgData name="" userId="" providerId="" clId="Web-{565D6F43-40FE-4B17-984C-37CF23256B46}" dt="2019-09-05T17:10:50.062" v="3" actId="1076"/>
          <ac:picMkLst>
            <pc:docMk/>
            <pc:sldMk cId="4135859898" sldId="349"/>
            <ac:picMk id="4" creationId="{86C187A2-63BF-47F1-A4EF-4427C0153AE7}"/>
          </ac:picMkLst>
        </pc:picChg>
      </pc:sldChg>
    </pc:docChg>
  </pc:docChgLst>
  <pc:docChgLst>
    <pc:chgData clId="Web-{ADC1C300-5106-4E96-A5FE-81D0F415E38F}"/>
    <pc:docChg chg="addSld modSld sldOrd">
      <pc:chgData name="" userId="" providerId="" clId="Web-{ADC1C300-5106-4E96-A5FE-81D0F415E38F}" dt="2019-08-01T17:13:20.063" v="203" actId="20577"/>
      <pc:docMkLst>
        <pc:docMk/>
      </pc:docMkLst>
      <pc:sldChg chg="modSp">
        <pc:chgData name="" userId="" providerId="" clId="Web-{ADC1C300-5106-4E96-A5FE-81D0F415E38F}" dt="2019-08-01T17:12:27.887" v="152" actId="20577"/>
        <pc:sldMkLst>
          <pc:docMk/>
          <pc:sldMk cId="562708643" sldId="349"/>
        </pc:sldMkLst>
        <pc:spChg chg="mod">
          <ac:chgData name="" userId="" providerId="" clId="Web-{ADC1C300-5106-4E96-A5FE-81D0F415E38F}" dt="2019-08-01T17:10:17.605" v="5" actId="1076"/>
          <ac:spMkLst>
            <pc:docMk/>
            <pc:sldMk cId="562708643" sldId="349"/>
            <ac:spMk id="2" creationId="{627B9ED2-4723-4AF7-9085-FAD239D29EE2}"/>
          </ac:spMkLst>
        </pc:spChg>
        <pc:spChg chg="mod">
          <ac:chgData name="" userId="" providerId="" clId="Web-{ADC1C300-5106-4E96-A5FE-81D0F415E38F}" dt="2019-08-01T17:12:27.887" v="152" actId="20577"/>
          <ac:spMkLst>
            <pc:docMk/>
            <pc:sldMk cId="562708643" sldId="349"/>
            <ac:spMk id="3" creationId="{FF6CA5FC-7390-49BB-8013-5F04E3C2D1CF}"/>
          </ac:spMkLst>
        </pc:spChg>
      </pc:sldChg>
      <pc:sldChg chg="modSp add ord replId">
        <pc:chgData name="" userId="" providerId="" clId="Web-{ADC1C300-5106-4E96-A5FE-81D0F415E38F}" dt="2019-08-01T17:13:20.063" v="202" actId="20577"/>
        <pc:sldMkLst>
          <pc:docMk/>
          <pc:sldMk cId="1705059293" sldId="354"/>
        </pc:sldMkLst>
        <pc:spChg chg="mod">
          <ac:chgData name="" userId="" providerId="" clId="Web-{ADC1C300-5106-4E96-A5FE-81D0F415E38F}" dt="2019-08-01T17:13:20.063" v="202" actId="20577"/>
          <ac:spMkLst>
            <pc:docMk/>
            <pc:sldMk cId="1705059293" sldId="354"/>
            <ac:spMk id="3" creationId="{FF6CA5FC-7390-49BB-8013-5F04E3C2D1CF}"/>
          </ac:spMkLst>
        </pc:spChg>
      </pc:sldChg>
    </pc:docChg>
  </pc:docChgLst>
  <pc:docChgLst>
    <pc:chgData clId="Web-{3D9FB5E7-3CC1-4D0E-8B9C-090AD78FD491}"/>
    <pc:docChg chg="addSld delSld modSld">
      <pc:chgData name="" userId="" providerId="" clId="Web-{3D9FB5E7-3CC1-4D0E-8B9C-090AD78FD491}" dt="2019-09-05T01:30:20.134" v="1214" actId="20577"/>
      <pc:docMkLst>
        <pc:docMk/>
      </pc:docMkLst>
      <pc:sldChg chg="modSp">
        <pc:chgData name="" userId="" providerId="" clId="Web-{3D9FB5E7-3CC1-4D0E-8B9C-090AD78FD491}" dt="2019-09-05T01:26:59.959" v="1162" actId="20577"/>
        <pc:sldMkLst>
          <pc:docMk/>
          <pc:sldMk cId="1132758330" sldId="329"/>
        </pc:sldMkLst>
        <pc:spChg chg="mod">
          <ac:chgData name="" userId="" providerId="" clId="Web-{3D9FB5E7-3CC1-4D0E-8B9C-090AD78FD491}" dt="2019-09-05T01:26:59.959" v="1162" actId="20577"/>
          <ac:spMkLst>
            <pc:docMk/>
            <pc:sldMk cId="1132758330" sldId="329"/>
            <ac:spMk id="3" creationId="{00000000-0000-0000-0000-000000000000}"/>
          </ac:spMkLst>
        </pc:spChg>
      </pc:sldChg>
      <pc:sldChg chg="modSp">
        <pc:chgData name="" userId="" providerId="" clId="Web-{3D9FB5E7-3CC1-4D0E-8B9C-090AD78FD491}" dt="2019-09-05T00:35:23.625" v="29" actId="20577"/>
        <pc:sldMkLst>
          <pc:docMk/>
          <pc:sldMk cId="573529373" sldId="341"/>
        </pc:sldMkLst>
        <pc:spChg chg="mod">
          <ac:chgData name="" userId="" providerId="" clId="Web-{3D9FB5E7-3CC1-4D0E-8B9C-090AD78FD491}" dt="2019-09-05T00:35:23.625" v="29" actId="20577"/>
          <ac:spMkLst>
            <pc:docMk/>
            <pc:sldMk cId="573529373" sldId="341"/>
            <ac:spMk id="3" creationId="{00000000-0000-0000-0000-000000000000}"/>
          </ac:spMkLst>
        </pc:spChg>
      </pc:sldChg>
      <pc:sldChg chg="modSp new">
        <pc:chgData name="" userId="" providerId="" clId="Web-{3D9FB5E7-3CC1-4D0E-8B9C-090AD78FD491}" dt="2019-09-05T00:46:32.895" v="393" actId="20577"/>
        <pc:sldMkLst>
          <pc:docMk/>
          <pc:sldMk cId="1760139487" sldId="342"/>
        </pc:sldMkLst>
        <pc:spChg chg="mod">
          <ac:chgData name="" userId="" providerId="" clId="Web-{3D9FB5E7-3CC1-4D0E-8B9C-090AD78FD491}" dt="2019-09-05T00:40:05.845" v="116" actId="20577"/>
          <ac:spMkLst>
            <pc:docMk/>
            <pc:sldMk cId="1760139487" sldId="342"/>
            <ac:spMk id="2" creationId="{8ED682D3-772D-46EE-880C-35F7EAF103A9}"/>
          </ac:spMkLst>
        </pc:spChg>
        <pc:spChg chg="mod">
          <ac:chgData name="" userId="" providerId="" clId="Web-{3D9FB5E7-3CC1-4D0E-8B9C-090AD78FD491}" dt="2019-09-05T00:46:32.895" v="393" actId="20577"/>
          <ac:spMkLst>
            <pc:docMk/>
            <pc:sldMk cId="1760139487" sldId="342"/>
            <ac:spMk id="3" creationId="{8B95349F-D90A-4483-9EBC-E28E7CDFBD0D}"/>
          </ac:spMkLst>
        </pc:spChg>
      </pc:sldChg>
      <pc:sldChg chg="addSp delSp modSp add replId">
        <pc:chgData name="" userId="" providerId="" clId="Web-{3D9FB5E7-3CC1-4D0E-8B9C-090AD78FD491}" dt="2019-09-05T00:57:25.589" v="574" actId="1076"/>
        <pc:sldMkLst>
          <pc:docMk/>
          <pc:sldMk cId="1786328418" sldId="343"/>
        </pc:sldMkLst>
        <pc:spChg chg="del">
          <ac:chgData name="" userId="" providerId="" clId="Web-{3D9FB5E7-3CC1-4D0E-8B9C-090AD78FD491}" dt="2019-09-05T00:42:55.471" v="213"/>
          <ac:spMkLst>
            <pc:docMk/>
            <pc:sldMk cId="1786328418" sldId="343"/>
            <ac:spMk id="3" creationId="{8B95349F-D90A-4483-9EBC-E28E7CDFBD0D}"/>
          </ac:spMkLst>
        </pc:spChg>
        <pc:spChg chg="add del mod">
          <ac:chgData name="" userId="" providerId="" clId="Web-{3D9FB5E7-3CC1-4D0E-8B9C-090AD78FD491}" dt="2019-09-05T00:42:56.159" v="214"/>
          <ac:spMkLst>
            <pc:docMk/>
            <pc:sldMk cId="1786328418" sldId="343"/>
            <ac:spMk id="5" creationId="{C7532BBB-2753-41C0-9519-46EE0B73BCA4}"/>
          </ac:spMkLst>
        </pc:spChg>
        <pc:spChg chg="add mod">
          <ac:chgData name="" userId="" providerId="" clId="Web-{3D9FB5E7-3CC1-4D0E-8B9C-090AD78FD491}" dt="2019-09-05T00:57:25.589" v="574" actId="1076"/>
          <ac:spMkLst>
            <pc:docMk/>
            <pc:sldMk cId="1786328418" sldId="343"/>
            <ac:spMk id="8" creationId="{BE089A56-E363-443B-8919-15AD9907CCEF}"/>
          </ac:spMkLst>
        </pc:spChg>
        <pc:graphicFrameChg chg="add mod ord modGraphic">
          <ac:chgData name="" userId="" providerId="" clId="Web-{3D9FB5E7-3CC1-4D0E-8B9C-090AD78FD491}" dt="2019-09-05T00:46:35.692" v="395" actId="1076"/>
          <ac:graphicFrameMkLst>
            <pc:docMk/>
            <pc:sldMk cId="1786328418" sldId="343"/>
            <ac:graphicFrameMk id="7" creationId="{293556DA-D5C0-4758-9429-04FCC48DDDF0}"/>
          </ac:graphicFrameMkLst>
        </pc:graphicFrameChg>
      </pc:sldChg>
      <pc:sldChg chg="addSp delSp modSp add replId">
        <pc:chgData name="" userId="" providerId="" clId="Web-{3D9FB5E7-3CC1-4D0E-8B9C-090AD78FD491}" dt="2019-09-05T00:56:49.667" v="563" actId="20577"/>
        <pc:sldMkLst>
          <pc:docMk/>
          <pc:sldMk cId="2598800641" sldId="344"/>
        </pc:sldMkLst>
        <pc:spChg chg="add mod">
          <ac:chgData name="" userId="" providerId="" clId="Web-{3D9FB5E7-3CC1-4D0E-8B9C-090AD78FD491}" dt="2019-09-05T00:56:49.667" v="563" actId="20577"/>
          <ac:spMkLst>
            <pc:docMk/>
            <pc:sldMk cId="2598800641" sldId="344"/>
            <ac:spMk id="4" creationId="{15646E3F-116F-4C04-8D23-C90FA7BFA79D}"/>
          </ac:spMkLst>
        </pc:spChg>
        <pc:spChg chg="del">
          <ac:chgData name="" userId="" providerId="" clId="Web-{3D9FB5E7-3CC1-4D0E-8B9C-090AD78FD491}" dt="2019-09-05T00:51:06.133" v="406"/>
          <ac:spMkLst>
            <pc:docMk/>
            <pc:sldMk cId="2598800641" sldId="344"/>
            <ac:spMk id="8" creationId="{BE089A56-E363-443B-8919-15AD9907CCEF}"/>
          </ac:spMkLst>
        </pc:spChg>
        <pc:graphicFrameChg chg="del">
          <ac:chgData name="" userId="" providerId="" clId="Web-{3D9FB5E7-3CC1-4D0E-8B9C-090AD78FD491}" dt="2019-09-05T00:51:05.071" v="405"/>
          <ac:graphicFrameMkLst>
            <pc:docMk/>
            <pc:sldMk cId="2598800641" sldId="344"/>
            <ac:graphicFrameMk id="7" creationId="{293556DA-D5C0-4758-9429-04FCC48DDDF0}"/>
          </ac:graphicFrameMkLst>
        </pc:graphicFrameChg>
      </pc:sldChg>
      <pc:sldChg chg="del">
        <pc:chgData name="" userId="" providerId="" clId="Web-{3D9FB5E7-3CC1-4D0E-8B9C-090AD78FD491}" dt="2019-09-05T00:39:51.345" v="103"/>
        <pc:sldMkLst>
          <pc:docMk/>
          <pc:sldMk cId="1205227982" sldId="345"/>
        </pc:sldMkLst>
      </pc:sldChg>
      <pc:sldChg chg="modSp new">
        <pc:chgData name="" userId="" providerId="" clId="Web-{3D9FB5E7-3CC1-4D0E-8B9C-090AD78FD491}" dt="2019-09-05T01:05:54.146" v="810" actId="14100"/>
        <pc:sldMkLst>
          <pc:docMk/>
          <pc:sldMk cId="3023909416" sldId="345"/>
        </pc:sldMkLst>
        <pc:spChg chg="mod">
          <ac:chgData name="" userId="" providerId="" clId="Web-{3D9FB5E7-3CC1-4D0E-8B9C-090AD78FD491}" dt="2019-09-05T00:58:12.417" v="584" actId="20577"/>
          <ac:spMkLst>
            <pc:docMk/>
            <pc:sldMk cId="3023909416" sldId="345"/>
            <ac:spMk id="2" creationId="{1018A417-B521-465F-9727-7E4240745C9B}"/>
          </ac:spMkLst>
        </pc:spChg>
        <pc:spChg chg="mod">
          <ac:chgData name="" userId="" providerId="" clId="Web-{3D9FB5E7-3CC1-4D0E-8B9C-090AD78FD491}" dt="2019-09-05T01:05:54.146" v="810" actId="14100"/>
          <ac:spMkLst>
            <pc:docMk/>
            <pc:sldMk cId="3023909416" sldId="345"/>
            <ac:spMk id="3" creationId="{1111D174-1DC0-4061-BDB9-2496F974FCA3}"/>
          </ac:spMkLst>
        </pc:spChg>
      </pc:sldChg>
      <pc:sldChg chg="modSp new">
        <pc:chgData name="" userId="" providerId="" clId="Web-{3D9FB5E7-3CC1-4D0E-8B9C-090AD78FD491}" dt="2019-09-05T01:00:51.762" v="654" actId="1076"/>
        <pc:sldMkLst>
          <pc:docMk/>
          <pc:sldMk cId="1141957882" sldId="346"/>
        </pc:sldMkLst>
        <pc:spChg chg="mod">
          <ac:chgData name="" userId="" providerId="" clId="Web-{3D9FB5E7-3CC1-4D0E-8B9C-090AD78FD491}" dt="2019-09-05T00:59:27.777" v="610" actId="20577"/>
          <ac:spMkLst>
            <pc:docMk/>
            <pc:sldMk cId="1141957882" sldId="346"/>
            <ac:spMk id="2" creationId="{824FDFD7-A1A5-457C-9140-501E1D97863C}"/>
          </ac:spMkLst>
        </pc:spChg>
        <pc:spChg chg="mod">
          <ac:chgData name="" userId="" providerId="" clId="Web-{3D9FB5E7-3CC1-4D0E-8B9C-090AD78FD491}" dt="2019-09-05T01:00:51.762" v="654" actId="1076"/>
          <ac:spMkLst>
            <pc:docMk/>
            <pc:sldMk cId="1141957882" sldId="346"/>
            <ac:spMk id="3" creationId="{DB815EB9-A258-40BA-A26E-500A37CF47B1}"/>
          </ac:spMkLst>
        </pc:spChg>
      </pc:sldChg>
      <pc:sldChg chg="del">
        <pc:chgData name="" userId="" providerId="" clId="Web-{3D9FB5E7-3CC1-4D0E-8B9C-090AD78FD491}" dt="2019-09-05T00:39:51.361" v="111"/>
        <pc:sldMkLst>
          <pc:docMk/>
          <pc:sldMk cId="2948115928" sldId="346"/>
        </pc:sldMkLst>
      </pc:sldChg>
      <pc:sldChg chg="del">
        <pc:chgData name="" userId="" providerId="" clId="Web-{3D9FB5E7-3CC1-4D0E-8B9C-090AD78FD491}" dt="2019-09-05T00:39:51.361" v="112"/>
        <pc:sldMkLst>
          <pc:docMk/>
          <pc:sldMk cId="541285117" sldId="347"/>
        </pc:sldMkLst>
      </pc:sldChg>
      <pc:sldChg chg="modSp add replId">
        <pc:chgData name="" userId="" providerId="" clId="Web-{3D9FB5E7-3CC1-4D0E-8B9C-090AD78FD491}" dt="2019-09-05T01:03:31.513" v="782" actId="1076"/>
        <pc:sldMkLst>
          <pc:docMk/>
          <pc:sldMk cId="1425622298" sldId="347"/>
        </pc:sldMkLst>
        <pc:spChg chg="mod">
          <ac:chgData name="" userId="" providerId="" clId="Web-{3D9FB5E7-3CC1-4D0E-8B9C-090AD78FD491}" dt="2019-09-05T01:03:31.513" v="782" actId="1076"/>
          <ac:spMkLst>
            <pc:docMk/>
            <pc:sldMk cId="1425622298" sldId="347"/>
            <ac:spMk id="3" creationId="{1111D174-1DC0-4061-BDB9-2496F974FCA3}"/>
          </ac:spMkLst>
        </pc:spChg>
      </pc:sldChg>
      <pc:sldChg chg="del">
        <pc:chgData name="" userId="" providerId="" clId="Web-{3D9FB5E7-3CC1-4D0E-8B9C-090AD78FD491}" dt="2019-09-05T00:39:51.361" v="110"/>
        <pc:sldMkLst>
          <pc:docMk/>
          <pc:sldMk cId="348695922" sldId="348"/>
        </pc:sldMkLst>
      </pc:sldChg>
      <pc:sldChg chg="addSp delSp modSp new">
        <pc:chgData name="" userId="" providerId="" clId="Web-{3D9FB5E7-3CC1-4D0E-8B9C-090AD78FD491}" dt="2019-09-05T01:26:04.786" v="1123" actId="20577"/>
        <pc:sldMkLst>
          <pc:docMk/>
          <pc:sldMk cId="4179953252" sldId="348"/>
        </pc:sldMkLst>
        <pc:spChg chg="del">
          <ac:chgData name="" userId="" providerId="" clId="Web-{3D9FB5E7-3CC1-4D0E-8B9C-090AD78FD491}" dt="2019-09-05T01:03:48.216" v="784"/>
          <ac:spMkLst>
            <pc:docMk/>
            <pc:sldMk cId="4179953252" sldId="348"/>
            <ac:spMk id="2" creationId="{5DFE3B5B-9C70-4B28-B354-0B12A1B62293}"/>
          </ac:spMkLst>
        </pc:spChg>
        <pc:spChg chg="del">
          <ac:chgData name="" userId="" providerId="" clId="Web-{3D9FB5E7-3CC1-4D0E-8B9C-090AD78FD491}" dt="2019-09-05T01:03:49.451" v="785"/>
          <ac:spMkLst>
            <pc:docMk/>
            <pc:sldMk cId="4179953252" sldId="348"/>
            <ac:spMk id="3" creationId="{15D8C69A-875D-4DA0-8B24-44ABFCDA80F1}"/>
          </ac:spMkLst>
        </pc:spChg>
        <pc:spChg chg="add mod">
          <ac:chgData name="" userId="" providerId="" clId="Web-{3D9FB5E7-3CC1-4D0E-8B9C-090AD78FD491}" dt="2019-09-05T01:26:04.786" v="1123" actId="20577"/>
          <ac:spMkLst>
            <pc:docMk/>
            <pc:sldMk cId="4179953252" sldId="348"/>
            <ac:spMk id="6" creationId="{78B1741E-8465-4929-AF20-F24437905C7B}"/>
          </ac:spMkLst>
        </pc:spChg>
        <pc:picChg chg="add mod modCrop">
          <ac:chgData name="" userId="" providerId="" clId="Web-{3D9FB5E7-3CC1-4D0E-8B9C-090AD78FD491}" dt="2019-09-05T01:04:31.489" v="794" actId="1076"/>
          <ac:picMkLst>
            <pc:docMk/>
            <pc:sldMk cId="4179953252" sldId="348"/>
            <ac:picMk id="4" creationId="{28F06519-C31F-44A5-B911-78362641B960}"/>
          </ac:picMkLst>
        </pc:picChg>
      </pc:sldChg>
      <pc:sldChg chg="del">
        <pc:chgData name="" userId="" providerId="" clId="Web-{3D9FB5E7-3CC1-4D0E-8B9C-090AD78FD491}" dt="2019-09-05T00:39:51.345" v="108"/>
        <pc:sldMkLst>
          <pc:docMk/>
          <pc:sldMk cId="562708643" sldId="349"/>
        </pc:sldMkLst>
      </pc:sldChg>
      <pc:sldChg chg="addSp modSp new">
        <pc:chgData name="" userId="" providerId="" clId="Web-{3D9FB5E7-3CC1-4D0E-8B9C-090AD78FD491}" dt="2019-09-05T01:25:49.692" v="1118" actId="20577"/>
        <pc:sldMkLst>
          <pc:docMk/>
          <pc:sldMk cId="4135859898" sldId="349"/>
        </pc:sldMkLst>
        <pc:spChg chg="mod">
          <ac:chgData name="" userId="" providerId="" clId="Web-{3D9FB5E7-3CC1-4D0E-8B9C-090AD78FD491}" dt="2019-09-05T01:06:05.646" v="812" actId="20577"/>
          <ac:spMkLst>
            <pc:docMk/>
            <pc:sldMk cId="4135859898" sldId="349"/>
            <ac:spMk id="2" creationId="{59B1B69D-781B-4BE0-91C2-CB04D367C0A5}"/>
          </ac:spMkLst>
        </pc:spChg>
        <pc:spChg chg="mod">
          <ac:chgData name="" userId="" providerId="" clId="Web-{3D9FB5E7-3CC1-4D0E-8B9C-090AD78FD491}" dt="2019-09-05T01:25:49.692" v="1118" actId="20577"/>
          <ac:spMkLst>
            <pc:docMk/>
            <pc:sldMk cId="4135859898" sldId="349"/>
            <ac:spMk id="3" creationId="{2828E1A1-BD13-4468-BE65-42DEBEF48603}"/>
          </ac:spMkLst>
        </pc:spChg>
        <pc:picChg chg="add mod">
          <ac:chgData name="" userId="" providerId="" clId="Web-{3D9FB5E7-3CC1-4D0E-8B9C-090AD78FD491}" dt="2019-09-05T01:25:27.239" v="1109" actId="1076"/>
          <ac:picMkLst>
            <pc:docMk/>
            <pc:sldMk cId="4135859898" sldId="349"/>
            <ac:picMk id="4" creationId="{86C187A2-63BF-47F1-A4EF-4427C0153AE7}"/>
          </ac:picMkLst>
        </pc:picChg>
      </pc:sldChg>
      <pc:sldChg chg="modSp new">
        <pc:chgData name="" userId="" providerId="" clId="Web-{3D9FB5E7-3CC1-4D0E-8B9C-090AD78FD491}" dt="2019-09-05T01:30:18.681" v="1212" actId="20577"/>
        <pc:sldMkLst>
          <pc:docMk/>
          <pc:sldMk cId="2740369631" sldId="350"/>
        </pc:sldMkLst>
        <pc:spChg chg="mod">
          <ac:chgData name="" userId="" providerId="" clId="Web-{3D9FB5E7-3CC1-4D0E-8B9C-090AD78FD491}" dt="2019-09-05T01:23:26.345" v="1029" actId="20577"/>
          <ac:spMkLst>
            <pc:docMk/>
            <pc:sldMk cId="2740369631" sldId="350"/>
            <ac:spMk id="2" creationId="{52C715D1-4C03-4CD3-A752-37E275BE70E2}"/>
          </ac:spMkLst>
        </pc:spChg>
        <pc:spChg chg="mod">
          <ac:chgData name="" userId="" providerId="" clId="Web-{3D9FB5E7-3CC1-4D0E-8B9C-090AD78FD491}" dt="2019-09-05T01:30:18.681" v="1212" actId="20577"/>
          <ac:spMkLst>
            <pc:docMk/>
            <pc:sldMk cId="2740369631" sldId="350"/>
            <ac:spMk id="3" creationId="{E1485F98-25A4-40A0-81B5-9EB1FA0A4801}"/>
          </ac:spMkLst>
        </pc:spChg>
      </pc:sldChg>
      <pc:sldChg chg="delSp modSp add del replId">
        <pc:chgData name="" userId="" providerId="" clId="Web-{3D9FB5E7-3CC1-4D0E-8B9C-090AD78FD491}" dt="2019-09-05T01:21:34.797" v="935"/>
        <pc:sldMkLst>
          <pc:docMk/>
          <pc:sldMk cId="3082308057" sldId="350"/>
        </pc:sldMkLst>
        <pc:spChg chg="mod">
          <ac:chgData name="" userId="" providerId="" clId="Web-{3D9FB5E7-3CC1-4D0E-8B9C-090AD78FD491}" dt="2019-09-05T01:11:23.165" v="845" actId="20577"/>
          <ac:spMkLst>
            <pc:docMk/>
            <pc:sldMk cId="3082308057" sldId="350"/>
            <ac:spMk id="3" creationId="{2828E1A1-BD13-4468-BE65-42DEBEF48603}"/>
          </ac:spMkLst>
        </pc:spChg>
        <pc:picChg chg="del">
          <ac:chgData name="" userId="" providerId="" clId="Web-{3D9FB5E7-3CC1-4D0E-8B9C-090AD78FD491}" dt="2019-09-05T01:10:54.978" v="839"/>
          <ac:picMkLst>
            <pc:docMk/>
            <pc:sldMk cId="3082308057" sldId="350"/>
            <ac:picMk id="4" creationId="{86C187A2-63BF-47F1-A4EF-4427C0153AE7}"/>
          </ac:picMkLst>
        </pc:picChg>
      </pc:sldChg>
      <pc:sldChg chg="del">
        <pc:chgData name="" userId="" providerId="" clId="Web-{3D9FB5E7-3CC1-4D0E-8B9C-090AD78FD491}" dt="2019-09-05T00:39:51.345" v="106"/>
        <pc:sldMkLst>
          <pc:docMk/>
          <pc:sldMk cId="3910964378" sldId="350"/>
        </pc:sldMkLst>
      </pc:sldChg>
      <pc:sldChg chg="del">
        <pc:chgData name="" userId="" providerId="" clId="Web-{3D9FB5E7-3CC1-4D0E-8B9C-090AD78FD491}" dt="2019-09-05T00:39:51.345" v="105"/>
        <pc:sldMkLst>
          <pc:docMk/>
          <pc:sldMk cId="2919657323" sldId="351"/>
        </pc:sldMkLst>
      </pc:sldChg>
      <pc:sldChg chg="del">
        <pc:chgData name="" userId="" providerId="" clId="Web-{3D9FB5E7-3CC1-4D0E-8B9C-090AD78FD491}" dt="2019-09-05T00:39:51.345" v="104"/>
        <pc:sldMkLst>
          <pc:docMk/>
          <pc:sldMk cId="1499597307" sldId="352"/>
        </pc:sldMkLst>
      </pc:sldChg>
      <pc:sldChg chg="del">
        <pc:chgData name="" userId="" providerId="" clId="Web-{3D9FB5E7-3CC1-4D0E-8B9C-090AD78FD491}" dt="2019-09-05T00:39:51.345" v="109"/>
        <pc:sldMkLst>
          <pc:docMk/>
          <pc:sldMk cId="2315227924" sldId="353"/>
        </pc:sldMkLst>
      </pc:sldChg>
      <pc:sldChg chg="del">
        <pc:chgData name="" userId="" providerId="" clId="Web-{3D9FB5E7-3CC1-4D0E-8B9C-090AD78FD491}" dt="2019-09-05T00:39:51.345" v="107"/>
        <pc:sldMkLst>
          <pc:docMk/>
          <pc:sldMk cId="1705059293" sldId="354"/>
        </pc:sldMkLst>
      </pc:sldChg>
    </pc:docChg>
  </pc:docChgLst>
  <pc:docChgLst>
    <pc:chgData clId="Web-{5AB34C68-4DA5-4453-9F8C-69A4C9115BB8}"/>
    <pc:docChg chg="modSld">
      <pc:chgData name="" userId="" providerId="" clId="Web-{5AB34C68-4DA5-4453-9F8C-69A4C9115BB8}" dt="2019-04-26T19:07:39.276" v="210"/>
      <pc:docMkLst>
        <pc:docMk/>
      </pc:docMkLst>
      <pc:sldChg chg="modSp">
        <pc:chgData name="" userId="" providerId="" clId="Web-{5AB34C68-4DA5-4453-9F8C-69A4C9115BB8}" dt="2019-04-26T19:07:39.276" v="210"/>
        <pc:sldMkLst>
          <pc:docMk/>
          <pc:sldMk cId="2389493962" sldId="340"/>
        </pc:sldMkLst>
        <pc:graphicFrameChg chg="mod modGraphic">
          <ac:chgData name="" userId="" providerId="" clId="Web-{5AB34C68-4DA5-4453-9F8C-69A4C9115BB8}" dt="2019-04-26T19:07:39.276" v="210"/>
          <ac:graphicFrameMkLst>
            <pc:docMk/>
            <pc:sldMk cId="2389493962" sldId="340"/>
            <ac:graphicFrameMk id="5" creationId="{00000000-0000-0000-0000-000000000000}"/>
          </ac:graphicFrameMkLst>
        </pc:graphicFrameChg>
      </pc:sldChg>
    </pc:docChg>
  </pc:docChgLst>
  <pc:docChgLst>
    <pc:chgData clId="Web-{AFD74A2C-0889-46FD-AB95-294A296CC451}"/>
    <pc:docChg chg="modSld sldOrd">
      <pc:chgData name="" userId="" providerId="" clId="Web-{AFD74A2C-0889-46FD-AB95-294A296CC451}" dt="2019-02-14T15:52:10.159" v="69"/>
      <pc:docMkLst>
        <pc:docMk/>
      </pc:docMkLst>
      <pc:sldChg chg="addSp delSp modSp">
        <pc:chgData name="" userId="" providerId="" clId="Web-{AFD74A2C-0889-46FD-AB95-294A296CC451}" dt="2019-02-14T15:45:05.203" v="46"/>
        <pc:sldMkLst>
          <pc:docMk/>
          <pc:sldMk cId="1797560824" sldId="333"/>
        </pc:sldMkLst>
        <pc:spChg chg="mod">
          <ac:chgData name="" userId="" providerId="" clId="Web-{AFD74A2C-0889-46FD-AB95-294A296CC451}" dt="2019-02-14T15:44:24.781" v="6" actId="20577"/>
          <ac:spMkLst>
            <pc:docMk/>
            <pc:sldMk cId="1797560824" sldId="333"/>
            <ac:spMk id="3" creationId="{E0A1940B-367A-4C9D-82FB-E1107DC717E1}"/>
          </ac:spMkLst>
        </pc:spChg>
        <pc:spChg chg="add del mod">
          <ac:chgData name="" userId="" providerId="" clId="Web-{AFD74A2C-0889-46FD-AB95-294A296CC451}" dt="2019-02-14T15:45:05.203" v="46"/>
          <ac:spMkLst>
            <pc:docMk/>
            <pc:sldMk cId="1797560824" sldId="333"/>
            <ac:spMk id="5" creationId="{4331D3DA-F5B7-482D-8628-DBA09F0EB2BC}"/>
          </ac:spMkLst>
        </pc:spChg>
      </pc:sldChg>
      <pc:sldChg chg="modSp ord">
        <pc:chgData name="" userId="" providerId="" clId="Web-{AFD74A2C-0889-46FD-AB95-294A296CC451}" dt="2019-02-14T15:52:10.159" v="69"/>
        <pc:sldMkLst>
          <pc:docMk/>
          <pc:sldMk cId="3314589278" sldId="336"/>
        </pc:sldMkLst>
        <pc:graphicFrameChg chg="mod modGraphic">
          <ac:chgData name="" userId="" providerId="" clId="Web-{AFD74A2C-0889-46FD-AB95-294A296CC451}" dt="2019-02-14T15:52:10.159" v="69"/>
          <ac:graphicFrameMkLst>
            <pc:docMk/>
            <pc:sldMk cId="3314589278" sldId="336"/>
            <ac:graphicFrameMk id="4" creationId="{2CF9BE6E-E2F7-4471-BCA0-C5E01A4E646B}"/>
          </ac:graphicFrameMkLst>
        </pc:graphicFrameChg>
      </pc:sldChg>
    </pc:docChg>
  </pc:docChgLst>
  <pc:docChgLst>
    <pc:chgData clId="Web-{0F5ACACF-F5EB-4970-9B84-B057302A5175}"/>
    <pc:docChg chg="modSld">
      <pc:chgData name="" userId="" providerId="" clId="Web-{0F5ACACF-F5EB-4970-9B84-B057302A5175}" dt="2019-09-10T00:22:37.567" v="180" actId="20577"/>
      <pc:docMkLst>
        <pc:docMk/>
      </pc:docMkLst>
      <pc:sldChg chg="modSp">
        <pc:chgData name="" userId="" providerId="" clId="Web-{0F5ACACF-F5EB-4970-9B84-B057302A5175}" dt="2019-09-10T00:22:36.723" v="178" actId="20577"/>
        <pc:sldMkLst>
          <pc:docMk/>
          <pc:sldMk cId="947793723" sldId="342"/>
        </pc:sldMkLst>
        <pc:spChg chg="mod">
          <ac:chgData name="" userId="" providerId="" clId="Web-{0F5ACACF-F5EB-4970-9B84-B057302A5175}" dt="2019-09-10T00:22:36.723" v="178" actId="20577"/>
          <ac:spMkLst>
            <pc:docMk/>
            <pc:sldMk cId="947793723" sldId="342"/>
            <ac:spMk id="3" creationId="{6D696566-04AB-43A5-99F3-B035BBF70336}"/>
          </ac:spMkLst>
        </pc:spChg>
      </pc:sldChg>
    </pc:docChg>
  </pc:docChgLst>
  <pc:docChgLst>
    <pc:chgData clId="Web-{12DC246C-BF55-4204-B60C-495F6608CAD9}"/>
    <pc:docChg chg="modSld">
      <pc:chgData name="" userId="" providerId="" clId="Web-{12DC246C-BF55-4204-B60C-495F6608CAD9}" dt="2019-08-01T16:53:50.024" v="19" actId="20577"/>
      <pc:docMkLst>
        <pc:docMk/>
      </pc:docMkLst>
      <pc:sldChg chg="modSp">
        <pc:chgData name="" userId="" providerId="" clId="Web-{12DC246C-BF55-4204-B60C-495F6608CAD9}" dt="2019-08-01T16:53:50.024" v="18" actId="20577"/>
        <pc:sldMkLst>
          <pc:docMk/>
          <pc:sldMk cId="1205227982" sldId="345"/>
        </pc:sldMkLst>
        <pc:spChg chg="mod">
          <ac:chgData name="" userId="" providerId="" clId="Web-{12DC246C-BF55-4204-B60C-495F6608CAD9}" dt="2019-08-01T16:53:50.024" v="18" actId="20577"/>
          <ac:spMkLst>
            <pc:docMk/>
            <pc:sldMk cId="1205227982" sldId="345"/>
            <ac:spMk id="2" creationId="{00000000-0000-0000-0000-000000000000}"/>
          </ac:spMkLst>
        </pc:spChg>
      </pc:sldChg>
    </pc:docChg>
  </pc:docChgLst>
  <pc:docChgLst>
    <pc:chgData clId="Web-{3B354AEA-C0A9-4C38-8774-36285AE74931}"/>
    <pc:docChg chg="modSld">
      <pc:chgData name="" userId="" providerId="" clId="Web-{3B354AEA-C0A9-4C38-8774-36285AE74931}" dt="2019-02-14T15:08:46.801" v="205"/>
      <pc:docMkLst>
        <pc:docMk/>
      </pc:docMkLst>
      <pc:sldChg chg="modSp">
        <pc:chgData name="" userId="" providerId="" clId="Web-{3B354AEA-C0A9-4C38-8774-36285AE74931}" dt="2019-02-14T15:08:46.801" v="205"/>
        <pc:sldMkLst>
          <pc:docMk/>
          <pc:sldMk cId="384941641" sldId="334"/>
        </pc:sldMkLst>
        <pc:spChg chg="mod">
          <ac:chgData name="" userId="" providerId="" clId="Web-{3B354AEA-C0A9-4C38-8774-36285AE74931}" dt="2019-02-14T15:06:49.407" v="129" actId="1076"/>
          <ac:spMkLst>
            <pc:docMk/>
            <pc:sldMk cId="384941641" sldId="334"/>
            <ac:spMk id="2" creationId="{C846FEB9-A107-4004-8054-F913EBA61539}"/>
          </ac:spMkLst>
        </pc:spChg>
        <pc:graphicFrameChg chg="mod modGraphic">
          <ac:chgData name="" userId="" providerId="" clId="Web-{3B354AEA-C0A9-4C38-8774-36285AE74931}" dt="2019-02-14T15:08:46.801" v="205"/>
          <ac:graphicFrameMkLst>
            <pc:docMk/>
            <pc:sldMk cId="384941641" sldId="334"/>
            <ac:graphicFrameMk id="4" creationId="{ACD92D62-62C2-4394-8007-5A9BF86C908E}"/>
          </ac:graphicFrameMkLst>
        </pc:graphicFrameChg>
      </pc:sldChg>
    </pc:docChg>
  </pc:docChgLst>
  <pc:docChgLst>
    <pc:chgData clId="Web-{5FE34B5B-EF59-4155-AB6C-8C67203148FF}"/>
    <pc:docChg chg="modSld">
      <pc:chgData name="" userId="" providerId="" clId="Web-{5FE34B5B-EF59-4155-AB6C-8C67203148FF}" dt="2019-02-14T14:42:33.931" v="52"/>
      <pc:docMkLst>
        <pc:docMk/>
      </pc:docMkLst>
      <pc:sldChg chg="modSp">
        <pc:chgData name="" userId="" providerId="" clId="Web-{5FE34B5B-EF59-4155-AB6C-8C67203148FF}" dt="2019-02-14T14:38:50.255" v="32" actId="20577"/>
        <pc:sldMkLst>
          <pc:docMk/>
          <pc:sldMk cId="1797560824" sldId="333"/>
        </pc:sldMkLst>
        <pc:spChg chg="mod">
          <ac:chgData name="" userId="" providerId="" clId="Web-{5FE34B5B-EF59-4155-AB6C-8C67203148FF}" dt="2019-02-14T14:38:50.255" v="32" actId="20577"/>
          <ac:spMkLst>
            <pc:docMk/>
            <pc:sldMk cId="1797560824" sldId="333"/>
            <ac:spMk id="3" creationId="{E0A1940B-367A-4C9D-82FB-E1107DC717E1}"/>
          </ac:spMkLst>
        </pc:spChg>
      </pc:sldChg>
      <pc:sldChg chg="modSp">
        <pc:chgData name="" userId="" providerId="" clId="Web-{5FE34B5B-EF59-4155-AB6C-8C67203148FF}" dt="2019-02-14T14:42:33.931" v="52"/>
        <pc:sldMkLst>
          <pc:docMk/>
          <pc:sldMk cId="3314589278" sldId="336"/>
        </pc:sldMkLst>
        <pc:graphicFrameChg chg="mod modGraphic">
          <ac:chgData name="" userId="" providerId="" clId="Web-{5FE34B5B-EF59-4155-AB6C-8C67203148FF}" dt="2019-02-14T14:42:33.931" v="52"/>
          <ac:graphicFrameMkLst>
            <pc:docMk/>
            <pc:sldMk cId="3314589278" sldId="336"/>
            <ac:graphicFrameMk id="4" creationId="{2CF9BE6E-E2F7-4471-BCA0-C5E01A4E646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17961" cy="1468273"/>
          </a:xfrm>
          <a:prstGeom prst="rect">
            <a:avLst/>
          </a:prstGeom>
        </p:spPr>
        <p:txBody>
          <a:bodyPr vert="horz" lIns="164263" tIns="82131" rIns="164263" bIns="82131" rtlCol="0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82827" y="0"/>
            <a:ext cx="4117961" cy="1468273"/>
          </a:xfrm>
          <a:prstGeom prst="rect">
            <a:avLst/>
          </a:prstGeom>
        </p:spPr>
        <p:txBody>
          <a:bodyPr vert="horz" lIns="164263" tIns="82131" rIns="164263" bIns="82131" rtlCol="0"/>
          <a:lstStyle>
            <a:lvl1pPr algn="r">
              <a:defRPr sz="2200"/>
            </a:lvl1pPr>
          </a:lstStyle>
          <a:p>
            <a:fld id="{107E2466-0208-4E09-9B2B-399C0E81DC33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7892084"/>
            <a:ext cx="4117961" cy="1468273"/>
          </a:xfrm>
          <a:prstGeom prst="rect">
            <a:avLst/>
          </a:prstGeom>
        </p:spPr>
        <p:txBody>
          <a:bodyPr vert="horz" lIns="164263" tIns="82131" rIns="164263" bIns="82131" rtlCol="0" anchor="b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82827" y="27892084"/>
            <a:ext cx="4117961" cy="1468273"/>
          </a:xfrm>
          <a:prstGeom prst="rect">
            <a:avLst/>
          </a:prstGeom>
        </p:spPr>
        <p:txBody>
          <a:bodyPr vert="horz" lIns="164263" tIns="82131" rIns="164263" bIns="82131" rtlCol="0" anchor="b"/>
          <a:lstStyle>
            <a:lvl1pPr algn="r">
              <a:defRPr sz="2200"/>
            </a:lvl1pPr>
          </a:lstStyle>
          <a:p>
            <a:fld id="{D61713D9-019E-40A7-AFAA-1DB4DBE1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17961" cy="1468273"/>
          </a:xfrm>
          <a:prstGeom prst="rect">
            <a:avLst/>
          </a:prstGeom>
        </p:spPr>
        <p:txBody>
          <a:bodyPr vert="horz" lIns="164263" tIns="82131" rIns="164263" bIns="82131" rtlCol="0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82827" y="0"/>
            <a:ext cx="4117961" cy="1468273"/>
          </a:xfrm>
          <a:prstGeom prst="rect">
            <a:avLst/>
          </a:prstGeom>
        </p:spPr>
        <p:txBody>
          <a:bodyPr vert="horz" lIns="164263" tIns="82131" rIns="164263" bIns="82131" rtlCol="0"/>
          <a:lstStyle>
            <a:lvl1pPr algn="r">
              <a:defRPr sz="2200"/>
            </a:lvl1pPr>
          </a:lstStyle>
          <a:p>
            <a:fld id="{64813321-D148-44CC-BE58-669631A41EB0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587625" y="2201863"/>
            <a:ext cx="14679613" cy="11010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4263" tIns="82131" rIns="164263" bIns="821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0299" y="13948590"/>
            <a:ext cx="7602389" cy="13214454"/>
          </a:xfrm>
          <a:prstGeom prst="rect">
            <a:avLst/>
          </a:prstGeom>
        </p:spPr>
        <p:txBody>
          <a:bodyPr vert="horz" lIns="164263" tIns="82131" rIns="164263" bIns="821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7892084"/>
            <a:ext cx="4117961" cy="1468273"/>
          </a:xfrm>
          <a:prstGeom prst="rect">
            <a:avLst/>
          </a:prstGeom>
        </p:spPr>
        <p:txBody>
          <a:bodyPr vert="horz" lIns="164263" tIns="82131" rIns="164263" bIns="82131" rtlCol="0" anchor="b"/>
          <a:lstStyle>
            <a:lvl1pPr algn="l">
              <a:defRPr sz="2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82827" y="27892084"/>
            <a:ext cx="4117961" cy="1468273"/>
          </a:xfrm>
          <a:prstGeom prst="rect">
            <a:avLst/>
          </a:prstGeom>
        </p:spPr>
        <p:txBody>
          <a:bodyPr vert="horz" lIns="164263" tIns="82131" rIns="164263" bIns="82131" rtlCol="0" anchor="b"/>
          <a:lstStyle>
            <a:lvl1pPr algn="r">
              <a:defRPr sz="2200"/>
            </a:lvl1pPr>
          </a:lstStyle>
          <a:p>
            <a:fld id="{ACAFA7AD-4C30-4C84-BC38-409E5B41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A7AD-4C30-4C84-BC38-409E5B4119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9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A7AD-4C30-4C84-BC38-409E5B4119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A7AD-4C30-4C84-BC38-409E5B4119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9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A7AD-4C30-4C84-BC38-409E5B4119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A7AD-4C30-4C84-BC38-409E5B4119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5"/>
            <a:ext cx="9148233" cy="686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8213" y="2449233"/>
            <a:ext cx="6589717" cy="917621"/>
          </a:xfrm>
        </p:spPr>
        <p:txBody>
          <a:bodyPr anchor="t">
            <a:normAutofit/>
          </a:bodyPr>
          <a:lstStyle>
            <a:lvl1pPr algn="l">
              <a:defRPr sz="3600" b="1" i="0" baseline="0">
                <a:solidFill>
                  <a:srgbClr val="E7562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This is the presentation title.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88213" y="3131358"/>
            <a:ext cx="6400800" cy="678811"/>
          </a:xfrm>
        </p:spPr>
        <p:txBody>
          <a:bodyPr>
            <a:normAutofit/>
          </a:bodyPr>
          <a:lstStyle>
            <a:lvl1pPr marL="0" indent="0" algn="l">
              <a:buNone/>
              <a:defRPr sz="2800" b="0" i="1" baseline="0">
                <a:solidFill>
                  <a:srgbClr val="80828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tagline or subhead.</a:t>
            </a:r>
          </a:p>
        </p:txBody>
      </p:sp>
    </p:spTree>
    <p:extLst>
      <p:ext uri="{BB962C8B-B14F-4D97-AF65-F5344CB8AC3E}">
        <p14:creationId xmlns:p14="http://schemas.microsoft.com/office/powerpoint/2010/main" val="14599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agrap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5"/>
            <a:ext cx="9148233" cy="686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588" y="931117"/>
            <a:ext cx="7472212" cy="669083"/>
          </a:xfrm>
        </p:spPr>
        <p:txBody>
          <a:bodyPr anchor="t">
            <a:normAutofit/>
          </a:bodyPr>
          <a:lstStyle>
            <a:lvl1pPr algn="l">
              <a:defRPr sz="3200" b="1" i="0">
                <a:solidFill>
                  <a:srgbClr val="E7562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Standard paragraph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4588" y="1615880"/>
            <a:ext cx="7472212" cy="452596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baseline="0">
                <a:solidFill>
                  <a:srgbClr val="808285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2pPr>
            <a:lvl3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4pPr>
            <a:lvl5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Standard, shorter paragraph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Standard, shorter paragraph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Standard, shorter paragraph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Standard, shorter paragraph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Standard, shorter paragraph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7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agraphLo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5"/>
            <a:ext cx="9148233" cy="686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588" y="931117"/>
            <a:ext cx="7472212" cy="669083"/>
          </a:xfrm>
        </p:spPr>
        <p:txBody>
          <a:bodyPr anchor="t">
            <a:normAutofit/>
          </a:bodyPr>
          <a:lstStyle>
            <a:lvl1pPr algn="l">
              <a:defRPr sz="3200" b="1" i="0" baseline="0">
                <a:solidFill>
                  <a:srgbClr val="E7562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More content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588" y="1615880"/>
            <a:ext cx="7472212" cy="452596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2pPr>
            <a:lvl3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4pPr>
            <a:lvl5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3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agrap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5"/>
            <a:ext cx="9148233" cy="686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4588" y="931117"/>
            <a:ext cx="7472212" cy="669083"/>
          </a:xfrm>
        </p:spPr>
        <p:txBody>
          <a:bodyPr anchor="t">
            <a:normAutofit/>
          </a:bodyPr>
          <a:lstStyle>
            <a:lvl1pPr algn="l">
              <a:defRPr sz="3200" b="1" i="0" baseline="0">
                <a:solidFill>
                  <a:srgbClr val="E7562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Bullet list template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588" y="1615880"/>
            <a:ext cx="7472212" cy="452596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2pPr>
            <a:lvl3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4pPr>
            <a:lvl5pPr>
              <a:defRPr sz="2400" b="0" i="0">
                <a:solidFill>
                  <a:srgbClr val="80828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6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clus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5"/>
            <a:ext cx="9148233" cy="68611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2449233"/>
            <a:ext cx="6589717" cy="917621"/>
          </a:xfrm>
        </p:spPr>
        <p:txBody>
          <a:bodyPr anchor="t"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This is the presentation title.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31358"/>
            <a:ext cx="6400800" cy="678811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The tagline or subhead.</a:t>
            </a:r>
          </a:p>
        </p:txBody>
      </p:sp>
    </p:spTree>
    <p:extLst>
      <p:ext uri="{BB962C8B-B14F-4D97-AF65-F5344CB8AC3E}">
        <p14:creationId xmlns:p14="http://schemas.microsoft.com/office/powerpoint/2010/main" val="422938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A139-2ADF-D647-9069-D600C315F49F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426A-2870-CB49-9F81-F304D2D14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1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rgbClr val="E7562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808285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808285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808285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808285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808285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avingoursaycoalition.org" TargetMode="External"/><Relationship Id="rId5" Type="http://schemas.openxmlformats.org/officeDocument/2006/relationships/hyperlink" Target="http://www.cpehn.org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tenorowicz@cpehn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307" y="1722752"/>
            <a:ext cx="6589717" cy="917621"/>
          </a:xfrm>
        </p:spPr>
        <p:txBody>
          <a:bodyPr>
            <a:noAutofit/>
          </a:bodyPr>
          <a:lstStyle/>
          <a:p>
            <a:r>
              <a:rPr lang="en-US" sz="2800" dirty="0" smtClean="0"/>
              <a:t>Healthcare Integration in California: </a:t>
            </a:r>
            <a:r>
              <a:rPr lang="en-US" sz="2800" b="0" i="1" dirty="0" smtClean="0"/>
              <a:t>State efforts to make care seamless for underserved communities</a:t>
            </a:r>
            <a:endParaRPr lang="en-US" sz="28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213" y="3291278"/>
            <a:ext cx="6400800" cy="23609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 smtClean="0"/>
              <a:t>Health Action Workshop</a:t>
            </a:r>
          </a:p>
          <a:p>
            <a:r>
              <a:rPr lang="en-US" sz="2000" dirty="0" smtClean="0"/>
              <a:t>January 23-25, 2020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Linda Tenerowicz, </a:t>
            </a:r>
            <a:r>
              <a:rPr lang="en-US" sz="2000" dirty="0" smtClean="0"/>
              <a:t>Senior Policy </a:t>
            </a:r>
            <a:r>
              <a:rPr lang="en-US" sz="2000" dirty="0"/>
              <a:t>Advocate, CPEHN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352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90E32-D62F-42F7-9F10-CF99C52C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  <a:endParaRPr lang="en-US" b="0" dirty="0"/>
          </a:p>
          <a:p>
            <a:endParaRPr lang="en-US" dirty="0"/>
          </a:p>
        </p:txBody>
      </p:sp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67ABC0D-835F-434C-AE0D-97D6FAC8B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331" y="1842323"/>
            <a:ext cx="3222217" cy="2682067"/>
          </a:xfrm>
          <a:prstGeom prst="rect">
            <a:avLst/>
          </a:prstGeom>
        </p:spPr>
      </p:pic>
      <p:pic>
        <p:nvPicPr>
          <p:cNvPr id="14" name="Picture 1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6B0F76EC-30AC-43D9-AF5B-1E64259F1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41" y="1840492"/>
            <a:ext cx="4058727" cy="26917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744DBC-192E-4952-A2A5-7A12E658F8C4}"/>
              </a:ext>
            </a:extLst>
          </p:cNvPr>
          <p:cNvSpPr txBox="1"/>
          <p:nvPr/>
        </p:nvSpPr>
        <p:spPr>
          <a:xfrm>
            <a:off x="2952390" y="4828636"/>
            <a:ext cx="369210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cs typeface="Calibri"/>
              </a:rPr>
              <a:t>Read more:</a:t>
            </a:r>
          </a:p>
          <a:p>
            <a:pPr algn="ctr"/>
            <a:r>
              <a:rPr lang="en-US" sz="2000" dirty="0">
                <a:hlinkClick r:id="rId5"/>
              </a:rPr>
              <a:t>www.cpehn.org</a:t>
            </a:r>
            <a:endParaRPr lang="en-US" sz="2000" dirty="0">
              <a:cs typeface="Calibri"/>
            </a:endParaRPr>
          </a:p>
          <a:p>
            <a:pPr algn="ctr"/>
            <a:r>
              <a:rPr lang="en-US" sz="2000" dirty="0">
                <a:cs typeface="Calibri"/>
                <a:hlinkClick r:id="rId6"/>
              </a:rPr>
              <a:t>www.havingoursaycoalition.org</a:t>
            </a:r>
            <a:endParaRPr lang="en-US" sz="2000">
              <a:cs typeface="Calibri"/>
            </a:endParaRPr>
          </a:p>
          <a:p>
            <a:pPr algn="ctr"/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03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BD375-222B-4A29-AE99-24694452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60" y="685800"/>
            <a:ext cx="7472212" cy="669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Issue: Barriers to Care are Pervasive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F3A06E1-7E43-4F26-92A7-8B1CE2816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817" y="1676400"/>
            <a:ext cx="7472212" cy="418090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Community Fears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Chilling effect post 2016 election and reluctance to use public benefits</a:t>
            </a:r>
          </a:p>
          <a:p>
            <a:pPr lvl="1" indent="0">
              <a:buNone/>
            </a:pPr>
            <a:endParaRPr lang="en-US" sz="1600" dirty="0" smtClean="0"/>
          </a:p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Access/Utilization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Adequate language assistance, cultural brokers, health navigators</a:t>
            </a:r>
          </a:p>
          <a:p>
            <a:pPr lvl="1" indent="0">
              <a:buNone/>
            </a:pPr>
            <a:r>
              <a:rPr lang="en-US" sz="1600" dirty="0" smtClean="0"/>
              <a:t> </a:t>
            </a:r>
          </a:p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Availability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Proper time and distance standards, appointment times, network adequacy </a:t>
            </a:r>
          </a:p>
          <a:p>
            <a:pPr lvl="1" indent="0">
              <a:buNone/>
            </a:pPr>
            <a:endParaRPr lang="en-US" sz="1600" dirty="0" smtClean="0"/>
          </a:p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Quality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Diverse workforce of providers, community-defined practices, cultural competency, disparity reduction</a:t>
            </a:r>
          </a:p>
          <a:p>
            <a:pPr lvl="1" indent="0">
              <a:buNone/>
            </a:pPr>
            <a:endParaRPr lang="en-US" sz="1600" dirty="0" smtClean="0"/>
          </a:p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Coordination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Referrals and continuity of care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1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234" y="762000"/>
            <a:ext cx="7472212" cy="669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California Successes: </a:t>
            </a:r>
            <a:br>
              <a:rPr lang="en-US" dirty="0" smtClean="0"/>
            </a:br>
            <a:r>
              <a:rPr lang="en-US" dirty="0" smtClean="0"/>
              <a:t>Steps in the Right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109" y="2362200"/>
            <a:ext cx="7660462" cy="31089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$60 million </a:t>
            </a:r>
            <a:r>
              <a:rPr lang="en-US" sz="1800" dirty="0" smtClean="0"/>
              <a:t>allocated over two years to the health navigator assistance program in the 2019-20 Budget</a:t>
            </a:r>
          </a:p>
          <a:p>
            <a:r>
              <a:rPr lang="en-US" sz="1800" dirty="0"/>
              <a:t>     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$8 million </a:t>
            </a:r>
            <a:r>
              <a:rPr lang="en-US" sz="1800" dirty="0" smtClean="0"/>
              <a:t>allocated for Mental Health Equity Fund in the 2019-20 Budget</a:t>
            </a:r>
          </a:p>
          <a:p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#Health4All Campaign </a:t>
            </a:r>
            <a:r>
              <a:rPr lang="en-US" sz="1800" dirty="0" smtClean="0"/>
              <a:t>Medicaid benefits now accessible to undocumented children and young adults. Will soon be extended to elders in 2021</a:t>
            </a:r>
          </a:p>
          <a:p>
            <a:endParaRPr lang="en-US" sz="1800" b="1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275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588" y="599490"/>
            <a:ext cx="7472212" cy="669083"/>
          </a:xfrm>
        </p:spPr>
        <p:txBody>
          <a:bodyPr>
            <a:noAutofit/>
          </a:bodyPr>
          <a:lstStyle/>
          <a:p>
            <a:r>
              <a:rPr lang="en-US" sz="2400" dirty="0" smtClean="0"/>
              <a:t>More to be Done: </a:t>
            </a:r>
            <a:br>
              <a:rPr lang="en-US" sz="2400" dirty="0" smtClean="0"/>
            </a:br>
            <a:r>
              <a:rPr lang="en-US" sz="2400" dirty="0" smtClean="0"/>
              <a:t>Building Trust, Capacity, and Integration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Respond to Community </a:t>
            </a:r>
            <a:r>
              <a:rPr lang="en-US" sz="1600" b="1" dirty="0">
                <a:solidFill>
                  <a:srgbClr val="00B050"/>
                </a:solidFill>
              </a:rPr>
              <a:t>Fears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Investment in community based organizations</a:t>
            </a:r>
            <a:endParaRPr lang="en-US" sz="1600" dirty="0" smtClean="0"/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Public awareness and education</a:t>
            </a:r>
            <a:r>
              <a:rPr lang="en-US" sz="1600" dirty="0" smtClean="0"/>
              <a:t>   </a:t>
            </a:r>
          </a:p>
          <a:p>
            <a:pPr marL="1200150" lvl="2" indent="0">
              <a:buNone/>
            </a:pPr>
            <a:endParaRPr lang="en-US" sz="1600" dirty="0"/>
          </a:p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Broaden Access </a:t>
            </a:r>
            <a:endParaRPr lang="en-US" sz="1600" b="1" dirty="0">
              <a:solidFill>
                <a:srgbClr val="00B050"/>
              </a:solidFill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Invest in improved translations of essential documents on health benefits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Leverage opportunities through the </a:t>
            </a:r>
            <a:r>
              <a:rPr lang="en-US" sz="1600" b="1" i="1" dirty="0"/>
              <a:t>f</a:t>
            </a:r>
            <a:r>
              <a:rPr lang="en-US" sz="1600" b="1" i="1" dirty="0" smtClean="0"/>
              <a:t>ederal waiver process</a:t>
            </a:r>
          </a:p>
          <a:p>
            <a:pPr lvl="1" indent="0">
              <a:buNone/>
            </a:pPr>
            <a:r>
              <a:rPr lang="en-US" sz="1600" b="1" dirty="0" smtClean="0"/>
              <a:t>              </a:t>
            </a:r>
          </a:p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Increase Availability</a:t>
            </a:r>
            <a:endParaRPr lang="en-US" sz="1600" b="1" dirty="0">
              <a:solidFill>
                <a:srgbClr val="00B050"/>
              </a:solidFill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Pilot community-defined practices and make them sustainable</a:t>
            </a:r>
          </a:p>
          <a:p>
            <a:pPr lvl="1" indent="0">
              <a:buNone/>
            </a:pPr>
            <a:endParaRPr lang="en-US" sz="1600" dirty="0"/>
          </a:p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Improve Quality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Incentivize value based payments to providers that reduce health disparities </a:t>
            </a:r>
            <a:endParaRPr lang="en-US" sz="1600" b="1" i="1" dirty="0"/>
          </a:p>
          <a:p>
            <a:pPr marL="1085850" lvl="1" indent="-342900">
              <a:buFont typeface="Wingdings" panose="05000000000000000000" pitchFamily="2" charset="2"/>
              <a:buChar char="Ø"/>
            </a:pPr>
            <a:endParaRPr lang="en-US" sz="1600" dirty="0" smtClean="0"/>
          </a:p>
          <a:p>
            <a:pPr marL="342900" indent="-342900"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Coordination</a:t>
            </a:r>
            <a:endParaRPr lang="en-US" sz="1600" b="1" dirty="0">
              <a:solidFill>
                <a:srgbClr val="00B050"/>
              </a:solidFill>
            </a:endParaRP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Invest in community health workers to assist with troubleshooting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US" sz="1600" b="1" i="1" dirty="0" smtClean="0"/>
              <a:t>Foster referral partnerships 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51632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C2949-BEC4-4D1E-B556-1E550288D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B26466-D11A-4DA0-941B-9923B823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977" y="3749584"/>
            <a:ext cx="6400800" cy="9232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Linda: </a:t>
            </a:r>
            <a:r>
              <a:rPr lang="en-US" dirty="0" smtClean="0">
                <a:hlinkClick r:id="rId3"/>
              </a:rPr>
              <a:t>Ltenerowicz@cpehn.org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154823666"/>
      </p:ext>
    </p:extLst>
  </p:cSld>
  <p:clrMapOvr>
    <a:masterClrMapping/>
  </p:clrMapOvr>
</p:sld>
</file>

<file path=ppt/theme/theme1.xml><?xml version="1.0" encoding="utf-8"?>
<a:theme xmlns:a="http://schemas.openxmlformats.org/drawingml/2006/main" name="CPEHNpptTemplate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CPEHNpptTemplate2015</Template>
  <TotalTime>12492</TotalTime>
  <Words>203</Words>
  <Application>Microsoft Office PowerPoint</Application>
  <PresentationFormat>On-screen Show (4:3)</PresentationFormat>
  <Paragraphs>57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CPEHNpptTemplate2015</vt:lpstr>
      <vt:lpstr>Healthcare Integration in California: State efforts to make care seamless for underserved communities</vt:lpstr>
      <vt:lpstr>WHO WE ARE </vt:lpstr>
      <vt:lpstr>The Issue: Barriers to Care are Pervasive </vt:lpstr>
      <vt:lpstr>California Successes:  Steps in the Right Direction</vt:lpstr>
      <vt:lpstr>More to be Done:  Building Trust, Capacity, and Integration</vt:lpstr>
      <vt:lpstr>Thank you!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Deguia</dc:creator>
  <cp:lastModifiedBy>Linda Tenerowicz</cp:lastModifiedBy>
  <cp:revision>1232</cp:revision>
  <cp:lastPrinted>2019-09-10T16:33:25Z</cp:lastPrinted>
  <dcterms:created xsi:type="dcterms:W3CDTF">2015-10-13T00:10:12Z</dcterms:created>
  <dcterms:modified xsi:type="dcterms:W3CDTF">2020-01-15T23:19:42Z</dcterms:modified>
</cp:coreProperties>
</file>