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8"/>
  </p:notesMasterIdLst>
  <p:handoutMasterIdLst>
    <p:handoutMasterId r:id="rId9"/>
  </p:handoutMasterIdLst>
  <p:sldIdLst>
    <p:sldId id="332" r:id="rId2"/>
    <p:sldId id="339" r:id="rId3"/>
    <p:sldId id="342" r:id="rId4"/>
    <p:sldId id="347" r:id="rId5"/>
    <p:sldId id="345" r:id="rId6"/>
    <p:sldId id="346"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gan Kelly" initials="LK" lastIdx="1" clrIdx="0">
    <p:extLst>
      <p:ext uri="{19B8F6BF-5375-455C-9EA6-DF929625EA0E}">
        <p15:presenceInfo xmlns:p15="http://schemas.microsoft.com/office/powerpoint/2012/main" userId="S-1-5-21-416751792-971454018-1221738049-73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627F"/>
    <a:srgbClr val="000000"/>
    <a:srgbClr val="0182A9"/>
    <a:srgbClr val="FFFFFF"/>
    <a:srgbClr val="B4DED8"/>
    <a:srgbClr val="011EA9"/>
    <a:srgbClr val="FBFBFB"/>
    <a:srgbClr val="AFCAEB"/>
    <a:srgbClr val="428B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7" autoAdjust="0"/>
    <p:restoredTop sz="85891" autoAdjust="0"/>
  </p:normalViewPr>
  <p:slideViewPr>
    <p:cSldViewPr snapToGrid="0">
      <p:cViewPr varScale="1">
        <p:scale>
          <a:sx n="68" d="100"/>
          <a:sy n="68" d="100"/>
        </p:scale>
        <p:origin x="972" y="78"/>
      </p:cViewPr>
      <p:guideLst/>
    </p:cSldViewPr>
  </p:slideViewPr>
  <p:notesTextViewPr>
    <p:cViewPr>
      <p:scale>
        <a:sx n="1" d="1"/>
        <a:sy n="1" d="1"/>
      </p:scale>
      <p:origin x="0" y="0"/>
    </p:cViewPr>
  </p:notesTextViewPr>
  <p:notesViewPr>
    <p:cSldViewPr snapToGrid="0">
      <p:cViewPr varScale="1">
        <p:scale>
          <a:sx n="84" d="100"/>
          <a:sy n="84" d="100"/>
        </p:scale>
        <p:origin x="28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7" rIns="93172" bIns="46587" rtlCol="0"/>
          <a:lstStyle>
            <a:lvl1pPr algn="r">
              <a:defRPr sz="1200"/>
            </a:lvl1pPr>
          </a:lstStyle>
          <a:p>
            <a:fld id="{5477D64F-8F06-48DA-B910-475A6D842B0C}" type="datetimeFigureOut">
              <a:rPr lang="en-US" smtClean="0"/>
              <a:t>1/16/2020</a:t>
            </a:fld>
            <a:endParaRPr lang="en-US"/>
          </a:p>
        </p:txBody>
      </p:sp>
      <p:sp>
        <p:nvSpPr>
          <p:cNvPr id="4" name="Footer Placeholder 3"/>
          <p:cNvSpPr>
            <a:spLocks noGrp="1"/>
          </p:cNvSpPr>
          <p:nvPr>
            <p:ph type="ftr" sz="quarter" idx="2"/>
          </p:nvPr>
        </p:nvSpPr>
        <p:spPr>
          <a:xfrm>
            <a:off x="0" y="8829969"/>
            <a:ext cx="3037840" cy="466433"/>
          </a:xfrm>
          <a:prstGeom prst="rect">
            <a:avLst/>
          </a:prstGeom>
        </p:spPr>
        <p:txBody>
          <a:bodyPr vert="horz" lIns="93172" tIns="46587" rIns="93172" bIns="46587"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9"/>
            <a:ext cx="3037840" cy="466433"/>
          </a:xfrm>
          <a:prstGeom prst="rect">
            <a:avLst/>
          </a:prstGeom>
        </p:spPr>
        <p:txBody>
          <a:bodyPr vert="horz" lIns="93172" tIns="46587" rIns="93172" bIns="46587" rtlCol="0" anchor="b"/>
          <a:lstStyle>
            <a:lvl1pPr algn="r">
              <a:defRPr sz="1200"/>
            </a:lvl1pPr>
          </a:lstStyle>
          <a:p>
            <a:fld id="{6409AF1B-8C89-474E-BF6D-B2D4FD7C173C}" type="slidenum">
              <a:rPr lang="en-US" smtClean="0"/>
              <a:t>‹#›</a:t>
            </a:fld>
            <a:endParaRPr lang="en-US"/>
          </a:p>
        </p:txBody>
      </p:sp>
    </p:spTree>
    <p:extLst>
      <p:ext uri="{BB962C8B-B14F-4D97-AF65-F5344CB8AC3E}">
        <p14:creationId xmlns:p14="http://schemas.microsoft.com/office/powerpoint/2010/main" val="2925694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7" rIns="93172" bIns="46587"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2" tIns="46587" rIns="93172" bIns="46587" rtlCol="0"/>
          <a:lstStyle>
            <a:lvl1pPr algn="r">
              <a:defRPr sz="1200"/>
            </a:lvl1pPr>
          </a:lstStyle>
          <a:p>
            <a:fld id="{CED0E178-DE08-45EB-9074-A044DA5209D9}" type="datetimeFigureOut">
              <a:rPr lang="en-US" smtClean="0"/>
              <a:t>1/16/2020</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2" tIns="46587" rIns="93172" bIns="46587"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2" tIns="46587" rIns="93172"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3"/>
          </a:xfrm>
          <a:prstGeom prst="rect">
            <a:avLst/>
          </a:prstGeom>
        </p:spPr>
        <p:txBody>
          <a:bodyPr vert="horz" lIns="93172" tIns="46587" rIns="93172"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2" tIns="46587" rIns="93172" bIns="46587" rtlCol="0" anchor="b"/>
          <a:lstStyle>
            <a:lvl1pPr algn="r">
              <a:defRPr sz="1200"/>
            </a:lvl1pPr>
          </a:lstStyle>
          <a:p>
            <a:fld id="{6C2FC99B-041F-4F6D-B65A-4F0C77E8B58B}" type="slidenum">
              <a:rPr lang="en-US" smtClean="0"/>
              <a:t>‹#›</a:t>
            </a:fld>
            <a:endParaRPr lang="en-US"/>
          </a:p>
        </p:txBody>
      </p:sp>
    </p:spTree>
    <p:extLst>
      <p:ext uri="{BB962C8B-B14F-4D97-AF65-F5344CB8AC3E}">
        <p14:creationId xmlns:p14="http://schemas.microsoft.com/office/powerpoint/2010/main" val="213389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2FC99B-041F-4F6D-B65A-4F0C77E8B58B}" type="slidenum">
              <a:rPr lang="en-US" smtClean="0"/>
              <a:t>1</a:t>
            </a:fld>
            <a:endParaRPr lang="en-US"/>
          </a:p>
        </p:txBody>
      </p:sp>
    </p:spTree>
    <p:extLst>
      <p:ext uri="{BB962C8B-B14F-4D97-AF65-F5344CB8AC3E}">
        <p14:creationId xmlns:p14="http://schemas.microsoft.com/office/powerpoint/2010/main" val="2198658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fontAlgn="base" hangingPunct="0">
              <a:buFont typeface="Arial" panose="020B0604020202020204" pitchFamily="34" charset="0"/>
              <a:buChar char="•"/>
            </a:pPr>
            <a:r>
              <a:rPr lang="en-US" sz="1200" kern="1200" dirty="0" err="1">
                <a:solidFill>
                  <a:schemeClr val="tx1"/>
                </a:solidFill>
                <a:effectLst/>
                <a:latin typeface="+mn-lt"/>
                <a:ea typeface="+mn-ea"/>
                <a:cs typeface="+mn-cs"/>
              </a:rPr>
              <a:t>CHCS</a:t>
            </a:r>
            <a:r>
              <a:rPr lang="en-US" sz="1200" kern="1200" dirty="0">
                <a:solidFill>
                  <a:schemeClr val="tx1"/>
                </a:solidFill>
                <a:effectLst/>
                <a:latin typeface="+mn-lt"/>
                <a:ea typeface="+mn-ea"/>
                <a:cs typeface="+mn-cs"/>
              </a:rPr>
              <a:t> was established in 1995 through a major grant from the Robert Wood Johnson foundation to improve the underpinnings of the nation’s health care safety net. </a:t>
            </a: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Today, the mission of the Center for Health Care Strategies (</a:t>
            </a:r>
            <a:r>
              <a:rPr lang="en-US" sz="1200" kern="1200" dirty="0" err="1">
                <a:solidFill>
                  <a:schemeClr val="tx1"/>
                </a:solidFill>
                <a:effectLst/>
                <a:latin typeface="+mn-lt"/>
                <a:ea typeface="+mn-ea"/>
                <a:cs typeface="+mn-cs"/>
              </a:rPr>
              <a:t>CHCS</a:t>
            </a:r>
            <a:r>
              <a:rPr lang="en-US" sz="1200" kern="1200" dirty="0">
                <a:solidFill>
                  <a:schemeClr val="tx1"/>
                </a:solidFill>
                <a:effectLst/>
                <a:latin typeface="+mn-lt"/>
                <a:ea typeface="+mn-ea"/>
                <a:cs typeface="+mn-cs"/>
              </a:rPr>
              <a:t>) is to support innovations in care delivery and improve the health of low-income Americans, particularly individuals with complex and high-cost needs. </a:t>
            </a: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To achieve its mission, </a:t>
            </a:r>
            <a:r>
              <a:rPr lang="en-US" sz="1200" kern="1200" dirty="0" err="1">
                <a:solidFill>
                  <a:schemeClr val="tx1"/>
                </a:solidFill>
                <a:effectLst/>
                <a:latin typeface="+mn-lt"/>
                <a:ea typeface="+mn-ea"/>
                <a:cs typeface="+mn-cs"/>
              </a:rPr>
              <a:t>CHCS</a:t>
            </a:r>
            <a:r>
              <a:rPr lang="en-US" sz="1200" kern="1200" dirty="0">
                <a:solidFill>
                  <a:schemeClr val="tx1"/>
                </a:solidFill>
                <a:effectLst/>
                <a:latin typeface="+mn-lt"/>
                <a:ea typeface="+mn-ea"/>
                <a:cs typeface="+mn-cs"/>
              </a:rPr>
              <a:t>’ work with states, health plans, providers, community-based organizations, and federal policymakers focuses on three priorities: </a:t>
            </a:r>
          </a:p>
          <a:p>
            <a:pPr marL="628650" marR="0" lvl="1" indent="-171450" algn="l" defTabSz="914400" rtl="0" eaLnBrk="1" fontAlgn="base" latinLnBrk="0" hangingPunct="0">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Integrating services for people with complex needs; </a:t>
            </a:r>
          </a:p>
          <a:p>
            <a:pPr marL="628650" lvl="1"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Advancing delivery system and payment reform; and</a:t>
            </a:r>
          </a:p>
          <a:p>
            <a:pPr marL="628650" lvl="1"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Building Medicaid and cross-sector leadership </a:t>
            </a:r>
            <a:r>
              <a:rPr lang="en-US" sz="1200" kern="1200" dirty="0" err="1">
                <a:solidFill>
                  <a:schemeClr val="tx1"/>
                </a:solidFill>
                <a:effectLst/>
                <a:latin typeface="+mn-lt"/>
                <a:ea typeface="+mn-ea"/>
                <a:cs typeface="+mn-cs"/>
              </a:rPr>
              <a:t>capacitiy</a:t>
            </a:r>
            <a:endParaRPr lang="en-US" sz="1200" kern="1200" dirty="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CHCS</a:t>
            </a:r>
            <a:r>
              <a:rPr lang="en-US" sz="1200" kern="1200" dirty="0">
                <a:solidFill>
                  <a:schemeClr val="tx1"/>
                </a:solidFill>
                <a:effectLst/>
                <a:latin typeface="+mn-lt"/>
                <a:ea typeface="+mn-ea"/>
                <a:cs typeface="+mn-cs"/>
              </a:rPr>
              <a:t>’ activities fall under the following broad buckets: </a:t>
            </a:r>
          </a:p>
          <a:p>
            <a:pPr marL="628650" lvl="1"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Knowledge development;</a:t>
            </a:r>
          </a:p>
          <a:p>
            <a:pPr marL="628650" lvl="1"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Collaborative learning; </a:t>
            </a:r>
          </a:p>
          <a:p>
            <a:pPr marL="628650" lvl="1"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Technical assistance; and </a:t>
            </a:r>
          </a:p>
          <a:p>
            <a:pPr marL="628650" lvl="1" indent="-171450" fontAlgn="base" hangingPunct="0">
              <a:buFont typeface="Arial" panose="020B0604020202020204" pitchFamily="34" charset="0"/>
              <a:buChar char="•"/>
            </a:pPr>
            <a:r>
              <a:rPr lang="en-US" sz="1200" kern="1200" dirty="0">
                <a:solidFill>
                  <a:schemeClr val="tx1"/>
                </a:solidFill>
                <a:effectLst/>
                <a:latin typeface="+mn-lt"/>
                <a:ea typeface="+mn-ea"/>
                <a:cs typeface="+mn-cs"/>
              </a:rPr>
              <a:t>Best practice dissemination. </a:t>
            </a:r>
          </a:p>
        </p:txBody>
      </p:sp>
      <p:sp>
        <p:nvSpPr>
          <p:cNvPr id="4" name="Slide Number Placeholder 3"/>
          <p:cNvSpPr>
            <a:spLocks noGrp="1"/>
          </p:cNvSpPr>
          <p:nvPr>
            <p:ph type="sldNum" sz="quarter" idx="10"/>
          </p:nvPr>
        </p:nvSpPr>
        <p:spPr/>
        <p:txBody>
          <a:bodyPr/>
          <a:lstStyle/>
          <a:p>
            <a:fld id="{6C2FC99B-041F-4F6D-B65A-4F0C77E8B58B}" type="slidenum">
              <a:rPr lang="en-US" smtClean="0"/>
              <a:t>2</a:t>
            </a:fld>
            <a:endParaRPr lang="en-US"/>
          </a:p>
        </p:txBody>
      </p:sp>
    </p:spTree>
    <p:extLst>
      <p:ext uri="{BB962C8B-B14F-4D97-AF65-F5344CB8AC3E}">
        <p14:creationId xmlns:p14="http://schemas.microsoft.com/office/powerpoint/2010/main" val="157228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Brief overview for why states have focused on MH/PH integration – for individuals with SMI, higher rates of chronic diseases, modifiable risk behaviors, early mortality, poor social outcomes. All leading to higher costs. </a:t>
            </a:r>
            <a:r>
              <a:rPr lang="en-US" sz="1200" kern="1200" dirty="0" smtClean="0">
                <a:solidFill>
                  <a:schemeClr val="tx1"/>
                </a:solidFill>
                <a:effectLst/>
                <a:latin typeface="+mn-lt"/>
                <a:ea typeface="+mn-ea"/>
                <a:cs typeface="+mn-cs"/>
              </a:rPr>
              <a:t>People w/behavioral health diagnoses comprise 20% of the Medicaid population but incur 48% of all spending, with spending per enrollee that is four times greater than those without a behavioral health diagnosis.</a:t>
            </a:r>
          </a:p>
          <a:p>
            <a:pPr marL="228600" indent="-228600">
              <a:buAutoNum type="arabicPeriod"/>
            </a:pPr>
            <a:r>
              <a:rPr lang="en-US" dirty="0" smtClean="0"/>
              <a:t>Along</a:t>
            </a:r>
            <a:r>
              <a:rPr lang="en-US" baseline="0" dirty="0" smtClean="0"/>
              <a:t> with initiatives to integrate the delivery of MH/PH and improve coordination (using approaches such as health homes, PCMHs, ACOs), many states that have historically carved out MH benefits from comprehensive acute MCOs are now looking to integrate the financing of these areas, along with SUD services. </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6C2FC99B-041F-4F6D-B65A-4F0C77E8B58B}" type="slidenum">
              <a:rPr lang="en-US" smtClean="0"/>
              <a:t>3</a:t>
            </a:fld>
            <a:endParaRPr lang="en-US"/>
          </a:p>
        </p:txBody>
      </p:sp>
    </p:spTree>
    <p:extLst>
      <p:ext uri="{BB962C8B-B14F-4D97-AF65-F5344CB8AC3E}">
        <p14:creationId xmlns:p14="http://schemas.microsoft.com/office/powerpoint/2010/main" val="2072433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2FC99B-041F-4F6D-B65A-4F0C77E8B58B}" type="slidenum">
              <a:rPr lang="en-US" smtClean="0"/>
              <a:t>4</a:t>
            </a:fld>
            <a:endParaRPr lang="en-US"/>
          </a:p>
        </p:txBody>
      </p:sp>
    </p:spTree>
    <p:extLst>
      <p:ext uri="{BB962C8B-B14F-4D97-AF65-F5344CB8AC3E}">
        <p14:creationId xmlns:p14="http://schemas.microsoft.com/office/powerpoint/2010/main" val="793681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2FC99B-041F-4F6D-B65A-4F0C77E8B58B}" type="slidenum">
              <a:rPr lang="en-US" smtClean="0"/>
              <a:t>5</a:t>
            </a:fld>
            <a:endParaRPr lang="en-US"/>
          </a:p>
        </p:txBody>
      </p:sp>
    </p:spTree>
    <p:extLst>
      <p:ext uri="{BB962C8B-B14F-4D97-AF65-F5344CB8AC3E}">
        <p14:creationId xmlns:p14="http://schemas.microsoft.com/office/powerpoint/2010/main" val="251438140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Freeform 6"/>
          <p:cNvSpPr/>
          <p:nvPr/>
        </p:nvSpPr>
        <p:spPr bwMode="hidden">
          <a:xfrm>
            <a:off x="0" y="-3174"/>
            <a:ext cx="9144000" cy="3607508"/>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ctrTitle" hasCustomPrompt="1"/>
          </p:nvPr>
        </p:nvSpPr>
        <p:spPr>
          <a:xfrm>
            <a:off x="607501" y="1449149"/>
            <a:ext cx="7929000" cy="2155185"/>
          </a:xfrm>
        </p:spPr>
        <p:txBody>
          <a:bodyPr anchor="ctr"/>
          <a:lstStyle>
            <a:lvl1pPr>
              <a:defRPr sz="4050">
                <a:solidFill>
                  <a:schemeClr val="bg1"/>
                </a:solidFill>
                <a:effectLst>
                  <a:outerShdw blurRad="38100" dist="25400" dir="5400000" algn="tl">
                    <a:srgbClr val="000000">
                      <a:alpha val="25000"/>
                    </a:srgbClr>
                  </a:outerShdw>
                </a:effectLst>
              </a:defRPr>
            </a:lvl1pPr>
          </a:lstStyle>
          <a:p>
            <a:r>
              <a:rPr lang="en-US" dirty="0"/>
              <a:t>Click to add presentation title</a:t>
            </a:r>
          </a:p>
        </p:txBody>
      </p:sp>
      <p:sp>
        <p:nvSpPr>
          <p:cNvPr id="3" name="Subtitle 2"/>
          <p:cNvSpPr>
            <a:spLocks noGrp="1"/>
          </p:cNvSpPr>
          <p:nvPr>
            <p:ph type="subTitle" idx="1" hasCustomPrompt="1"/>
          </p:nvPr>
        </p:nvSpPr>
        <p:spPr>
          <a:xfrm>
            <a:off x="607501" y="4050632"/>
            <a:ext cx="7929000" cy="1707928"/>
          </a:xfrm>
        </p:spPr>
        <p:txBody>
          <a:bodyPr anchor="t">
            <a:noAutofit/>
          </a:bodyPr>
          <a:lstStyle>
            <a:lvl1pPr marL="0" indent="0" algn="l">
              <a:buNone/>
              <a:defRPr sz="2200" spc="-50" baseline="0">
                <a:solidFill>
                  <a:schemeClr val="tx1">
                    <a:lumMod val="75000"/>
                    <a:lumOff val="25000"/>
                  </a:schemeClr>
                </a:solidFill>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add event title, date, and presenter name(s)</a:t>
            </a:r>
          </a:p>
        </p:txBody>
      </p:sp>
      <p:grpSp>
        <p:nvGrpSpPr>
          <p:cNvPr id="9" name="Group 8"/>
          <p:cNvGrpSpPr/>
          <p:nvPr userDrawn="1"/>
        </p:nvGrpSpPr>
        <p:grpSpPr bwMode="invGray">
          <a:xfrm>
            <a:off x="550352" y="372690"/>
            <a:ext cx="3338663" cy="596534"/>
            <a:chOff x="5839201" y="429109"/>
            <a:chExt cx="4451550" cy="596534"/>
          </a:xfrm>
          <a:effectLst>
            <a:outerShdw blurRad="38100" dist="19050" dir="5400000" algn="tl" rotWithShape="0">
              <a:prstClr val="black">
                <a:alpha val="20000"/>
              </a:prstClr>
            </a:outerShdw>
          </a:effectLst>
        </p:grpSpPr>
        <p:pic>
          <p:nvPicPr>
            <p:cNvPr id="7" name="Picture 6"/>
            <p:cNvPicPr>
              <a:picLocks/>
            </p:cNvPicPr>
            <p:nvPr userDrawn="1"/>
          </p:nvPicPr>
          <p:blipFill>
            <a:blip r:embed="rId3">
              <a:biLevel thresh="25000"/>
              <a:extLst>
                <a:ext uri="{28A0092B-C50C-407E-A947-70E740481C1C}">
                  <a14:useLocalDpi xmlns:a14="http://schemas.microsoft.com/office/drawing/2010/main" val="0"/>
                </a:ext>
              </a:extLst>
            </a:blip>
            <a:stretch>
              <a:fillRect/>
            </a:stretch>
          </p:blipFill>
          <p:spPr bwMode="invGray">
            <a:xfrm>
              <a:off x="5925750" y="429109"/>
              <a:ext cx="4365001" cy="384750"/>
            </a:xfrm>
            <a:prstGeom prst="rect">
              <a:avLst/>
            </a:prstGeom>
          </p:spPr>
        </p:pic>
        <p:sp>
          <p:nvSpPr>
            <p:cNvPr id="8" name="TextBox 7"/>
            <p:cNvSpPr txBox="1"/>
            <p:nvPr userDrawn="1"/>
          </p:nvSpPr>
          <p:spPr bwMode="invGray">
            <a:xfrm>
              <a:off x="5839201" y="810199"/>
              <a:ext cx="4270827" cy="215444"/>
            </a:xfrm>
            <a:prstGeom prst="rect">
              <a:avLst/>
            </a:prstGeom>
            <a:noFill/>
          </p:spPr>
          <p:txBody>
            <a:bodyPr wrap="none" rtlCol="0">
              <a:spAutoFit/>
            </a:bodyPr>
            <a:lstStyle/>
            <a:p>
              <a:r>
                <a:rPr lang="en-US" sz="800" i="0" dirty="0">
                  <a:solidFill>
                    <a:schemeClr val="bg1"/>
                  </a:solidFill>
                  <a:latin typeface="+mn-lt"/>
                  <a:cs typeface="Arial" panose="020B0604020202020204" pitchFamily="34" charset="0"/>
                </a:rPr>
                <a:t>Advancing innovations in health care delivery for low-income Americans</a:t>
              </a:r>
            </a:p>
          </p:txBody>
        </p:sp>
      </p:grpSp>
      <p:sp>
        <p:nvSpPr>
          <p:cNvPr id="16" name="Rectangle 15"/>
          <p:cNvSpPr/>
          <p:nvPr userDrawn="1"/>
        </p:nvSpPr>
        <p:spPr bwMode="hidden">
          <a:xfrm>
            <a:off x="0" y="6346169"/>
            <a:ext cx="9144000" cy="511831"/>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grpSp>
        <p:nvGrpSpPr>
          <p:cNvPr id="14" name="Group 13"/>
          <p:cNvGrpSpPr/>
          <p:nvPr userDrawn="1"/>
        </p:nvGrpSpPr>
        <p:grpSpPr bwMode="hidden">
          <a:xfrm>
            <a:off x="-1" y="6276276"/>
            <a:ext cx="9144001" cy="64008"/>
            <a:chOff x="-1" y="6295604"/>
            <a:chExt cx="9144001" cy="48552"/>
          </a:xfrm>
          <a:effectLst>
            <a:outerShdw blurRad="38100" dist="25400" dir="16200000" rotWithShape="0">
              <a:prstClr val="black">
                <a:alpha val="10000"/>
              </a:prstClr>
            </a:outerShdw>
          </a:effectLst>
        </p:grpSpPr>
        <p:sp>
          <p:nvSpPr>
            <p:cNvPr id="15" name="Rectangle 14"/>
            <p:cNvSpPr/>
            <p:nvPr/>
          </p:nvSpPr>
          <p:spPr bwMode="hidden">
            <a:xfrm>
              <a:off x="-1" y="6295604"/>
              <a:ext cx="2286000" cy="48552"/>
            </a:xfrm>
            <a:prstGeom prst="rect">
              <a:avLst/>
            </a:prstGeom>
            <a:blipFill dpi="0" rotWithShape="1">
              <a:blip r:embed="rId2">
                <a:duotone>
                  <a:schemeClr val="accent1">
                    <a:tint val="98000"/>
                    <a:lumMod val="102000"/>
                  </a:schemeClr>
                  <a:schemeClr val="accent1">
                    <a:shade val="98000"/>
                    <a:lumMod val="98000"/>
                  </a:schemeClr>
                </a:duotone>
              </a:blip>
              <a:srcRect/>
              <a:tile tx="0" ty="0" sx="50000" sy="50000" flip="none" algn="tl"/>
            </a:blip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bwMode="hidden">
            <a:xfrm>
              <a:off x="2285999" y="6295604"/>
              <a:ext cx="2286000" cy="48552"/>
            </a:xfrm>
            <a:prstGeom prst="rect">
              <a:avLst/>
            </a:prstGeom>
            <a:blipFill dpi="0" rotWithShape="1">
              <a:blip r:embed="rId2">
                <a:duotone>
                  <a:schemeClr val="accent2">
                    <a:tint val="98000"/>
                    <a:lumMod val="102000"/>
                  </a:schemeClr>
                  <a:schemeClr val="accent2">
                    <a:shade val="98000"/>
                    <a:lumMod val="98000"/>
                  </a:schemeClr>
                </a:duotone>
              </a:blip>
              <a:srcRect/>
              <a:tile tx="0" ty="0" sx="50000" sy="50000" flip="none" algn="tl"/>
            </a:blip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0" name="Rectangle 19"/>
            <p:cNvSpPr/>
            <p:nvPr/>
          </p:nvSpPr>
          <p:spPr bwMode="hidden">
            <a:xfrm>
              <a:off x="4572000" y="6295604"/>
              <a:ext cx="2286000" cy="48552"/>
            </a:xfrm>
            <a:prstGeom prst="rect">
              <a:avLst/>
            </a:prstGeom>
            <a:blipFill dpi="0" rotWithShape="1">
              <a:blip r:embed="rId2">
                <a:duotone>
                  <a:schemeClr val="accent3">
                    <a:tint val="98000"/>
                    <a:lumMod val="102000"/>
                  </a:schemeClr>
                  <a:schemeClr val="accent3">
                    <a:shade val="98000"/>
                    <a:lumMod val="98000"/>
                  </a:schemeClr>
                </a:duotone>
              </a:blip>
              <a:srcRect/>
              <a:tile tx="0" ty="0" sx="50000" sy="50000" flip="none" algn="tl"/>
            </a:blip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1" name="Rectangle 20"/>
            <p:cNvSpPr/>
            <p:nvPr/>
          </p:nvSpPr>
          <p:spPr bwMode="hidden">
            <a:xfrm>
              <a:off x="6858000" y="6295604"/>
              <a:ext cx="2286000" cy="48552"/>
            </a:xfrm>
            <a:prstGeom prst="rect">
              <a:avLst/>
            </a:prstGeom>
            <a:blipFill dpi="0" rotWithShape="1">
              <a:blip r:embed="rId2">
                <a:duotone>
                  <a:schemeClr val="accent4">
                    <a:tint val="98000"/>
                    <a:lumMod val="102000"/>
                  </a:schemeClr>
                  <a:schemeClr val="accent4">
                    <a:shade val="98000"/>
                    <a:lumMod val="98000"/>
                  </a:schemeClr>
                </a:duotone>
              </a:blip>
              <a:srcRect/>
              <a:tile tx="0" ty="0" sx="50000" sy="50000" flip="none" algn="tl"/>
            </a:blip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18" name="Rectangle 17"/>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userDrawn="1"/>
        </p:nvSpPr>
        <p:spPr bwMode="black">
          <a:xfrm>
            <a:off x="6134470" y="6457773"/>
            <a:ext cx="2833068" cy="288623"/>
          </a:xfrm>
          <a:prstGeom prst="rect">
            <a:avLst/>
          </a:prstGeom>
          <a:effectLst/>
        </p:spPr>
        <p:txBody>
          <a:bodyPr vert="horz" lIns="91440" tIns="45720" rIns="0" bIns="45720" rtlCol="0" anchor="t">
            <a:normAutofit/>
          </a:bodyPr>
          <a:lstStyle>
            <a:lvl1pPr indent="0" defTabSz="342884">
              <a:spcBef>
                <a:spcPct val="20000"/>
              </a:spcBef>
              <a:spcAft>
                <a:spcPts val="450"/>
              </a:spcAft>
              <a:buClr>
                <a:schemeClr val="accent1"/>
              </a:buClr>
              <a:buSzPct val="70000"/>
              <a:buFont typeface="Wingdings 2" panose="05020102010507070707" pitchFamily="18" charset="2"/>
              <a:buNone/>
              <a:defRPr sz="2400" spc="-50" baseline="0">
                <a:solidFill>
                  <a:schemeClr val="tx1">
                    <a:lumMod val="75000"/>
                    <a:lumOff val="25000"/>
                  </a:schemeClr>
                </a:solidFill>
                <a:effectLst/>
              </a:defRPr>
            </a:lvl1pPr>
            <a:lvl2pPr marL="342884" indent="0" algn="ctr" defTabSz="342884">
              <a:spcBef>
                <a:spcPct val="20000"/>
              </a:spcBef>
              <a:spcAft>
                <a:spcPts val="450"/>
              </a:spcAft>
              <a:buClr>
                <a:schemeClr val="accent1"/>
              </a:buClr>
              <a:buSzPct val="70000"/>
              <a:buFont typeface="Wingdings 2" panose="05020102010507070707" pitchFamily="18" charset="2"/>
              <a:buNone/>
              <a:defRPr sz="2000" spc="-40" baseline="0">
                <a:solidFill>
                  <a:schemeClr val="tx1">
                    <a:tint val="75000"/>
                  </a:schemeClr>
                </a:solidFill>
                <a:effectLst/>
              </a:defRPr>
            </a:lvl2pPr>
            <a:lvl3pPr marL="685766" indent="0" algn="ctr" defTabSz="342884">
              <a:spcBef>
                <a:spcPct val="20000"/>
              </a:spcBef>
              <a:spcAft>
                <a:spcPts val="450"/>
              </a:spcAft>
              <a:buClr>
                <a:schemeClr val="accent1"/>
              </a:buClr>
              <a:buSzPct val="75000"/>
              <a:buFont typeface="Wingdings 2" panose="05020102010507070707" pitchFamily="18" charset="2"/>
              <a:buNone/>
              <a:defRPr sz="1600" spc="-40" baseline="0">
                <a:solidFill>
                  <a:schemeClr val="tx1">
                    <a:tint val="75000"/>
                  </a:schemeClr>
                </a:solidFill>
                <a:effectLst/>
              </a:defRPr>
            </a:lvl3pPr>
            <a:lvl4pPr marL="1028649" indent="0" algn="ctr" defTabSz="342884">
              <a:spcBef>
                <a:spcPct val="20000"/>
              </a:spcBef>
              <a:spcAft>
                <a:spcPts val="450"/>
              </a:spcAft>
              <a:buClr>
                <a:schemeClr val="accent1"/>
              </a:buClr>
              <a:buFont typeface="Wingdings 2" panose="05020102010507070707" pitchFamily="18" charset="2"/>
              <a:buNone/>
              <a:defRPr sz="1200" spc="-40" baseline="0">
                <a:solidFill>
                  <a:schemeClr val="tx1">
                    <a:tint val="75000"/>
                  </a:schemeClr>
                </a:solidFill>
                <a:effectLst/>
              </a:defRPr>
            </a:lvl4pPr>
            <a:lvl5pPr marL="1371532" indent="0" algn="ctr" defTabSz="342884">
              <a:spcBef>
                <a:spcPct val="20000"/>
              </a:spcBef>
              <a:spcAft>
                <a:spcPts val="450"/>
              </a:spcAft>
              <a:buClr>
                <a:schemeClr val="accent1"/>
              </a:buClr>
              <a:buFont typeface="Wingdings 3" panose="05040102010807070707" pitchFamily="18" charset="2"/>
              <a:buNone/>
              <a:defRPr sz="1200" spc="-40" baseline="0">
                <a:solidFill>
                  <a:schemeClr val="tx1">
                    <a:tint val="75000"/>
                  </a:schemeClr>
                </a:solidFill>
                <a:effectLst/>
              </a:defRPr>
            </a:lvl5pPr>
            <a:lvl6pPr marL="1714415" indent="0" algn="ctr" defTabSz="342884">
              <a:spcBef>
                <a:spcPct val="20000"/>
              </a:spcBef>
              <a:spcAft>
                <a:spcPts val="450"/>
              </a:spcAft>
              <a:buClr>
                <a:schemeClr val="accent1"/>
              </a:buClr>
              <a:buFont typeface="Wingdings 2" charset="2"/>
              <a:buNone/>
              <a:defRPr sz="900">
                <a:solidFill>
                  <a:schemeClr val="tx1">
                    <a:tint val="75000"/>
                  </a:schemeClr>
                </a:solidFill>
              </a:defRPr>
            </a:lvl6pPr>
            <a:lvl7pPr marL="2057297" indent="0" algn="ctr" defTabSz="342884">
              <a:spcBef>
                <a:spcPct val="20000"/>
              </a:spcBef>
              <a:spcAft>
                <a:spcPts val="450"/>
              </a:spcAft>
              <a:buClr>
                <a:schemeClr val="accent1"/>
              </a:buClr>
              <a:buFont typeface="Wingdings 2" charset="2"/>
              <a:buNone/>
              <a:defRPr sz="900">
                <a:solidFill>
                  <a:schemeClr val="tx1">
                    <a:tint val="75000"/>
                  </a:schemeClr>
                </a:solidFill>
              </a:defRPr>
            </a:lvl7pPr>
            <a:lvl8pPr marL="2400180" indent="0" algn="ctr" defTabSz="342884">
              <a:spcBef>
                <a:spcPct val="20000"/>
              </a:spcBef>
              <a:spcAft>
                <a:spcPts val="450"/>
              </a:spcAft>
              <a:buClr>
                <a:schemeClr val="accent1"/>
              </a:buClr>
              <a:buFont typeface="Wingdings 2" charset="2"/>
              <a:buNone/>
              <a:defRPr sz="900">
                <a:solidFill>
                  <a:schemeClr val="tx1">
                    <a:tint val="75000"/>
                  </a:schemeClr>
                </a:solidFill>
              </a:defRPr>
            </a:lvl8pPr>
            <a:lvl9pPr marL="2743064" indent="0" algn="ctr" defTabSz="342884">
              <a:spcBef>
                <a:spcPct val="20000"/>
              </a:spcBef>
              <a:spcAft>
                <a:spcPts val="450"/>
              </a:spcAft>
              <a:buClr>
                <a:schemeClr val="accent1"/>
              </a:buClr>
              <a:buFont typeface="Wingdings 2" charset="2"/>
              <a:buNone/>
              <a:defRPr sz="900">
                <a:solidFill>
                  <a:schemeClr val="tx1">
                    <a:tint val="75000"/>
                  </a:schemeClr>
                </a:solidFill>
              </a:defRPr>
            </a:lvl9pPr>
          </a:lstStyle>
          <a:p>
            <a:pPr lvl="0" algn="r"/>
            <a:r>
              <a:rPr lang="en-US" sz="1150" b="1" dirty="0">
                <a:solidFill>
                  <a:schemeClr val="bg1"/>
                </a:solidFill>
              </a:rPr>
              <a:t>www.chcs.org  |  @</a:t>
            </a:r>
            <a:r>
              <a:rPr lang="en-US" sz="1150" b="1" dirty="0" err="1">
                <a:solidFill>
                  <a:schemeClr val="bg1"/>
                </a:solidFill>
              </a:rPr>
              <a:t>CHCShealth</a:t>
            </a:r>
            <a:endParaRPr lang="en-US" sz="1150" b="1" dirty="0">
              <a:solidFill>
                <a:schemeClr val="bg1"/>
              </a:solidFill>
            </a:endParaRPr>
          </a:p>
        </p:txBody>
      </p:sp>
      <p:sp>
        <p:nvSpPr>
          <p:cNvPr id="12" name="Text Placeholder 11"/>
          <p:cNvSpPr>
            <a:spLocks noGrp="1"/>
          </p:cNvSpPr>
          <p:nvPr>
            <p:ph type="body" sz="quarter" idx="10" hasCustomPrompt="1"/>
          </p:nvPr>
        </p:nvSpPr>
        <p:spPr>
          <a:xfrm>
            <a:off x="608013" y="5757863"/>
            <a:ext cx="7927975" cy="431800"/>
          </a:xfrm>
        </p:spPr>
        <p:txBody>
          <a:bodyPr/>
          <a:lstStyle>
            <a:lvl1pPr marL="0" indent="0">
              <a:buNone/>
              <a:defRPr sz="1600" i="1" baseline="0"/>
            </a:lvl1pPr>
          </a:lstStyle>
          <a:p>
            <a:pPr lvl="0"/>
            <a:r>
              <a:rPr lang="en-US" dirty="0"/>
              <a:t>Click to add funder attribution.</a:t>
            </a:r>
          </a:p>
        </p:txBody>
      </p:sp>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 2 Boxes">
    <p:spTree>
      <p:nvGrpSpPr>
        <p:cNvPr id="1" name=""/>
        <p:cNvGrpSpPr/>
        <p:nvPr/>
      </p:nvGrpSpPr>
      <p:grpSpPr>
        <a:xfrm>
          <a:off x="0" y="0"/>
          <a:ext cx="0" cy="0"/>
          <a:chOff x="0" y="0"/>
          <a:chExt cx="0" cy="0"/>
        </a:xfrm>
      </p:grpSpPr>
      <p:sp>
        <p:nvSpPr>
          <p:cNvPr id="15"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bwMode="gray">
          <a:xfrm>
            <a:off x="338639" y="1592018"/>
            <a:ext cx="4164804" cy="576262"/>
          </a:xfrm>
          <a:blipFill dpi="0" rotWithShape="1">
            <a:srcRect/>
            <a:tile tx="0" ty="0" sx="50000" sy="50000" flip="none" algn="tl"/>
          </a:blipFill>
          <a:ln/>
        </p:spPr>
        <p:style>
          <a:lnRef idx="1">
            <a:schemeClr val="accent4"/>
          </a:lnRef>
          <a:fillRef idx="3">
            <a:schemeClr val="accent4"/>
          </a:fillRef>
          <a:effectRef idx="2">
            <a:schemeClr val="accent4"/>
          </a:effectRef>
          <a:fontRef idx="none"/>
        </p:style>
        <p:txBody>
          <a:bodyPr anchor="ctr">
            <a:noAutofit/>
          </a:bodyPr>
          <a:lstStyle>
            <a:lvl1pPr marL="0" indent="0" algn="ctr">
              <a:lnSpc>
                <a:spcPct val="85000"/>
              </a:lnSpc>
              <a:spcBef>
                <a:spcPts val="0"/>
              </a:spcBef>
              <a:spcAft>
                <a:spcPts val="0"/>
              </a:spcAft>
              <a:buNone/>
              <a:defRPr sz="2400" b="1">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4" name="Content Placeholder 3"/>
          <p:cNvSpPr>
            <a:spLocks noGrp="1"/>
          </p:cNvSpPr>
          <p:nvPr>
            <p:ph sz="half" idx="2"/>
          </p:nvPr>
        </p:nvSpPr>
        <p:spPr bwMode="blackGray">
          <a:xfrm>
            <a:off x="338636" y="2168280"/>
            <a:ext cx="4164807" cy="4031183"/>
          </a:xfrm>
          <a:solidFill>
            <a:srgbClr val="FBFBFB"/>
          </a:solidFill>
          <a:ln w="9525">
            <a:solidFill>
              <a:schemeClr val="bg1"/>
            </a:solidFill>
          </a:ln>
          <a:effectLst>
            <a:outerShdw blurRad="38100" dist="25400" dir="5400000" algn="ctr" rotWithShape="0">
              <a:srgbClr val="000000">
                <a:alpha val="20000"/>
              </a:srgbClr>
            </a:outerShdw>
          </a:effectLst>
        </p:spPr>
        <p:txBody>
          <a:bodyPr anchor="t">
            <a:noAutofit/>
          </a:bodyPr>
          <a:lstStyle>
            <a:lvl1pPr>
              <a:defRPr sz="2400"/>
            </a:lvl1pPr>
            <a:lvl2pPr>
              <a:defRPr sz="2000"/>
            </a:lvl2pPr>
            <a:lvl3pPr>
              <a:defRPr sz="1800"/>
            </a:lvl3pPr>
            <a:lvl4pPr>
              <a:defRPr sz="16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bwMode="gray">
          <a:xfrm>
            <a:off x="4640565" y="1592018"/>
            <a:ext cx="4164801" cy="576262"/>
          </a:xfrm>
          <a:blipFill dpi="0" rotWithShape="1">
            <a:srcRect/>
            <a:tile tx="0" ty="0" sx="50000" sy="50000" flip="none" algn="tl"/>
          </a:blipFill>
          <a:ln/>
        </p:spPr>
        <p:style>
          <a:lnRef idx="1">
            <a:schemeClr val="accent3"/>
          </a:lnRef>
          <a:fillRef idx="3">
            <a:schemeClr val="accent3"/>
          </a:fillRef>
          <a:effectRef idx="2">
            <a:schemeClr val="accent3"/>
          </a:effectRef>
          <a:fontRef idx="none"/>
        </p:style>
        <p:txBody>
          <a:bodyPr anchor="ctr">
            <a:noAutofit/>
          </a:bodyPr>
          <a:lstStyle>
            <a:lvl1pPr marL="0" indent="0" algn="ctr">
              <a:lnSpc>
                <a:spcPct val="85000"/>
              </a:lnSpc>
              <a:spcBef>
                <a:spcPts val="0"/>
              </a:spcBef>
              <a:spcAft>
                <a:spcPts val="0"/>
              </a:spcAft>
              <a:buNone/>
              <a:defRPr sz="2400" b="1">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6" name="Content Placeholder 5"/>
          <p:cNvSpPr>
            <a:spLocks noGrp="1"/>
          </p:cNvSpPr>
          <p:nvPr>
            <p:ph sz="quarter" idx="4"/>
          </p:nvPr>
        </p:nvSpPr>
        <p:spPr bwMode="blackGray">
          <a:xfrm>
            <a:off x="4640566" y="2168280"/>
            <a:ext cx="4164800" cy="4031183"/>
          </a:xfrm>
          <a:solidFill>
            <a:srgbClr val="FBFBFB"/>
          </a:solidFill>
          <a:ln w="9525">
            <a:solidFill>
              <a:schemeClr val="bg1"/>
            </a:solidFill>
          </a:ln>
          <a:effectLst>
            <a:outerShdw blurRad="38100" dist="25400" dir="5400000" algn="ctr" rotWithShape="0">
              <a:srgbClr val="000000">
                <a:alpha val="20000"/>
              </a:srgbClr>
            </a:outerShdw>
          </a:effectLst>
        </p:spPr>
        <p:txBody>
          <a:bodyPr anchor="t">
            <a:noAutofit/>
          </a:bodyPr>
          <a:lstStyle>
            <a:lvl1pPr>
              <a:defRPr sz="2400"/>
            </a:lvl1pPr>
            <a:lvl2pPr>
              <a:defRPr sz="2000"/>
            </a:lvl2pPr>
            <a:lvl3pPr>
              <a:defRPr sz="1800"/>
            </a:lvl3pPr>
            <a:lvl4pPr>
              <a:defRPr sz="16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userDrawn="1">
            <p:ph type="ftr" sz="quarter" idx="11"/>
          </p:nvPr>
        </p:nvSpPr>
        <p:spPr/>
        <p:txBody>
          <a:bodyPr/>
          <a:lstStyle/>
          <a:p>
            <a:endParaRPr lang="en-US" dirty="0"/>
          </a:p>
        </p:txBody>
      </p:sp>
      <p:sp>
        <p:nvSpPr>
          <p:cNvPr id="9" name="Slide Number Placeholder 8"/>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8" name="Rectangle 17"/>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 2 Boxes Opt 2">
    <p:spTree>
      <p:nvGrpSpPr>
        <p:cNvPr id="1" name=""/>
        <p:cNvGrpSpPr/>
        <p:nvPr/>
      </p:nvGrpSpPr>
      <p:grpSpPr>
        <a:xfrm>
          <a:off x="0" y="0"/>
          <a:ext cx="0" cy="0"/>
          <a:chOff x="0" y="0"/>
          <a:chExt cx="0" cy="0"/>
        </a:xfrm>
      </p:grpSpPr>
      <p:sp>
        <p:nvSpPr>
          <p:cNvPr id="15"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bwMode="gray">
          <a:xfrm>
            <a:off x="338639" y="1592018"/>
            <a:ext cx="4164804" cy="576262"/>
          </a:xfrm>
          <a:solidFill>
            <a:schemeClr val="accent1"/>
          </a:solidFill>
          <a:ln w="9525"/>
          <a:effectLst>
            <a:outerShdw blurRad="38100" dist="38100" dir="5400000" algn="tl" rotWithShape="0">
              <a:prstClr val="black">
                <a:alpha val="20000"/>
              </a:prstClr>
            </a:outerShdw>
          </a:effectLst>
        </p:spPr>
        <p:style>
          <a:lnRef idx="3">
            <a:schemeClr val="lt1"/>
          </a:lnRef>
          <a:fillRef idx="1">
            <a:schemeClr val="accent6"/>
          </a:fillRef>
          <a:effectRef idx="1">
            <a:schemeClr val="accent6"/>
          </a:effectRef>
          <a:fontRef idx="none"/>
        </p:style>
        <p:txBody>
          <a:bodyPr anchor="ctr">
            <a:noAutofit/>
          </a:bodyPr>
          <a:lstStyle>
            <a:lvl1pPr marL="0" indent="0" algn="ctr">
              <a:lnSpc>
                <a:spcPct val="85000"/>
              </a:lnSpc>
              <a:spcBef>
                <a:spcPts val="0"/>
              </a:spcBef>
              <a:spcAft>
                <a:spcPts val="0"/>
              </a:spcAft>
              <a:buNone/>
              <a:defRPr sz="2400" b="1">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4" name="Content Placeholder 3"/>
          <p:cNvSpPr>
            <a:spLocks noGrp="1"/>
          </p:cNvSpPr>
          <p:nvPr>
            <p:ph sz="half" idx="2"/>
          </p:nvPr>
        </p:nvSpPr>
        <p:spPr bwMode="blackGray">
          <a:xfrm>
            <a:off x="338636" y="2168280"/>
            <a:ext cx="4164807" cy="4031183"/>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a:defRPr sz="2400"/>
            </a:lvl1pPr>
            <a:lvl2pPr>
              <a:defRPr sz="2000"/>
            </a:lvl2pPr>
            <a:lvl3pPr>
              <a:defRPr sz="1800"/>
            </a:lvl3pPr>
            <a:lvl4pPr>
              <a:defRPr sz="16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bwMode="gray">
          <a:xfrm>
            <a:off x="4640565" y="1592018"/>
            <a:ext cx="4164801" cy="576262"/>
          </a:xfrm>
          <a:solidFill>
            <a:schemeClr val="accent1"/>
          </a:solidFill>
          <a:ln w="9525"/>
          <a:effectLst>
            <a:outerShdw blurRad="38100" dist="38100" dir="5400000" algn="tl" rotWithShape="0">
              <a:prstClr val="black">
                <a:alpha val="20000"/>
              </a:prstClr>
            </a:outerShdw>
          </a:effectLst>
        </p:spPr>
        <p:style>
          <a:lnRef idx="3">
            <a:schemeClr val="lt1"/>
          </a:lnRef>
          <a:fillRef idx="1">
            <a:schemeClr val="accent6"/>
          </a:fillRef>
          <a:effectRef idx="1">
            <a:schemeClr val="accent6"/>
          </a:effectRef>
          <a:fontRef idx="none"/>
        </p:style>
        <p:txBody>
          <a:bodyPr anchor="ctr">
            <a:noAutofit/>
          </a:bodyPr>
          <a:lstStyle>
            <a:lvl1pPr marL="0" indent="0" algn="ctr">
              <a:lnSpc>
                <a:spcPct val="85000"/>
              </a:lnSpc>
              <a:spcBef>
                <a:spcPts val="0"/>
              </a:spcBef>
              <a:spcAft>
                <a:spcPts val="0"/>
              </a:spcAft>
              <a:buNone/>
              <a:defRPr sz="2400" b="1">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6" name="Content Placeholder 5"/>
          <p:cNvSpPr>
            <a:spLocks noGrp="1"/>
          </p:cNvSpPr>
          <p:nvPr>
            <p:ph sz="quarter" idx="4"/>
          </p:nvPr>
        </p:nvSpPr>
        <p:spPr bwMode="blackGray">
          <a:xfrm>
            <a:off x="4640565" y="2168280"/>
            <a:ext cx="4164801" cy="4031183"/>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a:defRPr sz="2400"/>
            </a:lvl1pPr>
            <a:lvl2pPr>
              <a:defRPr sz="2000"/>
            </a:lvl2pPr>
            <a:lvl3pPr>
              <a:defRPr sz="1800"/>
            </a:lvl3pPr>
            <a:lvl4pPr>
              <a:defRPr sz="1600"/>
            </a:lvl4pPr>
            <a:lvl5pPr>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userDrawn="1">
            <p:ph type="ftr" sz="quarter" idx="11"/>
          </p:nvPr>
        </p:nvSpPr>
        <p:spPr/>
        <p:txBody>
          <a:bodyPr/>
          <a:lstStyle/>
          <a:p>
            <a:endParaRPr lang="en-US" dirty="0"/>
          </a:p>
        </p:txBody>
      </p:sp>
      <p:sp>
        <p:nvSpPr>
          <p:cNvPr id="9" name="Slide Number Placeholder 8"/>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8" name="Rectangle 17"/>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extLst>
      <p:ext uri="{BB962C8B-B14F-4D97-AF65-F5344CB8AC3E}">
        <p14:creationId xmlns:p14="http://schemas.microsoft.com/office/powerpoint/2010/main" val="404670727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our-Square">
    <p:spTree>
      <p:nvGrpSpPr>
        <p:cNvPr id="1" name=""/>
        <p:cNvGrpSpPr/>
        <p:nvPr/>
      </p:nvGrpSpPr>
      <p:grpSpPr>
        <a:xfrm>
          <a:off x="0" y="0"/>
          <a:ext cx="0" cy="0"/>
          <a:chOff x="0" y="0"/>
          <a:chExt cx="0" cy="0"/>
        </a:xfrm>
      </p:grpSpPr>
      <p:sp>
        <p:nvSpPr>
          <p:cNvPr id="22"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bwMode="gray">
          <a:xfrm>
            <a:off x="338639" y="1541216"/>
            <a:ext cx="4164804" cy="411480"/>
          </a:xfrm>
          <a:blipFill dpi="0" rotWithShape="1">
            <a:srcRect/>
            <a:tile tx="0" ty="0" sx="50000" sy="50000" flip="none" algn="tl"/>
          </a:blipFill>
          <a:ln/>
        </p:spPr>
        <p:style>
          <a:lnRef idx="1">
            <a:schemeClr val="accent4"/>
          </a:lnRef>
          <a:fillRef idx="3">
            <a:schemeClr val="accent4"/>
          </a:fillRef>
          <a:effectRef idx="2">
            <a:schemeClr val="accent4"/>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4" name="Content Placeholder 3"/>
          <p:cNvSpPr>
            <a:spLocks noGrp="1"/>
          </p:cNvSpPr>
          <p:nvPr>
            <p:ph sz="half" idx="2"/>
          </p:nvPr>
        </p:nvSpPr>
        <p:spPr bwMode="blackGray">
          <a:xfrm>
            <a:off x="338635" y="1952696"/>
            <a:ext cx="4164807" cy="1828800"/>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bwMode="gray">
          <a:xfrm>
            <a:off x="4640565" y="1541216"/>
            <a:ext cx="4164801" cy="411480"/>
          </a:xfrm>
          <a:blipFill dpi="0" rotWithShape="1">
            <a:srcRect/>
            <a:tile tx="0" ty="0" sx="50000" sy="50000" flip="none" algn="tl"/>
          </a:blipFill>
          <a:ln/>
        </p:spPr>
        <p:style>
          <a:lnRef idx="1">
            <a:schemeClr val="accent3"/>
          </a:lnRef>
          <a:fillRef idx="3">
            <a:schemeClr val="accent3"/>
          </a:fillRef>
          <a:effectRef idx="2">
            <a:schemeClr val="accent3"/>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8" name="Footer Placeholder 7"/>
          <p:cNvSpPr>
            <a:spLocks noGrp="1"/>
          </p:cNvSpPr>
          <p:nvPr userDrawn="1">
            <p:ph type="ftr" sz="quarter" idx="11"/>
          </p:nvPr>
        </p:nvSpPr>
        <p:spPr/>
        <p:txBody>
          <a:bodyPr/>
          <a:lstStyle/>
          <a:p>
            <a:endParaRPr lang="en-US" dirty="0"/>
          </a:p>
        </p:txBody>
      </p:sp>
      <p:sp>
        <p:nvSpPr>
          <p:cNvPr id="9" name="Slide Number Placeholder 8"/>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5" name="Text Placeholder 2"/>
          <p:cNvSpPr>
            <a:spLocks noGrp="1"/>
          </p:cNvSpPr>
          <p:nvPr userDrawn="1">
            <p:ph type="body" idx="13"/>
          </p:nvPr>
        </p:nvSpPr>
        <p:spPr bwMode="gray">
          <a:xfrm>
            <a:off x="338638" y="3935384"/>
            <a:ext cx="4164804" cy="411480"/>
          </a:xfrm>
          <a:blipFill dpi="0" rotWithShape="1">
            <a:blip r:embed="rId2">
              <a:duotone>
                <a:schemeClr val="accent1">
                  <a:tint val="98000"/>
                  <a:lumMod val="102000"/>
                </a:schemeClr>
                <a:schemeClr val="accent1">
                  <a:shade val="98000"/>
                  <a:lumMod val="98000"/>
                </a:schemeClr>
              </a:duotone>
            </a:blip>
            <a:srcRect/>
            <a:tile tx="0" ty="0" sx="50000" sy="50000" flip="none" algn="tl"/>
          </a:blipFill>
          <a:ln/>
        </p:spPr>
        <p:style>
          <a:lnRef idx="1">
            <a:schemeClr val="accent1"/>
          </a:lnRef>
          <a:fillRef idx="3">
            <a:schemeClr val="accent1"/>
          </a:fillRef>
          <a:effectRef idx="2">
            <a:schemeClr val="accent1"/>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17" name="Text Placeholder 4"/>
          <p:cNvSpPr>
            <a:spLocks noGrp="1"/>
          </p:cNvSpPr>
          <p:nvPr userDrawn="1">
            <p:ph type="body" sz="quarter" idx="15"/>
          </p:nvPr>
        </p:nvSpPr>
        <p:spPr bwMode="gray">
          <a:xfrm>
            <a:off x="4640564" y="3935384"/>
            <a:ext cx="4164801" cy="411480"/>
          </a:xfrm>
          <a:blipFill dpi="0" rotWithShape="1">
            <a:srcRect/>
            <a:tile tx="0" ty="0" sx="50000" sy="50000" flip="none" algn="tl"/>
          </a:blipFill>
          <a:ln/>
        </p:spPr>
        <p:style>
          <a:lnRef idx="1">
            <a:schemeClr val="accent2"/>
          </a:lnRef>
          <a:fillRef idx="3">
            <a:schemeClr val="accent2"/>
          </a:fillRef>
          <a:effectRef idx="2">
            <a:schemeClr val="accent2"/>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25" name="Rectangle 24"/>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3"/>
          <p:cNvSpPr>
            <a:spLocks noGrp="1"/>
          </p:cNvSpPr>
          <p:nvPr>
            <p:ph sz="half" idx="16"/>
          </p:nvPr>
        </p:nvSpPr>
        <p:spPr bwMode="blackGray">
          <a:xfrm>
            <a:off x="4640557" y="1952696"/>
            <a:ext cx="4164807" cy="1828800"/>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3"/>
          <p:cNvSpPr>
            <a:spLocks noGrp="1"/>
          </p:cNvSpPr>
          <p:nvPr>
            <p:ph sz="half" idx="17"/>
          </p:nvPr>
        </p:nvSpPr>
        <p:spPr bwMode="blackGray">
          <a:xfrm>
            <a:off x="338635" y="4346864"/>
            <a:ext cx="4164807" cy="1847993"/>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3"/>
          <p:cNvSpPr>
            <a:spLocks noGrp="1"/>
          </p:cNvSpPr>
          <p:nvPr>
            <p:ph sz="half" idx="18"/>
          </p:nvPr>
        </p:nvSpPr>
        <p:spPr bwMode="blackGray">
          <a:xfrm>
            <a:off x="4640558" y="4346863"/>
            <a:ext cx="4164807" cy="1847669"/>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6" name="Picture 25"/>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extLst>
      <p:ext uri="{BB962C8B-B14F-4D97-AF65-F5344CB8AC3E}">
        <p14:creationId xmlns:p14="http://schemas.microsoft.com/office/powerpoint/2010/main" val="3717126824"/>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ur-Square Opt 2">
    <p:spTree>
      <p:nvGrpSpPr>
        <p:cNvPr id="1" name=""/>
        <p:cNvGrpSpPr/>
        <p:nvPr/>
      </p:nvGrpSpPr>
      <p:grpSpPr>
        <a:xfrm>
          <a:off x="0" y="0"/>
          <a:ext cx="0" cy="0"/>
          <a:chOff x="0" y="0"/>
          <a:chExt cx="0" cy="0"/>
        </a:xfrm>
      </p:grpSpPr>
      <p:sp>
        <p:nvSpPr>
          <p:cNvPr id="22"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bwMode="gray">
          <a:xfrm>
            <a:off x="338639" y="1541216"/>
            <a:ext cx="4164804" cy="411480"/>
          </a:xfrm>
          <a:solidFill>
            <a:schemeClr val="accent1"/>
          </a:solidFill>
          <a:ln w="9525"/>
          <a:effectLst>
            <a:outerShdw blurRad="38100" dist="38100" dir="5400000" algn="tl" rotWithShape="0">
              <a:prstClr val="black">
                <a:alpha val="20000"/>
              </a:prstClr>
            </a:outerShdw>
          </a:effectLst>
        </p:spPr>
        <p:style>
          <a:lnRef idx="3">
            <a:schemeClr val="lt1"/>
          </a:lnRef>
          <a:fillRef idx="1">
            <a:schemeClr val="accent6"/>
          </a:fillRef>
          <a:effectRef idx="1">
            <a:schemeClr val="accent6"/>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4" name="Content Placeholder 3"/>
          <p:cNvSpPr>
            <a:spLocks noGrp="1"/>
          </p:cNvSpPr>
          <p:nvPr>
            <p:ph sz="half" idx="2"/>
          </p:nvPr>
        </p:nvSpPr>
        <p:spPr bwMode="blackGray">
          <a:xfrm>
            <a:off x="338635" y="1952696"/>
            <a:ext cx="4164807" cy="1828800"/>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bwMode="gray">
          <a:xfrm>
            <a:off x="4640565" y="1541216"/>
            <a:ext cx="4164801" cy="411480"/>
          </a:xfrm>
          <a:solidFill>
            <a:schemeClr val="accent1"/>
          </a:solidFill>
          <a:ln w="9525"/>
          <a:effectLst>
            <a:outerShdw blurRad="38100" dist="38100" dir="5400000" algn="tl" rotWithShape="0">
              <a:prstClr val="black">
                <a:alpha val="20000"/>
              </a:prstClr>
            </a:outerShdw>
          </a:effectLst>
        </p:spPr>
        <p:style>
          <a:lnRef idx="3">
            <a:schemeClr val="lt1"/>
          </a:lnRef>
          <a:fillRef idx="1">
            <a:schemeClr val="accent6"/>
          </a:fillRef>
          <a:effectRef idx="1">
            <a:schemeClr val="accent6"/>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8" name="Footer Placeholder 7"/>
          <p:cNvSpPr>
            <a:spLocks noGrp="1"/>
          </p:cNvSpPr>
          <p:nvPr userDrawn="1">
            <p:ph type="ftr" sz="quarter" idx="11"/>
          </p:nvPr>
        </p:nvSpPr>
        <p:spPr/>
        <p:txBody>
          <a:bodyPr/>
          <a:lstStyle/>
          <a:p>
            <a:endParaRPr lang="en-US" dirty="0"/>
          </a:p>
        </p:txBody>
      </p:sp>
      <p:sp>
        <p:nvSpPr>
          <p:cNvPr id="9" name="Slide Number Placeholder 8"/>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5" name="Text Placeholder 2"/>
          <p:cNvSpPr>
            <a:spLocks noGrp="1"/>
          </p:cNvSpPr>
          <p:nvPr userDrawn="1">
            <p:ph type="body" idx="13"/>
          </p:nvPr>
        </p:nvSpPr>
        <p:spPr bwMode="gray">
          <a:xfrm>
            <a:off x="338638" y="3935384"/>
            <a:ext cx="4164804" cy="411480"/>
          </a:xfrm>
          <a:solidFill>
            <a:schemeClr val="accent1"/>
          </a:solidFill>
          <a:ln w="9525"/>
          <a:effectLst>
            <a:outerShdw blurRad="38100" dist="38100" dir="5400000" algn="tl" rotWithShape="0">
              <a:prstClr val="black">
                <a:alpha val="20000"/>
              </a:prstClr>
            </a:outerShdw>
          </a:effectLst>
        </p:spPr>
        <p:style>
          <a:lnRef idx="3">
            <a:schemeClr val="lt1"/>
          </a:lnRef>
          <a:fillRef idx="1">
            <a:schemeClr val="accent6"/>
          </a:fillRef>
          <a:effectRef idx="1">
            <a:schemeClr val="accent6"/>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17" name="Text Placeholder 4"/>
          <p:cNvSpPr>
            <a:spLocks noGrp="1"/>
          </p:cNvSpPr>
          <p:nvPr userDrawn="1">
            <p:ph type="body" sz="quarter" idx="15"/>
          </p:nvPr>
        </p:nvSpPr>
        <p:spPr bwMode="gray">
          <a:xfrm>
            <a:off x="4640564" y="3935384"/>
            <a:ext cx="4164801" cy="411480"/>
          </a:xfrm>
          <a:solidFill>
            <a:schemeClr val="accent1"/>
          </a:solidFill>
          <a:ln w="9525"/>
          <a:effectLst>
            <a:outerShdw blurRad="38100" dist="38100" dir="5400000" algn="tl" rotWithShape="0">
              <a:prstClr val="black">
                <a:alpha val="20000"/>
              </a:prstClr>
            </a:outerShdw>
          </a:effectLst>
        </p:spPr>
        <p:style>
          <a:lnRef idx="3">
            <a:schemeClr val="lt1"/>
          </a:lnRef>
          <a:fillRef idx="1">
            <a:schemeClr val="accent6"/>
          </a:fillRef>
          <a:effectRef idx="1">
            <a:schemeClr val="accent6"/>
          </a:effectRef>
          <a:fontRef idx="none"/>
        </p:style>
        <p:txBody>
          <a:bodyPr anchor="b">
            <a:noAutofit/>
          </a:bodyPr>
          <a:lstStyle>
            <a:lvl1pPr marL="0" indent="0" algn="ctr">
              <a:lnSpc>
                <a:spcPct val="70000"/>
              </a:lnSpc>
              <a:buNone/>
              <a:defRPr sz="2400" b="1" spc="-50" baseline="0">
                <a:solidFill>
                  <a:schemeClr val="bg1"/>
                </a:solidFill>
                <a:effectLst>
                  <a:outerShdw blurRad="38100" dist="25400" dir="5400000" algn="tl" rotWithShape="0">
                    <a:prstClr val="black">
                      <a:alpha val="20000"/>
                    </a:prstClr>
                  </a:outerShdw>
                </a:effectLst>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25" name="Rectangle 24"/>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Content Placeholder 3"/>
          <p:cNvSpPr>
            <a:spLocks noGrp="1"/>
          </p:cNvSpPr>
          <p:nvPr>
            <p:ph sz="half" idx="16"/>
          </p:nvPr>
        </p:nvSpPr>
        <p:spPr bwMode="blackGray">
          <a:xfrm>
            <a:off x="4640557" y="1952696"/>
            <a:ext cx="4164807" cy="1828800"/>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Content Placeholder 3"/>
          <p:cNvSpPr>
            <a:spLocks noGrp="1"/>
          </p:cNvSpPr>
          <p:nvPr>
            <p:ph sz="half" idx="17"/>
          </p:nvPr>
        </p:nvSpPr>
        <p:spPr bwMode="blackGray">
          <a:xfrm>
            <a:off x="338635" y="4346864"/>
            <a:ext cx="4164807" cy="1847993"/>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Content Placeholder 3"/>
          <p:cNvSpPr>
            <a:spLocks noGrp="1"/>
          </p:cNvSpPr>
          <p:nvPr>
            <p:ph sz="half" idx="18"/>
          </p:nvPr>
        </p:nvSpPr>
        <p:spPr bwMode="blackGray">
          <a:xfrm>
            <a:off x="4640558" y="4346863"/>
            <a:ext cx="4164807" cy="1847669"/>
          </a:xfrm>
          <a:solidFill>
            <a:srgbClr val="FBFBFB"/>
          </a:solidFill>
          <a:ln w="9525">
            <a:solidFill>
              <a:schemeClr val="bg1"/>
            </a:solidFill>
          </a:ln>
          <a:effectLst>
            <a:outerShdw blurRad="38100" dist="38100" dir="5400000" algn="ctr" rotWithShape="0">
              <a:srgbClr val="000000">
                <a:alpha val="20000"/>
              </a:srgbClr>
            </a:outerShdw>
          </a:effectLst>
        </p:spPr>
        <p:txBody>
          <a:bodyPr anchor="t">
            <a:noAutofit/>
          </a:bodyPr>
          <a:lstStyle>
            <a:lvl1pPr marL="168275" indent="-168275">
              <a:defRPr sz="1800"/>
            </a:lvl1pPr>
            <a:lvl2pPr marL="346075" indent="-150813">
              <a:defRPr sz="1600"/>
            </a:lvl2pPr>
            <a:lvl3pPr marL="568325" indent="-169863">
              <a:defRPr sz="1400"/>
            </a:lvl3pPr>
            <a:lvl4pPr marL="798513" indent="-169863">
              <a:defRPr sz="1050"/>
            </a:lvl4pPr>
            <a:lvl5pPr marL="968375" indent="-169863">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26" name="Picture 25"/>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extLst>
      <p:ext uri="{BB962C8B-B14F-4D97-AF65-F5344CB8AC3E}">
        <p14:creationId xmlns:p14="http://schemas.microsoft.com/office/powerpoint/2010/main" val="307691126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 Options 1">
    <p:spTree>
      <p:nvGrpSpPr>
        <p:cNvPr id="1" name=""/>
        <p:cNvGrpSpPr/>
        <p:nvPr/>
      </p:nvGrpSpPr>
      <p:grpSpPr>
        <a:xfrm>
          <a:off x="0" y="0"/>
          <a:ext cx="0" cy="0"/>
          <a:chOff x="0" y="0"/>
          <a:chExt cx="0" cy="0"/>
        </a:xfrm>
      </p:grpSpPr>
      <p:sp>
        <p:nvSpPr>
          <p:cNvPr id="10"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userDrawn="1">
            <p:ph type="ftr" sz="quarter" idx="11"/>
          </p:nvPr>
        </p:nvSpPr>
        <p:spPr/>
        <p:txBody>
          <a:bodyPr/>
          <a:lstStyle/>
          <a:p>
            <a:endParaRPr lang="en-US" dirty="0"/>
          </a:p>
        </p:txBody>
      </p:sp>
      <p:sp>
        <p:nvSpPr>
          <p:cNvPr id="5" name="Slide Number Placeholder 4"/>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6" name="Rectangle 15"/>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 Options 2">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accent1"/>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accent1"/>
                </a:solidFill>
              </a:defRPr>
            </a:lvl1pPr>
          </a:lstStyle>
          <a:p>
            <a:fld id="{D57F1E4F-1CFF-5643-939E-217C01CDF565}" type="slidenum">
              <a:rPr lang="en-US" smtClean="0"/>
              <a:pPr/>
              <a:t>‹#›</a:t>
            </a:fld>
            <a:endParaRPr lang="en-US" dirty="0"/>
          </a:p>
        </p:txBody>
      </p:sp>
      <p:sp>
        <p:nvSpPr>
          <p:cNvPr id="7" name="Rectangle 6"/>
          <p:cNvSpPr/>
          <p:nvPr userDrawn="1"/>
        </p:nvSpPr>
        <p:spPr bwMode="hidden">
          <a:xfrm>
            <a:off x="-1" y="0"/>
            <a:ext cx="9144001" cy="6858000"/>
          </a:xfrm>
          <a:prstGeom prst="rect">
            <a:avLst/>
          </a:prstGeom>
          <a:noFill/>
          <a:ln w="38100">
            <a:solidFill>
              <a:schemeClr val="bg1">
                <a:alpha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accent5"/>
                </a:solidFill>
                <a:effectLst/>
              </a:defRPr>
            </a:lvl1pPr>
          </a:lstStyle>
          <a:p>
            <a:r>
              <a:rPr lang="en-US" smtClean="0"/>
              <a:t>Click to edit Master title style</a:t>
            </a:r>
            <a:endParaRPr lang="en-US"/>
          </a:p>
        </p:txBody>
      </p:sp>
      <p:pic>
        <p:nvPicPr>
          <p:cNvPr id="10" name="Picture 9"/>
          <p:cNvPicPr>
            <a:picLocks noChangeAspect="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chemeClr val="accent1"/>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accent1"/>
                </a:solidFill>
              </a:defRPr>
            </a:lvl1pPr>
          </a:lstStyle>
          <a:p>
            <a:fld id="{D57F1E4F-1CFF-5643-939E-217C01CDF565}" type="slidenum">
              <a:rPr lang="en-US" smtClean="0"/>
              <a:pPr/>
              <a:t>‹#›</a:t>
            </a:fld>
            <a:endParaRPr lang="en-US" dirty="0"/>
          </a:p>
        </p:txBody>
      </p:sp>
      <p:sp>
        <p:nvSpPr>
          <p:cNvPr id="7" name="Rectangle 6"/>
          <p:cNvSpPr/>
          <p:nvPr userDrawn="1"/>
        </p:nvSpPr>
        <p:spPr bwMode="hidden">
          <a:xfrm>
            <a:off x="-1" y="0"/>
            <a:ext cx="9144001" cy="6858000"/>
          </a:xfrm>
          <a:prstGeom prst="rect">
            <a:avLst/>
          </a:prstGeom>
          <a:noFill/>
          <a:ln w="38100">
            <a:solidFill>
              <a:schemeClr val="bg1">
                <a:alpha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extLst>
      <p:ext uri="{BB962C8B-B14F-4D97-AF65-F5344CB8AC3E}">
        <p14:creationId xmlns:p14="http://schemas.microsoft.com/office/powerpoint/2010/main" val="65904785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Option 2">
    <p:spTree>
      <p:nvGrpSpPr>
        <p:cNvPr id="1" name=""/>
        <p:cNvGrpSpPr/>
        <p:nvPr/>
      </p:nvGrpSpPr>
      <p:grpSpPr>
        <a:xfrm>
          <a:off x="0" y="0"/>
          <a:ext cx="0" cy="0"/>
          <a:chOff x="0" y="0"/>
          <a:chExt cx="0" cy="0"/>
        </a:xfrm>
      </p:grpSpPr>
      <p:sp>
        <p:nvSpPr>
          <p:cNvPr id="19" name="Freeform 6"/>
          <p:cNvSpPr/>
          <p:nvPr userDrawn="1"/>
        </p:nvSpPr>
        <p:spPr bwMode="hidden">
          <a:xfrm>
            <a:off x="0" y="-3174"/>
            <a:ext cx="9144000" cy="2717799"/>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grpSp>
        <p:nvGrpSpPr>
          <p:cNvPr id="22" name="Group 21"/>
          <p:cNvGrpSpPr/>
          <p:nvPr userDrawn="1"/>
        </p:nvGrpSpPr>
        <p:grpSpPr bwMode="invGray">
          <a:xfrm>
            <a:off x="550352" y="372690"/>
            <a:ext cx="3338663" cy="596534"/>
            <a:chOff x="5839201" y="429109"/>
            <a:chExt cx="4451550" cy="596534"/>
          </a:xfrm>
          <a:effectLst>
            <a:outerShdw blurRad="38100" dist="19050" dir="5400000" algn="tl" rotWithShape="0">
              <a:prstClr val="black">
                <a:alpha val="20000"/>
              </a:prstClr>
            </a:outerShdw>
          </a:effectLst>
        </p:grpSpPr>
        <p:pic>
          <p:nvPicPr>
            <p:cNvPr id="23" name="Picture 22"/>
            <p:cNvPicPr>
              <a:picLocks/>
            </p:cNvPicPr>
            <p:nvPr userDrawn="1"/>
          </p:nvPicPr>
          <p:blipFill>
            <a:blip r:embed="rId3">
              <a:biLevel thresh="25000"/>
              <a:extLst>
                <a:ext uri="{28A0092B-C50C-407E-A947-70E740481C1C}">
                  <a14:useLocalDpi xmlns:a14="http://schemas.microsoft.com/office/drawing/2010/main" val="0"/>
                </a:ext>
              </a:extLst>
            </a:blip>
            <a:stretch>
              <a:fillRect/>
            </a:stretch>
          </p:blipFill>
          <p:spPr bwMode="invGray">
            <a:xfrm>
              <a:off x="5925750" y="429109"/>
              <a:ext cx="4365001" cy="384750"/>
            </a:xfrm>
            <a:prstGeom prst="rect">
              <a:avLst/>
            </a:prstGeom>
          </p:spPr>
        </p:pic>
        <p:sp>
          <p:nvSpPr>
            <p:cNvPr id="24" name="TextBox 23"/>
            <p:cNvSpPr txBox="1"/>
            <p:nvPr userDrawn="1"/>
          </p:nvSpPr>
          <p:spPr bwMode="invGray">
            <a:xfrm>
              <a:off x="5839201" y="810199"/>
              <a:ext cx="4270827" cy="215444"/>
            </a:xfrm>
            <a:prstGeom prst="rect">
              <a:avLst/>
            </a:prstGeom>
            <a:noFill/>
          </p:spPr>
          <p:txBody>
            <a:bodyPr wrap="none" rtlCol="0">
              <a:spAutoFit/>
            </a:bodyPr>
            <a:lstStyle/>
            <a:p>
              <a:r>
                <a:rPr lang="en-US" sz="800" i="0" dirty="0">
                  <a:solidFill>
                    <a:schemeClr val="bg1"/>
                  </a:solidFill>
                  <a:latin typeface="+mn-lt"/>
                  <a:cs typeface="Arial" panose="020B0604020202020204" pitchFamily="34" charset="0"/>
                </a:rPr>
                <a:t>Advancing innovations in health care delivery for low-income Americans</a:t>
              </a:r>
            </a:p>
          </p:txBody>
        </p:sp>
      </p:grpSp>
      <p:sp>
        <p:nvSpPr>
          <p:cNvPr id="25" name="Rectangle 24"/>
          <p:cNvSpPr/>
          <p:nvPr userDrawn="1"/>
        </p:nvSpPr>
        <p:spPr bwMode="hidden">
          <a:xfrm>
            <a:off x="0" y="6346169"/>
            <a:ext cx="9144000" cy="511831"/>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a:p>
        </p:txBody>
      </p:sp>
      <p:grpSp>
        <p:nvGrpSpPr>
          <p:cNvPr id="27" name="Group 26"/>
          <p:cNvGrpSpPr/>
          <p:nvPr userDrawn="1"/>
        </p:nvGrpSpPr>
        <p:grpSpPr bwMode="hidden">
          <a:xfrm>
            <a:off x="-1" y="6276276"/>
            <a:ext cx="9144001" cy="64008"/>
            <a:chOff x="-1" y="6295604"/>
            <a:chExt cx="9144001" cy="48552"/>
          </a:xfrm>
          <a:effectLst>
            <a:outerShdw blurRad="38100" dist="25400" dir="16200000" rotWithShape="0">
              <a:prstClr val="black">
                <a:alpha val="10000"/>
              </a:prstClr>
            </a:outerShdw>
          </a:effectLst>
        </p:grpSpPr>
        <p:sp>
          <p:nvSpPr>
            <p:cNvPr id="28" name="Rectangle 27"/>
            <p:cNvSpPr/>
            <p:nvPr/>
          </p:nvSpPr>
          <p:spPr bwMode="hidden">
            <a:xfrm>
              <a:off x="-1" y="6295604"/>
              <a:ext cx="2286000" cy="48552"/>
            </a:xfrm>
            <a:prstGeom prst="rect">
              <a:avLst/>
            </a:prstGeom>
            <a:blipFill dpi="0" rotWithShape="1">
              <a:blip r:embed="rId2">
                <a:duotone>
                  <a:schemeClr val="accent1">
                    <a:tint val="98000"/>
                    <a:lumMod val="102000"/>
                  </a:schemeClr>
                  <a:schemeClr val="accent1">
                    <a:shade val="98000"/>
                    <a:lumMod val="98000"/>
                  </a:schemeClr>
                </a:duotone>
              </a:blip>
              <a:srcRect/>
              <a:tile tx="0" ty="0" sx="50000" sy="50000" flip="none" algn="tl"/>
            </a:blip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ectangle 28"/>
            <p:cNvSpPr/>
            <p:nvPr/>
          </p:nvSpPr>
          <p:spPr bwMode="hidden">
            <a:xfrm>
              <a:off x="2285999" y="6295604"/>
              <a:ext cx="2286000" cy="48552"/>
            </a:xfrm>
            <a:prstGeom prst="rect">
              <a:avLst/>
            </a:prstGeom>
            <a:blipFill dpi="0" rotWithShape="1">
              <a:blip r:embed="rId2">
                <a:duotone>
                  <a:schemeClr val="accent2">
                    <a:tint val="98000"/>
                    <a:lumMod val="102000"/>
                  </a:schemeClr>
                  <a:schemeClr val="accent2">
                    <a:shade val="98000"/>
                    <a:lumMod val="98000"/>
                  </a:schemeClr>
                </a:duotone>
              </a:blip>
              <a:srcRect/>
              <a:tile tx="0" ty="0" sx="50000" sy="50000" flip="none" algn="tl"/>
            </a:blip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30" name="Rectangle 29"/>
            <p:cNvSpPr/>
            <p:nvPr/>
          </p:nvSpPr>
          <p:spPr bwMode="hidden">
            <a:xfrm>
              <a:off x="4572000" y="6295604"/>
              <a:ext cx="2286000" cy="48552"/>
            </a:xfrm>
            <a:prstGeom prst="rect">
              <a:avLst/>
            </a:prstGeom>
            <a:blipFill dpi="0" rotWithShape="1">
              <a:blip r:embed="rId2">
                <a:duotone>
                  <a:schemeClr val="accent3">
                    <a:tint val="98000"/>
                    <a:lumMod val="102000"/>
                  </a:schemeClr>
                  <a:schemeClr val="accent3">
                    <a:shade val="98000"/>
                    <a:lumMod val="98000"/>
                  </a:schemeClr>
                </a:duotone>
              </a:blip>
              <a:srcRect/>
              <a:tile tx="0" ty="0" sx="50000" sy="50000" flip="none" algn="tl"/>
            </a:blip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31" name="Rectangle 30"/>
            <p:cNvSpPr/>
            <p:nvPr/>
          </p:nvSpPr>
          <p:spPr bwMode="hidden">
            <a:xfrm>
              <a:off x="6858000" y="6295604"/>
              <a:ext cx="2286000" cy="48552"/>
            </a:xfrm>
            <a:prstGeom prst="rect">
              <a:avLst/>
            </a:prstGeom>
            <a:blipFill dpi="0" rotWithShape="1">
              <a:blip r:embed="rId2">
                <a:duotone>
                  <a:schemeClr val="accent4">
                    <a:tint val="98000"/>
                    <a:lumMod val="102000"/>
                  </a:schemeClr>
                  <a:schemeClr val="accent4">
                    <a:shade val="98000"/>
                    <a:lumMod val="98000"/>
                  </a:schemeClr>
                </a:duotone>
              </a:blip>
              <a:srcRect/>
              <a:tile tx="0" ty="0" sx="50000" sy="50000" flip="none" algn="tl"/>
            </a:blip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32" name="TextBox 31"/>
          <p:cNvSpPr txBox="1"/>
          <p:nvPr userDrawn="1"/>
        </p:nvSpPr>
        <p:spPr bwMode="black">
          <a:xfrm>
            <a:off x="6134470" y="6457773"/>
            <a:ext cx="2833068" cy="288623"/>
          </a:xfrm>
          <a:prstGeom prst="rect">
            <a:avLst/>
          </a:prstGeom>
          <a:effectLst/>
        </p:spPr>
        <p:txBody>
          <a:bodyPr vert="horz" lIns="91440" tIns="45720" rIns="0" bIns="45720" rtlCol="0" anchor="t">
            <a:normAutofit/>
          </a:bodyPr>
          <a:lstStyle>
            <a:lvl1pPr indent="0" defTabSz="342884">
              <a:spcBef>
                <a:spcPct val="20000"/>
              </a:spcBef>
              <a:spcAft>
                <a:spcPts val="450"/>
              </a:spcAft>
              <a:buClr>
                <a:schemeClr val="accent1"/>
              </a:buClr>
              <a:buSzPct val="70000"/>
              <a:buFont typeface="Wingdings 2" panose="05020102010507070707" pitchFamily="18" charset="2"/>
              <a:buNone/>
              <a:defRPr sz="2400" spc="-50" baseline="0">
                <a:solidFill>
                  <a:schemeClr val="tx1">
                    <a:lumMod val="75000"/>
                    <a:lumOff val="25000"/>
                  </a:schemeClr>
                </a:solidFill>
                <a:effectLst/>
              </a:defRPr>
            </a:lvl1pPr>
            <a:lvl2pPr marL="342884" indent="0" algn="ctr" defTabSz="342884">
              <a:spcBef>
                <a:spcPct val="20000"/>
              </a:spcBef>
              <a:spcAft>
                <a:spcPts val="450"/>
              </a:spcAft>
              <a:buClr>
                <a:schemeClr val="accent1"/>
              </a:buClr>
              <a:buSzPct val="70000"/>
              <a:buFont typeface="Wingdings 2" panose="05020102010507070707" pitchFamily="18" charset="2"/>
              <a:buNone/>
              <a:defRPr sz="2000" spc="-40" baseline="0">
                <a:solidFill>
                  <a:schemeClr val="tx1">
                    <a:tint val="75000"/>
                  </a:schemeClr>
                </a:solidFill>
                <a:effectLst/>
              </a:defRPr>
            </a:lvl2pPr>
            <a:lvl3pPr marL="685766" indent="0" algn="ctr" defTabSz="342884">
              <a:spcBef>
                <a:spcPct val="20000"/>
              </a:spcBef>
              <a:spcAft>
                <a:spcPts val="450"/>
              </a:spcAft>
              <a:buClr>
                <a:schemeClr val="accent1"/>
              </a:buClr>
              <a:buSzPct val="75000"/>
              <a:buFont typeface="Wingdings 2" panose="05020102010507070707" pitchFamily="18" charset="2"/>
              <a:buNone/>
              <a:defRPr sz="1600" spc="-40" baseline="0">
                <a:solidFill>
                  <a:schemeClr val="tx1">
                    <a:tint val="75000"/>
                  </a:schemeClr>
                </a:solidFill>
                <a:effectLst/>
              </a:defRPr>
            </a:lvl3pPr>
            <a:lvl4pPr marL="1028649" indent="0" algn="ctr" defTabSz="342884">
              <a:spcBef>
                <a:spcPct val="20000"/>
              </a:spcBef>
              <a:spcAft>
                <a:spcPts val="450"/>
              </a:spcAft>
              <a:buClr>
                <a:schemeClr val="accent1"/>
              </a:buClr>
              <a:buFont typeface="Wingdings 2" panose="05020102010507070707" pitchFamily="18" charset="2"/>
              <a:buNone/>
              <a:defRPr sz="1200" spc="-40" baseline="0">
                <a:solidFill>
                  <a:schemeClr val="tx1">
                    <a:tint val="75000"/>
                  </a:schemeClr>
                </a:solidFill>
                <a:effectLst/>
              </a:defRPr>
            </a:lvl4pPr>
            <a:lvl5pPr marL="1371532" indent="0" algn="ctr" defTabSz="342884">
              <a:spcBef>
                <a:spcPct val="20000"/>
              </a:spcBef>
              <a:spcAft>
                <a:spcPts val="450"/>
              </a:spcAft>
              <a:buClr>
                <a:schemeClr val="accent1"/>
              </a:buClr>
              <a:buFont typeface="Wingdings 3" panose="05040102010807070707" pitchFamily="18" charset="2"/>
              <a:buNone/>
              <a:defRPr sz="1200" spc="-40" baseline="0">
                <a:solidFill>
                  <a:schemeClr val="tx1">
                    <a:tint val="75000"/>
                  </a:schemeClr>
                </a:solidFill>
                <a:effectLst/>
              </a:defRPr>
            </a:lvl5pPr>
            <a:lvl6pPr marL="1714415" indent="0" algn="ctr" defTabSz="342884">
              <a:spcBef>
                <a:spcPct val="20000"/>
              </a:spcBef>
              <a:spcAft>
                <a:spcPts val="450"/>
              </a:spcAft>
              <a:buClr>
                <a:schemeClr val="accent1"/>
              </a:buClr>
              <a:buFont typeface="Wingdings 2" charset="2"/>
              <a:buNone/>
              <a:defRPr sz="900">
                <a:solidFill>
                  <a:schemeClr val="tx1">
                    <a:tint val="75000"/>
                  </a:schemeClr>
                </a:solidFill>
              </a:defRPr>
            </a:lvl6pPr>
            <a:lvl7pPr marL="2057297" indent="0" algn="ctr" defTabSz="342884">
              <a:spcBef>
                <a:spcPct val="20000"/>
              </a:spcBef>
              <a:spcAft>
                <a:spcPts val="450"/>
              </a:spcAft>
              <a:buClr>
                <a:schemeClr val="accent1"/>
              </a:buClr>
              <a:buFont typeface="Wingdings 2" charset="2"/>
              <a:buNone/>
              <a:defRPr sz="900">
                <a:solidFill>
                  <a:schemeClr val="tx1">
                    <a:tint val="75000"/>
                  </a:schemeClr>
                </a:solidFill>
              </a:defRPr>
            </a:lvl7pPr>
            <a:lvl8pPr marL="2400180" indent="0" algn="ctr" defTabSz="342884">
              <a:spcBef>
                <a:spcPct val="20000"/>
              </a:spcBef>
              <a:spcAft>
                <a:spcPts val="450"/>
              </a:spcAft>
              <a:buClr>
                <a:schemeClr val="accent1"/>
              </a:buClr>
              <a:buFont typeface="Wingdings 2" charset="2"/>
              <a:buNone/>
              <a:defRPr sz="900">
                <a:solidFill>
                  <a:schemeClr val="tx1">
                    <a:tint val="75000"/>
                  </a:schemeClr>
                </a:solidFill>
              </a:defRPr>
            </a:lvl8pPr>
            <a:lvl9pPr marL="2743064" indent="0" algn="ctr" defTabSz="342884">
              <a:spcBef>
                <a:spcPct val="20000"/>
              </a:spcBef>
              <a:spcAft>
                <a:spcPts val="450"/>
              </a:spcAft>
              <a:buClr>
                <a:schemeClr val="accent1"/>
              </a:buClr>
              <a:buFont typeface="Wingdings 2" charset="2"/>
              <a:buNone/>
              <a:defRPr sz="900">
                <a:solidFill>
                  <a:schemeClr val="tx1">
                    <a:tint val="75000"/>
                  </a:schemeClr>
                </a:solidFill>
              </a:defRPr>
            </a:lvl9pPr>
          </a:lstStyle>
          <a:p>
            <a:pPr lvl="0" algn="r"/>
            <a:r>
              <a:rPr lang="en-US" sz="1150" b="1" dirty="0">
                <a:solidFill>
                  <a:schemeClr val="bg1"/>
                </a:solidFill>
              </a:rPr>
              <a:t>www.chcs.org  |  @</a:t>
            </a:r>
            <a:r>
              <a:rPr lang="en-US" sz="1150" b="1" dirty="0" err="1">
                <a:solidFill>
                  <a:schemeClr val="bg1"/>
                </a:solidFill>
              </a:rPr>
              <a:t>CHCShealth</a:t>
            </a:r>
            <a:endParaRPr lang="en-US" sz="1150" b="1" dirty="0">
              <a:solidFill>
                <a:schemeClr val="bg1"/>
              </a:solidFill>
            </a:endParaRPr>
          </a:p>
        </p:txBody>
      </p:sp>
      <p:sp>
        <p:nvSpPr>
          <p:cNvPr id="2" name="Title 1"/>
          <p:cNvSpPr>
            <a:spLocks noGrp="1"/>
          </p:cNvSpPr>
          <p:nvPr>
            <p:ph type="ctrTitle" hasCustomPrompt="1"/>
          </p:nvPr>
        </p:nvSpPr>
        <p:spPr>
          <a:xfrm>
            <a:off x="607501" y="1449148"/>
            <a:ext cx="7929000" cy="1265477"/>
          </a:xfrm>
        </p:spPr>
        <p:txBody>
          <a:bodyPr anchor="ctr"/>
          <a:lstStyle>
            <a:lvl1pPr>
              <a:defRPr sz="4050"/>
            </a:lvl1pPr>
          </a:lstStyle>
          <a:p>
            <a:r>
              <a:rPr lang="en-US" dirty="0"/>
              <a:t>Click to add presentation title</a:t>
            </a:r>
          </a:p>
        </p:txBody>
      </p:sp>
      <p:sp>
        <p:nvSpPr>
          <p:cNvPr id="3" name="Subtitle 2"/>
          <p:cNvSpPr>
            <a:spLocks noGrp="1"/>
          </p:cNvSpPr>
          <p:nvPr>
            <p:ph type="subTitle" idx="1" hasCustomPrompt="1"/>
          </p:nvPr>
        </p:nvSpPr>
        <p:spPr>
          <a:xfrm>
            <a:off x="607499" y="3131029"/>
            <a:ext cx="7929000" cy="2627531"/>
          </a:xfrm>
        </p:spPr>
        <p:txBody>
          <a:bodyPr anchor="t">
            <a:noAutofit/>
          </a:bodyPr>
          <a:lstStyle>
            <a:lvl1pPr marL="0" indent="0" algn="l">
              <a:buNone/>
              <a:defRPr sz="2200" spc="-50" baseline="0">
                <a:solidFill>
                  <a:schemeClr val="tx1">
                    <a:lumMod val="75000"/>
                    <a:lumOff val="25000"/>
                  </a:schemeClr>
                </a:solidFill>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add event title, date, and presenter name(s)</a:t>
            </a:r>
          </a:p>
        </p:txBody>
      </p:sp>
      <p:sp>
        <p:nvSpPr>
          <p:cNvPr id="18" name="Rectangle 17"/>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 Placeholder 11"/>
          <p:cNvSpPr>
            <a:spLocks noGrp="1"/>
          </p:cNvSpPr>
          <p:nvPr>
            <p:ph type="body" sz="quarter" idx="10" hasCustomPrompt="1"/>
          </p:nvPr>
        </p:nvSpPr>
        <p:spPr>
          <a:xfrm>
            <a:off x="608013" y="5757863"/>
            <a:ext cx="7927975" cy="431800"/>
          </a:xfrm>
        </p:spPr>
        <p:txBody>
          <a:bodyPr/>
          <a:lstStyle>
            <a:lvl1pPr marL="0" indent="0">
              <a:buNone/>
              <a:defRPr sz="1600" i="1" baseline="0"/>
            </a:lvl1pPr>
          </a:lstStyle>
          <a:p>
            <a:pPr lvl="0"/>
            <a:r>
              <a:rPr lang="en-US" dirty="0"/>
              <a:t>Click to add funder attribution.</a:t>
            </a:r>
          </a:p>
        </p:txBody>
      </p:sp>
    </p:spTree>
    <p:extLst>
      <p:ext uri="{BB962C8B-B14F-4D97-AF65-F5344CB8AC3E}">
        <p14:creationId xmlns:p14="http://schemas.microsoft.com/office/powerpoint/2010/main" val="227130695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3" name="Content Placeholder 2"/>
          <p:cNvSpPr>
            <a:spLocks noGrp="1"/>
          </p:cNvSpPr>
          <p:nvPr userDrawn="1">
            <p:ph idx="1"/>
          </p:nvPr>
        </p:nvSpPr>
        <p:spPr>
          <a:xfrm>
            <a:off x="338637" y="1636294"/>
            <a:ext cx="7910014" cy="4618681"/>
          </a:xfrm>
        </p:spPr>
        <p:txBody>
          <a:bodyPr/>
          <a:lstStyle>
            <a:lvl1pPr>
              <a:buSzPct val="100000"/>
              <a:defRPr>
                <a:solidFill>
                  <a:schemeClr val="tx1">
                    <a:lumMod val="75000"/>
                    <a:lumOff val="25000"/>
                  </a:schemeClr>
                </a:solidFill>
              </a:defRPr>
            </a:lvl1pPr>
            <a:lvl2pPr marL="557185" indent="-214303">
              <a:buClr>
                <a:schemeClr val="accent4"/>
              </a:buClr>
              <a:buSzPct val="125000"/>
              <a:buFont typeface="Calibri" panose="020F0502020204030204" pitchFamily="34" charset="0"/>
              <a:buChar char="»"/>
              <a:defRPr>
                <a:solidFill>
                  <a:schemeClr val="tx1">
                    <a:lumMod val="75000"/>
                    <a:lumOff val="25000"/>
                  </a:schemeClr>
                </a:solidFill>
              </a:defRPr>
            </a:lvl2pPr>
            <a:lvl3pPr marL="857207" indent="-171442">
              <a:buClr>
                <a:schemeClr val="accent3"/>
              </a:buClr>
              <a:buSzPct val="50000"/>
              <a:buFont typeface="Wingdings 2" panose="05020102010507070707" pitchFamily="18" charset="2"/>
              <a:buChar char=""/>
              <a:defRPr>
                <a:solidFill>
                  <a:schemeClr val="tx1">
                    <a:lumMod val="75000"/>
                    <a:lumOff val="25000"/>
                  </a:schemeClr>
                </a:solidFill>
              </a:defRPr>
            </a:lvl3pPr>
            <a:lvl4pPr marL="1200090" indent="-171442">
              <a:buClr>
                <a:schemeClr val="accent2"/>
              </a:buClr>
              <a:buSzPct val="125000"/>
              <a:buFont typeface="Calibri" panose="020F0502020204030204" pitchFamily="34" charset="0"/>
              <a:buChar char="»"/>
              <a:defRPr>
                <a:solidFill>
                  <a:schemeClr val="tx1">
                    <a:lumMod val="75000"/>
                    <a:lumOff val="25000"/>
                  </a:schemeClr>
                </a:solidFill>
              </a:defRPr>
            </a:lvl4pPr>
            <a:lvl5pPr marL="1542974" indent="-171442">
              <a:buClr>
                <a:schemeClr val="accent6"/>
              </a:buClr>
              <a:buSzPct val="75000"/>
              <a:buFont typeface="Wingdings 2" panose="05020102010507070707" pitchFamily="18" charset="2"/>
              <a:buChar char="¢"/>
              <a:defRPr>
                <a:solidFill>
                  <a:schemeClr val="tx1">
                    <a:lumMod val="75000"/>
                    <a:lumOff val="2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2" name="Rectangle 11"/>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smtClean="0"/>
              <a:t>Click to edit Master title style</a:t>
            </a:r>
            <a:endParaRPr lang="en-US" dirty="0"/>
          </a:p>
        </p:txBody>
      </p:sp>
      <p:pic>
        <p:nvPicPr>
          <p:cNvPr id="25" name="Picture 24"/>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peakers">
    <p:spTree>
      <p:nvGrpSpPr>
        <p:cNvPr id="1" name=""/>
        <p:cNvGrpSpPr/>
        <p:nvPr/>
      </p:nvGrpSpPr>
      <p:grpSpPr>
        <a:xfrm>
          <a:off x="0" y="0"/>
          <a:ext cx="0" cy="0"/>
          <a:chOff x="0" y="0"/>
          <a:chExt cx="0" cy="0"/>
        </a:xfrm>
      </p:grpSpPr>
      <p:sp>
        <p:nvSpPr>
          <p:cNvPr id="10"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3"/>
          <p:cNvSpPr>
            <a:spLocks noGrp="1"/>
          </p:cNvSpPr>
          <p:nvPr userDrawn="1">
            <p:ph type="ftr" sz="quarter" idx="11"/>
          </p:nvPr>
        </p:nvSpPr>
        <p:spPr/>
        <p:txBody>
          <a:bodyPr/>
          <a:lstStyle/>
          <a:p>
            <a:endParaRPr lang="en-US" dirty="0"/>
          </a:p>
        </p:txBody>
      </p:sp>
      <p:sp>
        <p:nvSpPr>
          <p:cNvPr id="5" name="Slide Number Placeholder 4"/>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6" name="Rectangle 15"/>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Picture Placeholder 5"/>
          <p:cNvSpPr>
            <a:spLocks noGrp="1"/>
          </p:cNvSpPr>
          <p:nvPr>
            <p:ph type="pic" sz="quarter" idx="13" hasCustomPrompt="1"/>
          </p:nvPr>
        </p:nvSpPr>
        <p:spPr bwMode="gray">
          <a:xfrm>
            <a:off x="460373" y="1710614"/>
            <a:ext cx="1219200" cy="1216152"/>
          </a:xfrm>
          <a:solidFill>
            <a:schemeClr val="bg2"/>
          </a:solidFill>
          <a:ln w="19050">
            <a:solidFill>
              <a:schemeClr val="bg1"/>
            </a:solidFill>
          </a:ln>
          <a:effectLst>
            <a:outerShdw blurRad="38100" dist="25400" dir="5400000" algn="tl" rotWithShape="0">
              <a:prstClr val="black">
                <a:alpha val="20000"/>
              </a:prstClr>
            </a:outerShdw>
          </a:effectLst>
        </p:spPr>
        <p:txBody>
          <a:bodyPr/>
          <a:lstStyle>
            <a:lvl1pPr marL="0" indent="0">
              <a:lnSpc>
                <a:spcPct val="90000"/>
              </a:lnSpc>
              <a:buNone/>
              <a:defRPr sz="1600" baseline="0"/>
            </a:lvl1pPr>
          </a:lstStyle>
          <a:p>
            <a:r>
              <a:rPr lang="en-US" dirty="0"/>
              <a:t>Double-click to add photo</a:t>
            </a:r>
          </a:p>
        </p:txBody>
      </p:sp>
      <p:sp>
        <p:nvSpPr>
          <p:cNvPr id="27" name="Picture Placeholder 5"/>
          <p:cNvSpPr>
            <a:spLocks noGrp="1"/>
          </p:cNvSpPr>
          <p:nvPr>
            <p:ph type="pic" sz="quarter" idx="14" hasCustomPrompt="1"/>
          </p:nvPr>
        </p:nvSpPr>
        <p:spPr bwMode="gray">
          <a:xfrm>
            <a:off x="460373" y="3215564"/>
            <a:ext cx="1219200" cy="1216152"/>
          </a:xfrm>
          <a:solidFill>
            <a:schemeClr val="bg2"/>
          </a:solidFill>
          <a:ln w="19050">
            <a:solidFill>
              <a:schemeClr val="bg1"/>
            </a:solidFill>
          </a:ln>
          <a:effectLst>
            <a:outerShdw blurRad="38100" dist="25400" dir="5400000" algn="tl" rotWithShape="0">
              <a:prstClr val="black">
                <a:alpha val="20000"/>
              </a:prstClr>
            </a:outerShdw>
          </a:effectLst>
        </p:spPr>
        <p:txBody>
          <a:bodyPr/>
          <a:lstStyle>
            <a:lvl1pPr marL="0" indent="0">
              <a:lnSpc>
                <a:spcPct val="90000"/>
              </a:lnSpc>
              <a:buNone/>
              <a:defRPr sz="1600" baseline="0"/>
            </a:lvl1pPr>
          </a:lstStyle>
          <a:p>
            <a:r>
              <a:rPr lang="en-US" dirty="0"/>
              <a:t>Double-click to add photo</a:t>
            </a:r>
          </a:p>
        </p:txBody>
      </p:sp>
      <p:sp>
        <p:nvSpPr>
          <p:cNvPr id="28" name="Picture Placeholder 5"/>
          <p:cNvSpPr>
            <a:spLocks noGrp="1"/>
          </p:cNvSpPr>
          <p:nvPr>
            <p:ph type="pic" sz="quarter" idx="15" hasCustomPrompt="1"/>
          </p:nvPr>
        </p:nvSpPr>
        <p:spPr bwMode="gray">
          <a:xfrm>
            <a:off x="460373" y="4720514"/>
            <a:ext cx="1219200" cy="1216152"/>
          </a:xfrm>
          <a:solidFill>
            <a:schemeClr val="bg2"/>
          </a:solidFill>
          <a:ln w="19050">
            <a:solidFill>
              <a:schemeClr val="bg1"/>
            </a:solidFill>
          </a:ln>
          <a:effectLst>
            <a:outerShdw blurRad="38100" dist="25400" dir="5400000" algn="tl" rotWithShape="0">
              <a:prstClr val="black">
                <a:alpha val="20000"/>
              </a:prstClr>
            </a:outerShdw>
          </a:effectLst>
        </p:spPr>
        <p:txBody>
          <a:bodyPr/>
          <a:lstStyle>
            <a:lvl1pPr marL="0" indent="0">
              <a:lnSpc>
                <a:spcPct val="90000"/>
              </a:lnSpc>
              <a:buNone/>
              <a:defRPr sz="1600" baseline="0"/>
            </a:lvl1pPr>
          </a:lstStyle>
          <a:p>
            <a:r>
              <a:rPr lang="en-US" dirty="0"/>
              <a:t>Double-click to add photo</a:t>
            </a:r>
          </a:p>
        </p:txBody>
      </p:sp>
      <p:sp>
        <p:nvSpPr>
          <p:cNvPr id="29" name="Picture Placeholder 5"/>
          <p:cNvSpPr>
            <a:spLocks noGrp="1"/>
          </p:cNvSpPr>
          <p:nvPr>
            <p:ph type="pic" sz="quarter" idx="16" hasCustomPrompt="1"/>
          </p:nvPr>
        </p:nvSpPr>
        <p:spPr bwMode="gray">
          <a:xfrm>
            <a:off x="4626506" y="1710614"/>
            <a:ext cx="1219200" cy="1216152"/>
          </a:xfrm>
          <a:solidFill>
            <a:schemeClr val="bg2"/>
          </a:solidFill>
          <a:ln w="19050">
            <a:solidFill>
              <a:schemeClr val="bg1"/>
            </a:solidFill>
          </a:ln>
          <a:effectLst>
            <a:outerShdw blurRad="38100" dist="25400" dir="5400000" algn="tl" rotWithShape="0">
              <a:prstClr val="black">
                <a:alpha val="20000"/>
              </a:prstClr>
            </a:outerShdw>
          </a:effectLst>
        </p:spPr>
        <p:txBody>
          <a:bodyPr/>
          <a:lstStyle>
            <a:lvl1pPr marL="0" indent="0">
              <a:lnSpc>
                <a:spcPct val="90000"/>
              </a:lnSpc>
              <a:buNone/>
              <a:defRPr sz="1600" baseline="0"/>
            </a:lvl1pPr>
          </a:lstStyle>
          <a:p>
            <a:r>
              <a:rPr lang="en-US" dirty="0"/>
              <a:t>Double-click to add photo</a:t>
            </a:r>
          </a:p>
        </p:txBody>
      </p:sp>
      <p:sp>
        <p:nvSpPr>
          <p:cNvPr id="30" name="Picture Placeholder 5"/>
          <p:cNvSpPr>
            <a:spLocks noGrp="1"/>
          </p:cNvSpPr>
          <p:nvPr>
            <p:ph type="pic" sz="quarter" idx="17" hasCustomPrompt="1"/>
          </p:nvPr>
        </p:nvSpPr>
        <p:spPr bwMode="gray">
          <a:xfrm>
            <a:off x="4626506" y="3215564"/>
            <a:ext cx="1219200" cy="1216152"/>
          </a:xfrm>
          <a:solidFill>
            <a:schemeClr val="bg2"/>
          </a:solidFill>
          <a:ln w="19050">
            <a:solidFill>
              <a:schemeClr val="bg1"/>
            </a:solidFill>
          </a:ln>
          <a:effectLst>
            <a:outerShdw blurRad="38100" dist="25400" dir="5400000" algn="tl" rotWithShape="0">
              <a:prstClr val="black">
                <a:alpha val="20000"/>
              </a:prstClr>
            </a:outerShdw>
          </a:effectLst>
        </p:spPr>
        <p:txBody>
          <a:bodyPr/>
          <a:lstStyle>
            <a:lvl1pPr marL="0" indent="0">
              <a:lnSpc>
                <a:spcPct val="90000"/>
              </a:lnSpc>
              <a:buNone/>
              <a:defRPr sz="1600" baseline="0"/>
            </a:lvl1pPr>
          </a:lstStyle>
          <a:p>
            <a:r>
              <a:rPr lang="en-US" dirty="0"/>
              <a:t>Double-click to add photo</a:t>
            </a:r>
          </a:p>
        </p:txBody>
      </p:sp>
      <p:sp>
        <p:nvSpPr>
          <p:cNvPr id="31" name="Picture Placeholder 5"/>
          <p:cNvSpPr>
            <a:spLocks noGrp="1"/>
          </p:cNvSpPr>
          <p:nvPr>
            <p:ph type="pic" sz="quarter" idx="18" hasCustomPrompt="1"/>
          </p:nvPr>
        </p:nvSpPr>
        <p:spPr bwMode="gray">
          <a:xfrm>
            <a:off x="4626506" y="4720514"/>
            <a:ext cx="1219200" cy="1216152"/>
          </a:xfrm>
          <a:solidFill>
            <a:schemeClr val="bg2"/>
          </a:solidFill>
          <a:ln w="19050">
            <a:solidFill>
              <a:schemeClr val="bg1"/>
            </a:solidFill>
          </a:ln>
          <a:effectLst>
            <a:outerShdw blurRad="38100" dist="25400" dir="5400000" algn="tl" rotWithShape="0">
              <a:prstClr val="black">
                <a:alpha val="20000"/>
              </a:prstClr>
            </a:outerShdw>
          </a:effectLst>
        </p:spPr>
        <p:txBody>
          <a:bodyPr/>
          <a:lstStyle>
            <a:lvl1pPr marL="0" indent="0">
              <a:lnSpc>
                <a:spcPct val="90000"/>
              </a:lnSpc>
              <a:buNone/>
              <a:defRPr sz="1600" baseline="0"/>
            </a:lvl1pPr>
          </a:lstStyle>
          <a:p>
            <a:r>
              <a:rPr lang="en-US" dirty="0"/>
              <a:t>Double-click to add photo</a:t>
            </a:r>
          </a:p>
        </p:txBody>
      </p:sp>
      <p:sp>
        <p:nvSpPr>
          <p:cNvPr id="8" name="Text Placeholder 7"/>
          <p:cNvSpPr>
            <a:spLocks noGrp="1"/>
          </p:cNvSpPr>
          <p:nvPr>
            <p:ph type="body" sz="quarter" idx="19" hasCustomPrompt="1"/>
          </p:nvPr>
        </p:nvSpPr>
        <p:spPr>
          <a:xfrm>
            <a:off x="1901027" y="1732977"/>
            <a:ext cx="2510106" cy="1193789"/>
          </a:xfrm>
        </p:spPr>
        <p:txBody>
          <a:bodyPr/>
          <a:lstStyle>
            <a:lvl1pPr marL="0" indent="0">
              <a:spcBef>
                <a:spcPts val="0"/>
              </a:spcBef>
              <a:spcAft>
                <a:spcPts val="0"/>
              </a:spcAft>
              <a:buNone/>
              <a:defRPr sz="1800" b="0" baseline="0"/>
            </a:lvl1pPr>
          </a:lstStyle>
          <a:p>
            <a:pPr lvl="0"/>
            <a:r>
              <a:rPr lang="en-US" dirty="0"/>
              <a:t>Name, Title, Organization</a:t>
            </a:r>
          </a:p>
        </p:txBody>
      </p:sp>
      <p:sp>
        <p:nvSpPr>
          <p:cNvPr id="32" name="Text Placeholder 7"/>
          <p:cNvSpPr>
            <a:spLocks noGrp="1"/>
          </p:cNvSpPr>
          <p:nvPr>
            <p:ph type="body" sz="quarter" idx="20" hasCustomPrompt="1"/>
          </p:nvPr>
        </p:nvSpPr>
        <p:spPr>
          <a:xfrm>
            <a:off x="1897986" y="3226745"/>
            <a:ext cx="2510106" cy="1193789"/>
          </a:xfrm>
        </p:spPr>
        <p:txBody>
          <a:bodyPr/>
          <a:lstStyle>
            <a:lvl1pPr marL="0" indent="0">
              <a:spcBef>
                <a:spcPts val="0"/>
              </a:spcBef>
              <a:spcAft>
                <a:spcPts val="0"/>
              </a:spcAft>
              <a:buNone/>
              <a:defRPr sz="1800" b="0"/>
            </a:lvl1pPr>
          </a:lstStyle>
          <a:p>
            <a:pPr lvl="0"/>
            <a:r>
              <a:rPr lang="en-US" dirty="0"/>
              <a:t>Name, Title, Organization</a:t>
            </a:r>
          </a:p>
        </p:txBody>
      </p:sp>
      <p:sp>
        <p:nvSpPr>
          <p:cNvPr id="33" name="Text Placeholder 7"/>
          <p:cNvSpPr>
            <a:spLocks noGrp="1"/>
          </p:cNvSpPr>
          <p:nvPr>
            <p:ph type="body" sz="quarter" idx="21" hasCustomPrompt="1"/>
          </p:nvPr>
        </p:nvSpPr>
        <p:spPr>
          <a:xfrm>
            <a:off x="1894945" y="4720513"/>
            <a:ext cx="2510106" cy="1193789"/>
          </a:xfrm>
        </p:spPr>
        <p:txBody>
          <a:bodyPr/>
          <a:lstStyle>
            <a:lvl1pPr marL="0" indent="0">
              <a:spcBef>
                <a:spcPts val="0"/>
              </a:spcBef>
              <a:spcAft>
                <a:spcPts val="0"/>
              </a:spcAft>
              <a:buNone/>
              <a:defRPr sz="1800" b="0"/>
            </a:lvl1pPr>
          </a:lstStyle>
          <a:p>
            <a:pPr lvl="0"/>
            <a:r>
              <a:rPr lang="en-US" dirty="0"/>
              <a:t>Name, Title, Organization</a:t>
            </a:r>
          </a:p>
        </p:txBody>
      </p:sp>
      <p:sp>
        <p:nvSpPr>
          <p:cNvPr id="34" name="Text Placeholder 7"/>
          <p:cNvSpPr>
            <a:spLocks noGrp="1"/>
          </p:cNvSpPr>
          <p:nvPr>
            <p:ph type="body" sz="quarter" idx="22" hasCustomPrompt="1"/>
          </p:nvPr>
        </p:nvSpPr>
        <p:spPr>
          <a:xfrm>
            <a:off x="6061079" y="1732977"/>
            <a:ext cx="2510106" cy="1193789"/>
          </a:xfrm>
        </p:spPr>
        <p:txBody>
          <a:bodyPr/>
          <a:lstStyle>
            <a:lvl1pPr marL="0" indent="0">
              <a:spcBef>
                <a:spcPts val="0"/>
              </a:spcBef>
              <a:spcAft>
                <a:spcPts val="0"/>
              </a:spcAft>
              <a:buNone/>
              <a:defRPr sz="1800" b="0"/>
            </a:lvl1pPr>
          </a:lstStyle>
          <a:p>
            <a:pPr lvl="0"/>
            <a:r>
              <a:rPr lang="en-US" dirty="0"/>
              <a:t>Name, Title, Organization</a:t>
            </a:r>
          </a:p>
        </p:txBody>
      </p:sp>
      <p:sp>
        <p:nvSpPr>
          <p:cNvPr id="35" name="Text Placeholder 7"/>
          <p:cNvSpPr>
            <a:spLocks noGrp="1"/>
          </p:cNvSpPr>
          <p:nvPr>
            <p:ph type="body" sz="quarter" idx="23" hasCustomPrompt="1"/>
          </p:nvPr>
        </p:nvSpPr>
        <p:spPr>
          <a:xfrm>
            <a:off x="6061079" y="3226744"/>
            <a:ext cx="2510106" cy="1193789"/>
          </a:xfrm>
        </p:spPr>
        <p:txBody>
          <a:bodyPr/>
          <a:lstStyle>
            <a:lvl1pPr marL="0" indent="0">
              <a:spcBef>
                <a:spcPts val="0"/>
              </a:spcBef>
              <a:spcAft>
                <a:spcPts val="0"/>
              </a:spcAft>
              <a:buNone/>
              <a:defRPr sz="1800" b="0"/>
            </a:lvl1pPr>
          </a:lstStyle>
          <a:p>
            <a:pPr lvl="0"/>
            <a:r>
              <a:rPr lang="en-US" dirty="0"/>
              <a:t>Name, Title, Organization</a:t>
            </a:r>
          </a:p>
        </p:txBody>
      </p:sp>
      <p:sp>
        <p:nvSpPr>
          <p:cNvPr id="36" name="Text Placeholder 7"/>
          <p:cNvSpPr>
            <a:spLocks noGrp="1"/>
          </p:cNvSpPr>
          <p:nvPr>
            <p:ph type="body" sz="quarter" idx="24" hasCustomPrompt="1"/>
          </p:nvPr>
        </p:nvSpPr>
        <p:spPr>
          <a:xfrm>
            <a:off x="6061079" y="4720511"/>
            <a:ext cx="2510106" cy="1193789"/>
          </a:xfrm>
        </p:spPr>
        <p:txBody>
          <a:bodyPr/>
          <a:lstStyle>
            <a:lvl1pPr marL="0" indent="0">
              <a:spcBef>
                <a:spcPts val="0"/>
              </a:spcBef>
              <a:spcAft>
                <a:spcPts val="0"/>
              </a:spcAft>
              <a:buNone/>
              <a:defRPr sz="1800" b="0"/>
            </a:lvl1pPr>
          </a:lstStyle>
          <a:p>
            <a:pPr lvl="0"/>
            <a:r>
              <a:rPr lang="en-US" dirty="0"/>
              <a:t>Name, Title, Organization</a:t>
            </a:r>
          </a:p>
        </p:txBody>
      </p:sp>
      <p:pic>
        <p:nvPicPr>
          <p:cNvPr id="22" name="Picture 21"/>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extLst>
      <p:ext uri="{BB962C8B-B14F-4D97-AF65-F5344CB8AC3E}">
        <p14:creationId xmlns:p14="http://schemas.microsoft.com/office/powerpoint/2010/main" val="174807452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 Turquoise">
    <p:bg bwMode="gray">
      <p:bgRef idx="1001">
        <a:schemeClr val="bg1"/>
      </p:bgRef>
    </p:bg>
    <p:spTree>
      <p:nvGrpSpPr>
        <p:cNvPr id="1" name=""/>
        <p:cNvGrpSpPr/>
        <p:nvPr/>
      </p:nvGrpSpPr>
      <p:grpSpPr>
        <a:xfrm>
          <a:off x="0" y="0"/>
          <a:ext cx="0" cy="0"/>
          <a:chOff x="0" y="0"/>
          <a:chExt cx="0" cy="0"/>
        </a:xfrm>
      </p:grpSpPr>
      <p:sp>
        <p:nvSpPr>
          <p:cNvPr id="8" name="Freeform 6"/>
          <p:cNvSpPr/>
          <p:nvPr userDrawn="1"/>
        </p:nvSpPr>
        <p:spPr bwMode="grayWhite">
          <a:xfrm>
            <a:off x="0" y="-3175"/>
            <a:ext cx="9144000" cy="6861175"/>
          </a:xfrm>
          <a:prstGeom prst="rect">
            <a:avLst/>
          </a:prstGeom>
          <a:blipFill dpi="0" rotWithShape="1">
            <a:blip r:embed="rId2">
              <a:duotone>
                <a:schemeClr val="accent1">
                  <a:tint val="98000"/>
                  <a:lumMod val="102000"/>
                </a:schemeClr>
                <a:schemeClr val="accent1">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userDrawn="1">
            <p:ph type="title" hasCustomPrompt="1"/>
          </p:nvPr>
        </p:nvSpPr>
        <p:spPr>
          <a:xfrm>
            <a:off x="611468" y="2694600"/>
            <a:ext cx="7921064" cy="1468800"/>
          </a:xfrm>
        </p:spPr>
        <p:txBody>
          <a:bodyPr anchor="ctr"/>
          <a:lstStyle>
            <a:lvl1pPr marL="914400" indent="0" algn="l">
              <a:defRPr sz="4400" b="0" cap="none">
                <a:solidFill>
                  <a:schemeClr val="bg1"/>
                </a:solidFill>
                <a:effectLst>
                  <a:outerShdw blurRad="38100" dist="25400" dir="5400000" algn="tl" rotWithShape="0">
                    <a:prstClr val="black">
                      <a:alpha val="20000"/>
                    </a:prstClr>
                  </a:outerShdw>
                </a:effectLst>
              </a:defRPr>
            </a:lvl1pPr>
          </a:lstStyle>
          <a:p>
            <a:r>
              <a:rPr lang="en-US" dirty="0"/>
              <a:t>Click to add transition slide title</a:t>
            </a:r>
          </a:p>
        </p:txBody>
      </p:sp>
      <p:sp>
        <p:nvSpPr>
          <p:cNvPr id="6" name="Slide Number Placeholder 5"/>
          <p:cNvSpPr>
            <a:spLocks noGrp="1"/>
          </p:cNvSpPr>
          <p:nvPr userDrawn="1">
            <p:ph type="sldNum" sz="quarter" idx="12"/>
          </p:nvPr>
        </p:nvSpPr>
        <p:spPr>
          <a:xfrm>
            <a:off x="338636" y="6346169"/>
            <a:ext cx="631911" cy="365125"/>
          </a:xfrm>
        </p:spPr>
        <p:txBody>
          <a:bodyPr/>
          <a:lstStyle>
            <a:lvl1pPr marL="0" indent="0">
              <a:defRPr>
                <a:solidFill>
                  <a:schemeClr val="bg1"/>
                </a:solidFill>
              </a:defRPr>
            </a:lvl1pPr>
          </a:lstStyle>
          <a:p>
            <a:fld id="{D57F1E4F-1CFF-5643-939E-217C01CDF565}" type="slidenum">
              <a:rPr lang="en-US" smtClean="0"/>
              <a:pPr/>
              <a:t>‹#›</a:t>
            </a:fld>
            <a:endParaRPr lang="en-US" dirty="0"/>
          </a:p>
        </p:txBody>
      </p:sp>
      <p:sp>
        <p:nvSpPr>
          <p:cNvPr id="13" name="Rectangle 12"/>
          <p:cNvSpPr/>
          <p:nvPr userDrawn="1"/>
        </p:nvSpPr>
        <p:spPr bwMode="hidden">
          <a:xfrm>
            <a:off x="-1" y="0"/>
            <a:ext cx="9144001" cy="6858000"/>
          </a:xfrm>
          <a:prstGeom prst="rect">
            <a:avLst/>
          </a:prstGeom>
          <a:noFill/>
          <a:ln w="76200">
            <a:solidFill>
              <a:schemeClr val="bg1">
                <a:alpha val="2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userDrawn="1"/>
        </p:nvSpPr>
        <p:spPr bwMode="black">
          <a:xfrm>
            <a:off x="6134470" y="6457773"/>
            <a:ext cx="2833068" cy="288623"/>
          </a:xfrm>
          <a:prstGeom prst="rect">
            <a:avLst/>
          </a:prstGeom>
          <a:effectLst/>
        </p:spPr>
        <p:txBody>
          <a:bodyPr vert="horz" lIns="91440" tIns="45720" rIns="0" bIns="45720" rtlCol="0" anchor="t">
            <a:normAutofit/>
          </a:bodyPr>
          <a:lstStyle>
            <a:lvl1pPr indent="0" defTabSz="342884">
              <a:spcBef>
                <a:spcPct val="20000"/>
              </a:spcBef>
              <a:spcAft>
                <a:spcPts val="450"/>
              </a:spcAft>
              <a:buClr>
                <a:schemeClr val="accent1"/>
              </a:buClr>
              <a:buSzPct val="70000"/>
              <a:buFont typeface="Wingdings 2" panose="05020102010507070707" pitchFamily="18" charset="2"/>
              <a:buNone/>
              <a:defRPr sz="2400" spc="-50" baseline="0">
                <a:solidFill>
                  <a:schemeClr val="tx1">
                    <a:lumMod val="75000"/>
                    <a:lumOff val="25000"/>
                  </a:schemeClr>
                </a:solidFill>
                <a:effectLst/>
              </a:defRPr>
            </a:lvl1pPr>
            <a:lvl2pPr marL="342884" indent="0" algn="ctr" defTabSz="342884">
              <a:spcBef>
                <a:spcPct val="20000"/>
              </a:spcBef>
              <a:spcAft>
                <a:spcPts val="450"/>
              </a:spcAft>
              <a:buClr>
                <a:schemeClr val="accent1"/>
              </a:buClr>
              <a:buSzPct val="70000"/>
              <a:buFont typeface="Wingdings 2" panose="05020102010507070707" pitchFamily="18" charset="2"/>
              <a:buNone/>
              <a:defRPr sz="2000" spc="-40" baseline="0">
                <a:solidFill>
                  <a:schemeClr val="tx1">
                    <a:tint val="75000"/>
                  </a:schemeClr>
                </a:solidFill>
                <a:effectLst/>
              </a:defRPr>
            </a:lvl2pPr>
            <a:lvl3pPr marL="685766" indent="0" algn="ctr" defTabSz="342884">
              <a:spcBef>
                <a:spcPct val="20000"/>
              </a:spcBef>
              <a:spcAft>
                <a:spcPts val="450"/>
              </a:spcAft>
              <a:buClr>
                <a:schemeClr val="accent1"/>
              </a:buClr>
              <a:buSzPct val="75000"/>
              <a:buFont typeface="Wingdings 2" panose="05020102010507070707" pitchFamily="18" charset="2"/>
              <a:buNone/>
              <a:defRPr sz="1600" spc="-40" baseline="0">
                <a:solidFill>
                  <a:schemeClr val="tx1">
                    <a:tint val="75000"/>
                  </a:schemeClr>
                </a:solidFill>
                <a:effectLst/>
              </a:defRPr>
            </a:lvl3pPr>
            <a:lvl4pPr marL="1028649" indent="0" algn="ctr" defTabSz="342884">
              <a:spcBef>
                <a:spcPct val="20000"/>
              </a:spcBef>
              <a:spcAft>
                <a:spcPts val="450"/>
              </a:spcAft>
              <a:buClr>
                <a:schemeClr val="accent1"/>
              </a:buClr>
              <a:buFont typeface="Wingdings 2" panose="05020102010507070707" pitchFamily="18" charset="2"/>
              <a:buNone/>
              <a:defRPr sz="1200" spc="-40" baseline="0">
                <a:solidFill>
                  <a:schemeClr val="tx1">
                    <a:tint val="75000"/>
                  </a:schemeClr>
                </a:solidFill>
                <a:effectLst/>
              </a:defRPr>
            </a:lvl4pPr>
            <a:lvl5pPr marL="1371532" indent="0" algn="ctr" defTabSz="342884">
              <a:spcBef>
                <a:spcPct val="20000"/>
              </a:spcBef>
              <a:spcAft>
                <a:spcPts val="450"/>
              </a:spcAft>
              <a:buClr>
                <a:schemeClr val="accent1"/>
              </a:buClr>
              <a:buFont typeface="Wingdings 3" panose="05040102010807070707" pitchFamily="18" charset="2"/>
              <a:buNone/>
              <a:defRPr sz="1200" spc="-40" baseline="0">
                <a:solidFill>
                  <a:schemeClr val="tx1">
                    <a:tint val="75000"/>
                  </a:schemeClr>
                </a:solidFill>
                <a:effectLst/>
              </a:defRPr>
            </a:lvl5pPr>
            <a:lvl6pPr marL="1714415" indent="0" algn="ctr" defTabSz="342884">
              <a:spcBef>
                <a:spcPct val="20000"/>
              </a:spcBef>
              <a:spcAft>
                <a:spcPts val="450"/>
              </a:spcAft>
              <a:buClr>
                <a:schemeClr val="accent1"/>
              </a:buClr>
              <a:buFont typeface="Wingdings 2" charset="2"/>
              <a:buNone/>
              <a:defRPr sz="900">
                <a:solidFill>
                  <a:schemeClr val="tx1">
                    <a:tint val="75000"/>
                  </a:schemeClr>
                </a:solidFill>
              </a:defRPr>
            </a:lvl6pPr>
            <a:lvl7pPr marL="2057297" indent="0" algn="ctr" defTabSz="342884">
              <a:spcBef>
                <a:spcPct val="20000"/>
              </a:spcBef>
              <a:spcAft>
                <a:spcPts val="450"/>
              </a:spcAft>
              <a:buClr>
                <a:schemeClr val="accent1"/>
              </a:buClr>
              <a:buFont typeface="Wingdings 2" charset="2"/>
              <a:buNone/>
              <a:defRPr sz="900">
                <a:solidFill>
                  <a:schemeClr val="tx1">
                    <a:tint val="75000"/>
                  </a:schemeClr>
                </a:solidFill>
              </a:defRPr>
            </a:lvl7pPr>
            <a:lvl8pPr marL="2400180" indent="0" algn="ctr" defTabSz="342884">
              <a:spcBef>
                <a:spcPct val="20000"/>
              </a:spcBef>
              <a:spcAft>
                <a:spcPts val="450"/>
              </a:spcAft>
              <a:buClr>
                <a:schemeClr val="accent1"/>
              </a:buClr>
              <a:buFont typeface="Wingdings 2" charset="2"/>
              <a:buNone/>
              <a:defRPr sz="900">
                <a:solidFill>
                  <a:schemeClr val="tx1">
                    <a:tint val="75000"/>
                  </a:schemeClr>
                </a:solidFill>
              </a:defRPr>
            </a:lvl8pPr>
            <a:lvl9pPr marL="2743064" indent="0" algn="ctr" defTabSz="342884">
              <a:spcBef>
                <a:spcPct val="20000"/>
              </a:spcBef>
              <a:spcAft>
                <a:spcPts val="450"/>
              </a:spcAft>
              <a:buClr>
                <a:schemeClr val="accent1"/>
              </a:buClr>
              <a:buFont typeface="Wingdings 2" charset="2"/>
              <a:buNone/>
              <a:defRPr sz="900">
                <a:solidFill>
                  <a:schemeClr val="tx1">
                    <a:tint val="75000"/>
                  </a:schemeClr>
                </a:solidFill>
              </a:defRPr>
            </a:lvl9pPr>
          </a:lstStyle>
          <a:p>
            <a:pPr lvl="0" algn="r"/>
            <a:r>
              <a:rPr lang="en-US" sz="1150" b="1" dirty="0">
                <a:solidFill>
                  <a:schemeClr val="bg1"/>
                </a:solidFill>
              </a:rPr>
              <a:t>www.chcs.org  |  @</a:t>
            </a:r>
            <a:r>
              <a:rPr lang="en-US" sz="1150" b="1" dirty="0" err="1">
                <a:solidFill>
                  <a:schemeClr val="bg1"/>
                </a:solidFill>
              </a:rPr>
              <a:t>CHCShealth</a:t>
            </a:r>
            <a:endParaRPr lang="en-US" sz="1150" b="1" dirty="0">
              <a:solidFill>
                <a:schemeClr val="bg1"/>
              </a:solidFill>
            </a:endParaRPr>
          </a:p>
        </p:txBody>
      </p:sp>
      <p:sp>
        <p:nvSpPr>
          <p:cNvPr id="16" name="Subtitle 2"/>
          <p:cNvSpPr>
            <a:spLocks noGrp="1"/>
          </p:cNvSpPr>
          <p:nvPr>
            <p:ph type="subTitle" idx="1" hasCustomPrompt="1"/>
          </p:nvPr>
        </p:nvSpPr>
        <p:spPr>
          <a:xfrm>
            <a:off x="607501" y="4334932"/>
            <a:ext cx="7929000" cy="1861351"/>
          </a:xfrm>
        </p:spPr>
        <p:txBody>
          <a:bodyPr anchor="t">
            <a:noAutofit/>
          </a:bodyPr>
          <a:lstStyle>
            <a:lvl1pPr marL="914400" indent="0" algn="l">
              <a:buNone/>
              <a:defRPr sz="2400" i="0" spc="-50" baseline="0">
                <a:solidFill>
                  <a:schemeClr val="bg1"/>
                </a:solidFill>
                <a:effectLst>
                  <a:outerShdw blurRad="38100" dist="25400" dir="5400000" algn="tl">
                    <a:srgbClr val="000000">
                      <a:alpha val="20000"/>
                    </a:srgbClr>
                  </a:outerShdw>
                </a:effectLst>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add sub-title as needed</a:t>
            </a:r>
          </a:p>
        </p:txBody>
      </p:sp>
      <p:grpSp>
        <p:nvGrpSpPr>
          <p:cNvPr id="12" name="Group 11"/>
          <p:cNvGrpSpPr/>
          <p:nvPr userDrawn="1"/>
        </p:nvGrpSpPr>
        <p:grpSpPr bwMode="invGray">
          <a:xfrm>
            <a:off x="550352" y="372690"/>
            <a:ext cx="3338663" cy="596534"/>
            <a:chOff x="5839201" y="429109"/>
            <a:chExt cx="4451550" cy="596534"/>
          </a:xfrm>
          <a:effectLst>
            <a:outerShdw blurRad="38100" dist="19050" dir="5400000" algn="tl" rotWithShape="0">
              <a:prstClr val="black">
                <a:alpha val="20000"/>
              </a:prstClr>
            </a:outerShdw>
          </a:effectLst>
        </p:grpSpPr>
        <p:pic>
          <p:nvPicPr>
            <p:cNvPr id="14" name="Picture 13"/>
            <p:cNvPicPr>
              <a:picLocks/>
            </p:cNvPicPr>
            <p:nvPr userDrawn="1"/>
          </p:nvPicPr>
          <p:blipFill>
            <a:blip r:embed="rId3">
              <a:biLevel thresh="25000"/>
              <a:extLst>
                <a:ext uri="{28A0092B-C50C-407E-A947-70E740481C1C}">
                  <a14:useLocalDpi xmlns:a14="http://schemas.microsoft.com/office/drawing/2010/main" val="0"/>
                </a:ext>
              </a:extLst>
            </a:blip>
            <a:stretch>
              <a:fillRect/>
            </a:stretch>
          </p:blipFill>
          <p:spPr bwMode="invGray">
            <a:xfrm>
              <a:off x="5925750" y="429109"/>
              <a:ext cx="4365001" cy="384750"/>
            </a:xfrm>
            <a:prstGeom prst="rect">
              <a:avLst/>
            </a:prstGeom>
          </p:spPr>
        </p:pic>
        <p:sp>
          <p:nvSpPr>
            <p:cNvPr id="15" name="TextBox 14"/>
            <p:cNvSpPr txBox="1"/>
            <p:nvPr userDrawn="1"/>
          </p:nvSpPr>
          <p:spPr bwMode="invGray">
            <a:xfrm>
              <a:off x="5839201" y="810199"/>
              <a:ext cx="4270827" cy="215444"/>
            </a:xfrm>
            <a:prstGeom prst="rect">
              <a:avLst/>
            </a:prstGeom>
            <a:noFill/>
          </p:spPr>
          <p:txBody>
            <a:bodyPr wrap="none" rtlCol="0">
              <a:spAutoFit/>
            </a:bodyPr>
            <a:lstStyle/>
            <a:p>
              <a:r>
                <a:rPr lang="en-US" sz="800" i="0" dirty="0">
                  <a:solidFill>
                    <a:schemeClr val="bg1"/>
                  </a:solidFill>
                  <a:latin typeface="+mn-lt"/>
                  <a:cs typeface="Arial" panose="020B0604020202020204" pitchFamily="34" charset="0"/>
                </a:rPr>
                <a:t>Advancing innovations in health care delivery for low-income Americans</a:t>
              </a:r>
            </a:p>
          </p:txBody>
        </p:sp>
      </p:grpSp>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 Gold">
    <p:spTree>
      <p:nvGrpSpPr>
        <p:cNvPr id="1" name=""/>
        <p:cNvGrpSpPr/>
        <p:nvPr/>
      </p:nvGrpSpPr>
      <p:grpSpPr>
        <a:xfrm>
          <a:off x="0" y="0"/>
          <a:ext cx="0" cy="0"/>
          <a:chOff x="0" y="0"/>
          <a:chExt cx="0" cy="0"/>
        </a:xfrm>
      </p:grpSpPr>
      <p:sp>
        <p:nvSpPr>
          <p:cNvPr id="8" name="Freeform 6"/>
          <p:cNvSpPr/>
          <p:nvPr userDrawn="1"/>
        </p:nvSpPr>
        <p:spPr bwMode="grayWhite">
          <a:xfrm>
            <a:off x="0" y="-3175"/>
            <a:ext cx="9144000" cy="6861175"/>
          </a:xfrm>
          <a:prstGeom prst="rect">
            <a:avLst/>
          </a:prstGeom>
          <a:blipFill dpi="0" rotWithShape="1">
            <a:blip r:embed="rId2">
              <a:duotone>
                <a:schemeClr val="accent2">
                  <a:tint val="98000"/>
                  <a:lumMod val="102000"/>
                </a:schemeClr>
                <a:schemeClr val="accent2">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2"/>
          </a:lnRef>
          <a:fillRef idx="3">
            <a:schemeClr val="accent2"/>
          </a:fillRef>
          <a:effectRef idx="2">
            <a:schemeClr val="accent2"/>
          </a:effectRef>
          <a:fontRef idx="minor">
            <a:schemeClr val="lt1"/>
          </a:fontRef>
        </p:style>
      </p:sp>
      <p:sp>
        <p:nvSpPr>
          <p:cNvPr id="2" name="Title 1"/>
          <p:cNvSpPr>
            <a:spLocks noGrp="1"/>
          </p:cNvSpPr>
          <p:nvPr userDrawn="1">
            <p:ph type="title" hasCustomPrompt="1"/>
          </p:nvPr>
        </p:nvSpPr>
        <p:spPr>
          <a:xfrm>
            <a:off x="607501" y="2694600"/>
            <a:ext cx="7921064" cy="1468800"/>
          </a:xfrm>
          <a:effectLst/>
        </p:spPr>
        <p:txBody>
          <a:bodyPr vert="horz" lIns="91440" tIns="45720" rIns="91440" bIns="45720" rtlCol="0" anchor="ctr">
            <a:noAutofit/>
          </a:bodyPr>
          <a:lstStyle>
            <a:lvl1pPr marL="914400" indent="0">
              <a:defRPr lang="en-US" sz="4400" cap="none" dirty="0">
                <a:solidFill>
                  <a:schemeClr val="bg1"/>
                </a:solidFill>
                <a:effectLst>
                  <a:outerShdw blurRad="38100" dist="25400" dir="5400000" algn="tl" rotWithShape="0">
                    <a:prstClr val="black">
                      <a:alpha val="20000"/>
                    </a:prstClr>
                  </a:outerShdw>
                </a:effectLst>
              </a:defRPr>
            </a:lvl1pPr>
          </a:lstStyle>
          <a:p>
            <a:pPr lvl="0"/>
            <a:r>
              <a:rPr lang="en-US" dirty="0"/>
              <a:t>Click to add transition slide title</a:t>
            </a:r>
          </a:p>
        </p:txBody>
      </p:sp>
      <p:sp>
        <p:nvSpPr>
          <p:cNvPr id="6" name="Slide Number Placeholder 5"/>
          <p:cNvSpPr>
            <a:spLocks noGrp="1"/>
          </p:cNvSpPr>
          <p:nvPr userDrawn="1">
            <p:ph type="sldNum" sz="quarter" idx="12"/>
          </p:nvPr>
        </p:nvSpPr>
        <p:spPr/>
        <p:txBody>
          <a:bodyPr/>
          <a:lstStyle>
            <a:lvl1pPr>
              <a:defRPr>
                <a:solidFill>
                  <a:schemeClr val="bg1"/>
                </a:solidFill>
              </a:defRPr>
            </a:lvl1pPr>
          </a:lstStyle>
          <a:p>
            <a:fld id="{D57F1E4F-1CFF-5643-939E-217C01CDF565}" type="slidenum">
              <a:rPr lang="en-US" smtClean="0"/>
              <a:pPr/>
              <a:t>‹#›</a:t>
            </a:fld>
            <a:endParaRPr lang="en-US" dirty="0"/>
          </a:p>
        </p:txBody>
      </p:sp>
      <p:sp>
        <p:nvSpPr>
          <p:cNvPr id="22" name="TextBox 21"/>
          <p:cNvSpPr txBox="1"/>
          <p:nvPr userDrawn="1"/>
        </p:nvSpPr>
        <p:spPr bwMode="black">
          <a:xfrm>
            <a:off x="6134470" y="6457773"/>
            <a:ext cx="2833068" cy="288623"/>
          </a:xfrm>
          <a:prstGeom prst="rect">
            <a:avLst/>
          </a:prstGeom>
          <a:effectLst/>
        </p:spPr>
        <p:txBody>
          <a:bodyPr vert="horz" lIns="91440" tIns="45720" rIns="0" bIns="45720" rtlCol="0" anchor="t">
            <a:normAutofit/>
          </a:bodyPr>
          <a:lstStyle>
            <a:lvl1pPr indent="0" defTabSz="342884">
              <a:spcBef>
                <a:spcPct val="20000"/>
              </a:spcBef>
              <a:spcAft>
                <a:spcPts val="450"/>
              </a:spcAft>
              <a:buClr>
                <a:schemeClr val="accent1"/>
              </a:buClr>
              <a:buSzPct val="70000"/>
              <a:buFont typeface="Wingdings 2" panose="05020102010507070707" pitchFamily="18" charset="2"/>
              <a:buNone/>
              <a:defRPr sz="2400" spc="-50" baseline="0">
                <a:solidFill>
                  <a:schemeClr val="tx1">
                    <a:lumMod val="75000"/>
                    <a:lumOff val="25000"/>
                  </a:schemeClr>
                </a:solidFill>
                <a:effectLst/>
              </a:defRPr>
            </a:lvl1pPr>
            <a:lvl2pPr marL="342884" indent="0" algn="ctr" defTabSz="342884">
              <a:spcBef>
                <a:spcPct val="20000"/>
              </a:spcBef>
              <a:spcAft>
                <a:spcPts val="450"/>
              </a:spcAft>
              <a:buClr>
                <a:schemeClr val="accent1"/>
              </a:buClr>
              <a:buSzPct val="70000"/>
              <a:buFont typeface="Wingdings 2" panose="05020102010507070707" pitchFamily="18" charset="2"/>
              <a:buNone/>
              <a:defRPr sz="2000" spc="-40" baseline="0">
                <a:solidFill>
                  <a:schemeClr val="tx1">
                    <a:tint val="75000"/>
                  </a:schemeClr>
                </a:solidFill>
                <a:effectLst/>
              </a:defRPr>
            </a:lvl2pPr>
            <a:lvl3pPr marL="685766" indent="0" algn="ctr" defTabSz="342884">
              <a:spcBef>
                <a:spcPct val="20000"/>
              </a:spcBef>
              <a:spcAft>
                <a:spcPts val="450"/>
              </a:spcAft>
              <a:buClr>
                <a:schemeClr val="accent1"/>
              </a:buClr>
              <a:buSzPct val="75000"/>
              <a:buFont typeface="Wingdings 2" panose="05020102010507070707" pitchFamily="18" charset="2"/>
              <a:buNone/>
              <a:defRPr sz="1600" spc="-40" baseline="0">
                <a:solidFill>
                  <a:schemeClr val="tx1">
                    <a:tint val="75000"/>
                  </a:schemeClr>
                </a:solidFill>
                <a:effectLst/>
              </a:defRPr>
            </a:lvl3pPr>
            <a:lvl4pPr marL="1028649" indent="0" algn="ctr" defTabSz="342884">
              <a:spcBef>
                <a:spcPct val="20000"/>
              </a:spcBef>
              <a:spcAft>
                <a:spcPts val="450"/>
              </a:spcAft>
              <a:buClr>
                <a:schemeClr val="accent1"/>
              </a:buClr>
              <a:buFont typeface="Wingdings 2" panose="05020102010507070707" pitchFamily="18" charset="2"/>
              <a:buNone/>
              <a:defRPr sz="1200" spc="-40" baseline="0">
                <a:solidFill>
                  <a:schemeClr val="tx1">
                    <a:tint val="75000"/>
                  </a:schemeClr>
                </a:solidFill>
                <a:effectLst/>
              </a:defRPr>
            </a:lvl4pPr>
            <a:lvl5pPr marL="1371532" indent="0" algn="ctr" defTabSz="342884">
              <a:spcBef>
                <a:spcPct val="20000"/>
              </a:spcBef>
              <a:spcAft>
                <a:spcPts val="450"/>
              </a:spcAft>
              <a:buClr>
                <a:schemeClr val="accent1"/>
              </a:buClr>
              <a:buFont typeface="Wingdings 3" panose="05040102010807070707" pitchFamily="18" charset="2"/>
              <a:buNone/>
              <a:defRPr sz="1200" spc="-40" baseline="0">
                <a:solidFill>
                  <a:schemeClr val="tx1">
                    <a:tint val="75000"/>
                  </a:schemeClr>
                </a:solidFill>
                <a:effectLst/>
              </a:defRPr>
            </a:lvl5pPr>
            <a:lvl6pPr marL="1714415" indent="0" algn="ctr" defTabSz="342884">
              <a:spcBef>
                <a:spcPct val="20000"/>
              </a:spcBef>
              <a:spcAft>
                <a:spcPts val="450"/>
              </a:spcAft>
              <a:buClr>
                <a:schemeClr val="accent1"/>
              </a:buClr>
              <a:buFont typeface="Wingdings 2" charset="2"/>
              <a:buNone/>
              <a:defRPr sz="900">
                <a:solidFill>
                  <a:schemeClr val="tx1">
                    <a:tint val="75000"/>
                  </a:schemeClr>
                </a:solidFill>
              </a:defRPr>
            </a:lvl6pPr>
            <a:lvl7pPr marL="2057297" indent="0" algn="ctr" defTabSz="342884">
              <a:spcBef>
                <a:spcPct val="20000"/>
              </a:spcBef>
              <a:spcAft>
                <a:spcPts val="450"/>
              </a:spcAft>
              <a:buClr>
                <a:schemeClr val="accent1"/>
              </a:buClr>
              <a:buFont typeface="Wingdings 2" charset="2"/>
              <a:buNone/>
              <a:defRPr sz="900">
                <a:solidFill>
                  <a:schemeClr val="tx1">
                    <a:tint val="75000"/>
                  </a:schemeClr>
                </a:solidFill>
              </a:defRPr>
            </a:lvl7pPr>
            <a:lvl8pPr marL="2400180" indent="0" algn="ctr" defTabSz="342884">
              <a:spcBef>
                <a:spcPct val="20000"/>
              </a:spcBef>
              <a:spcAft>
                <a:spcPts val="450"/>
              </a:spcAft>
              <a:buClr>
                <a:schemeClr val="accent1"/>
              </a:buClr>
              <a:buFont typeface="Wingdings 2" charset="2"/>
              <a:buNone/>
              <a:defRPr sz="900">
                <a:solidFill>
                  <a:schemeClr val="tx1">
                    <a:tint val="75000"/>
                  </a:schemeClr>
                </a:solidFill>
              </a:defRPr>
            </a:lvl8pPr>
            <a:lvl9pPr marL="2743064" indent="0" algn="ctr" defTabSz="342884">
              <a:spcBef>
                <a:spcPct val="20000"/>
              </a:spcBef>
              <a:spcAft>
                <a:spcPts val="450"/>
              </a:spcAft>
              <a:buClr>
                <a:schemeClr val="accent1"/>
              </a:buClr>
              <a:buFont typeface="Wingdings 2" charset="2"/>
              <a:buNone/>
              <a:defRPr sz="900">
                <a:solidFill>
                  <a:schemeClr val="tx1">
                    <a:tint val="75000"/>
                  </a:schemeClr>
                </a:solidFill>
              </a:defRPr>
            </a:lvl9pPr>
          </a:lstStyle>
          <a:p>
            <a:pPr lvl="0" algn="r"/>
            <a:r>
              <a:rPr lang="en-US" sz="1150" b="1" dirty="0">
                <a:solidFill>
                  <a:schemeClr val="bg1"/>
                </a:solidFill>
              </a:rPr>
              <a:t>www.chcs.org  |  @</a:t>
            </a:r>
            <a:r>
              <a:rPr lang="en-US" sz="1150" b="1" dirty="0" err="1">
                <a:solidFill>
                  <a:schemeClr val="bg1"/>
                </a:solidFill>
              </a:rPr>
              <a:t>CHCShealth</a:t>
            </a:r>
            <a:endParaRPr lang="en-US" sz="1150" b="1" dirty="0">
              <a:solidFill>
                <a:schemeClr val="bg1"/>
              </a:solidFill>
            </a:endParaRPr>
          </a:p>
        </p:txBody>
      </p:sp>
      <p:sp>
        <p:nvSpPr>
          <p:cNvPr id="13" name="Rectangle 12"/>
          <p:cNvSpPr/>
          <p:nvPr userDrawn="1"/>
        </p:nvSpPr>
        <p:spPr bwMode="hidden">
          <a:xfrm>
            <a:off x="-1" y="0"/>
            <a:ext cx="9144001" cy="6858000"/>
          </a:xfrm>
          <a:prstGeom prst="rect">
            <a:avLst/>
          </a:prstGeom>
          <a:noFill/>
          <a:ln w="76200">
            <a:solidFill>
              <a:schemeClr val="bg1">
                <a:alpha val="2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Subtitle 2"/>
          <p:cNvSpPr>
            <a:spLocks noGrp="1"/>
          </p:cNvSpPr>
          <p:nvPr>
            <p:ph type="subTitle" idx="1" hasCustomPrompt="1"/>
          </p:nvPr>
        </p:nvSpPr>
        <p:spPr>
          <a:xfrm>
            <a:off x="607501" y="4334932"/>
            <a:ext cx="7929000" cy="1861351"/>
          </a:xfrm>
        </p:spPr>
        <p:txBody>
          <a:bodyPr anchor="t">
            <a:noAutofit/>
          </a:bodyPr>
          <a:lstStyle>
            <a:lvl1pPr marL="914400" indent="0" algn="l">
              <a:buNone/>
              <a:defRPr sz="2400" i="0" spc="-50" baseline="0">
                <a:solidFill>
                  <a:schemeClr val="bg1"/>
                </a:solidFill>
                <a:effectLst>
                  <a:outerShdw blurRad="38100" dist="25400" dir="5400000" algn="tl">
                    <a:srgbClr val="000000">
                      <a:alpha val="20000"/>
                    </a:srgbClr>
                  </a:outerShdw>
                </a:effectLst>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add sub-title as needed</a:t>
            </a:r>
          </a:p>
        </p:txBody>
      </p:sp>
      <p:grpSp>
        <p:nvGrpSpPr>
          <p:cNvPr id="12" name="Group 11"/>
          <p:cNvGrpSpPr/>
          <p:nvPr userDrawn="1"/>
        </p:nvGrpSpPr>
        <p:grpSpPr bwMode="invGray">
          <a:xfrm>
            <a:off x="550352" y="372690"/>
            <a:ext cx="3338663" cy="596534"/>
            <a:chOff x="5839201" y="429109"/>
            <a:chExt cx="4451550" cy="596534"/>
          </a:xfrm>
          <a:effectLst>
            <a:outerShdw blurRad="38100" dist="19050" dir="5400000" algn="tl" rotWithShape="0">
              <a:prstClr val="black">
                <a:alpha val="20000"/>
              </a:prstClr>
            </a:outerShdw>
          </a:effectLst>
        </p:grpSpPr>
        <p:pic>
          <p:nvPicPr>
            <p:cNvPr id="15" name="Picture 14"/>
            <p:cNvPicPr>
              <a:picLocks/>
            </p:cNvPicPr>
            <p:nvPr userDrawn="1"/>
          </p:nvPicPr>
          <p:blipFill>
            <a:blip r:embed="rId3">
              <a:biLevel thresh="25000"/>
              <a:extLst>
                <a:ext uri="{28A0092B-C50C-407E-A947-70E740481C1C}">
                  <a14:useLocalDpi xmlns:a14="http://schemas.microsoft.com/office/drawing/2010/main" val="0"/>
                </a:ext>
              </a:extLst>
            </a:blip>
            <a:stretch>
              <a:fillRect/>
            </a:stretch>
          </p:blipFill>
          <p:spPr bwMode="invGray">
            <a:xfrm>
              <a:off x="5925750" y="429109"/>
              <a:ext cx="4365001" cy="384750"/>
            </a:xfrm>
            <a:prstGeom prst="rect">
              <a:avLst/>
            </a:prstGeom>
          </p:spPr>
        </p:pic>
        <p:sp>
          <p:nvSpPr>
            <p:cNvPr id="16" name="TextBox 15"/>
            <p:cNvSpPr txBox="1"/>
            <p:nvPr userDrawn="1"/>
          </p:nvSpPr>
          <p:spPr bwMode="invGray">
            <a:xfrm>
              <a:off x="5839201" y="810199"/>
              <a:ext cx="4270827" cy="215444"/>
            </a:xfrm>
            <a:prstGeom prst="rect">
              <a:avLst/>
            </a:prstGeom>
            <a:noFill/>
          </p:spPr>
          <p:txBody>
            <a:bodyPr wrap="none" rtlCol="0">
              <a:spAutoFit/>
            </a:bodyPr>
            <a:lstStyle/>
            <a:p>
              <a:r>
                <a:rPr lang="en-US" sz="800" i="0" dirty="0">
                  <a:solidFill>
                    <a:schemeClr val="bg1"/>
                  </a:solidFill>
                  <a:latin typeface="+mn-lt"/>
                  <a:cs typeface="Arial" panose="020B0604020202020204" pitchFamily="34" charset="0"/>
                </a:rPr>
                <a:t>Advancing innovations in health care delivery for low-income Americans</a:t>
              </a:r>
            </a:p>
          </p:txBody>
        </p:sp>
      </p:grpSp>
    </p:spTree>
    <p:extLst>
      <p:ext uri="{BB962C8B-B14F-4D97-AF65-F5344CB8AC3E}">
        <p14:creationId xmlns:p14="http://schemas.microsoft.com/office/powerpoint/2010/main" val="3518241389"/>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Header - Teal">
    <p:spTree>
      <p:nvGrpSpPr>
        <p:cNvPr id="1" name=""/>
        <p:cNvGrpSpPr/>
        <p:nvPr/>
      </p:nvGrpSpPr>
      <p:grpSpPr>
        <a:xfrm>
          <a:off x="0" y="0"/>
          <a:ext cx="0" cy="0"/>
          <a:chOff x="0" y="0"/>
          <a:chExt cx="0" cy="0"/>
        </a:xfrm>
      </p:grpSpPr>
      <p:sp>
        <p:nvSpPr>
          <p:cNvPr id="8" name="Freeform 6"/>
          <p:cNvSpPr/>
          <p:nvPr userDrawn="1"/>
        </p:nvSpPr>
        <p:spPr bwMode="grayWhite">
          <a:xfrm>
            <a:off x="0" y="-3175"/>
            <a:ext cx="9144000" cy="6861175"/>
          </a:xfrm>
          <a:prstGeom prst="rect">
            <a:avLst/>
          </a:prstGeom>
          <a:blipFill dpi="0" rotWithShape="1">
            <a:blip r:embed="rId2">
              <a:duotone>
                <a:schemeClr val="accent3">
                  <a:tint val="98000"/>
                  <a:lumMod val="102000"/>
                </a:schemeClr>
                <a:schemeClr val="accent3">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3"/>
          </a:lnRef>
          <a:fillRef idx="3">
            <a:schemeClr val="accent3"/>
          </a:fillRef>
          <a:effectRef idx="2">
            <a:schemeClr val="accent3"/>
          </a:effectRef>
          <a:fontRef idx="minor">
            <a:schemeClr val="lt1"/>
          </a:fontRef>
        </p:style>
      </p:sp>
      <p:sp>
        <p:nvSpPr>
          <p:cNvPr id="2" name="Title 1"/>
          <p:cNvSpPr>
            <a:spLocks noGrp="1"/>
          </p:cNvSpPr>
          <p:nvPr userDrawn="1">
            <p:ph type="title" hasCustomPrompt="1"/>
          </p:nvPr>
        </p:nvSpPr>
        <p:spPr>
          <a:xfrm>
            <a:off x="607501" y="2694600"/>
            <a:ext cx="7921064" cy="1468800"/>
          </a:xfrm>
          <a:effectLst/>
        </p:spPr>
        <p:txBody>
          <a:bodyPr vert="horz" lIns="91440" tIns="45720" rIns="91440" bIns="45720" rtlCol="0" anchor="ctr">
            <a:noAutofit/>
          </a:bodyPr>
          <a:lstStyle>
            <a:lvl1pPr marL="914400" indent="0">
              <a:defRPr lang="en-US" sz="4400" cap="none" dirty="0">
                <a:solidFill>
                  <a:schemeClr val="bg1"/>
                </a:solidFill>
                <a:effectLst>
                  <a:outerShdw blurRad="38100" dist="25400" dir="5400000" algn="tl" rotWithShape="0">
                    <a:prstClr val="black">
                      <a:alpha val="20000"/>
                    </a:prstClr>
                  </a:outerShdw>
                </a:effectLst>
              </a:defRPr>
            </a:lvl1pPr>
          </a:lstStyle>
          <a:p>
            <a:pPr lvl="0"/>
            <a:r>
              <a:rPr lang="en-US" dirty="0"/>
              <a:t>Click to add transition slide title</a:t>
            </a:r>
          </a:p>
        </p:txBody>
      </p:sp>
      <p:sp>
        <p:nvSpPr>
          <p:cNvPr id="6" name="Slide Number Placeholder 5"/>
          <p:cNvSpPr>
            <a:spLocks noGrp="1"/>
          </p:cNvSpPr>
          <p:nvPr userDrawn="1">
            <p:ph type="sldNum" sz="quarter" idx="12"/>
          </p:nvPr>
        </p:nvSpPr>
        <p:spPr/>
        <p:txBody>
          <a:bodyPr/>
          <a:lstStyle>
            <a:lvl1pPr>
              <a:defRPr>
                <a:solidFill>
                  <a:schemeClr val="bg1"/>
                </a:solidFill>
              </a:defRPr>
            </a:lvl1pPr>
          </a:lstStyle>
          <a:p>
            <a:fld id="{D57F1E4F-1CFF-5643-939E-217C01CDF565}" type="slidenum">
              <a:rPr lang="en-US" smtClean="0"/>
              <a:pPr/>
              <a:t>‹#›</a:t>
            </a:fld>
            <a:endParaRPr lang="en-US" dirty="0"/>
          </a:p>
        </p:txBody>
      </p:sp>
      <p:sp>
        <p:nvSpPr>
          <p:cNvPr id="13" name="Rectangle 12"/>
          <p:cNvSpPr/>
          <p:nvPr userDrawn="1"/>
        </p:nvSpPr>
        <p:spPr bwMode="hidden">
          <a:xfrm>
            <a:off x="-1" y="0"/>
            <a:ext cx="9144001" cy="6858000"/>
          </a:xfrm>
          <a:prstGeom prst="rect">
            <a:avLst/>
          </a:prstGeom>
          <a:noFill/>
          <a:ln w="76200">
            <a:solidFill>
              <a:schemeClr val="bg1">
                <a:alpha val="2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userDrawn="1"/>
        </p:nvSpPr>
        <p:spPr bwMode="black">
          <a:xfrm>
            <a:off x="6134470" y="6457773"/>
            <a:ext cx="2833068" cy="288623"/>
          </a:xfrm>
          <a:prstGeom prst="rect">
            <a:avLst/>
          </a:prstGeom>
          <a:effectLst/>
        </p:spPr>
        <p:txBody>
          <a:bodyPr vert="horz" lIns="91440" tIns="45720" rIns="0" bIns="45720" rtlCol="0" anchor="t">
            <a:normAutofit/>
          </a:bodyPr>
          <a:lstStyle>
            <a:lvl1pPr indent="0" defTabSz="342884">
              <a:spcBef>
                <a:spcPct val="20000"/>
              </a:spcBef>
              <a:spcAft>
                <a:spcPts val="450"/>
              </a:spcAft>
              <a:buClr>
                <a:schemeClr val="accent1"/>
              </a:buClr>
              <a:buSzPct val="70000"/>
              <a:buFont typeface="Wingdings 2" panose="05020102010507070707" pitchFamily="18" charset="2"/>
              <a:buNone/>
              <a:defRPr sz="2400" spc="-50" baseline="0">
                <a:solidFill>
                  <a:schemeClr val="tx1">
                    <a:lumMod val="75000"/>
                    <a:lumOff val="25000"/>
                  </a:schemeClr>
                </a:solidFill>
                <a:effectLst/>
              </a:defRPr>
            </a:lvl1pPr>
            <a:lvl2pPr marL="342884" indent="0" algn="ctr" defTabSz="342884">
              <a:spcBef>
                <a:spcPct val="20000"/>
              </a:spcBef>
              <a:spcAft>
                <a:spcPts val="450"/>
              </a:spcAft>
              <a:buClr>
                <a:schemeClr val="accent1"/>
              </a:buClr>
              <a:buSzPct val="70000"/>
              <a:buFont typeface="Wingdings 2" panose="05020102010507070707" pitchFamily="18" charset="2"/>
              <a:buNone/>
              <a:defRPr sz="2000" spc="-40" baseline="0">
                <a:solidFill>
                  <a:schemeClr val="tx1">
                    <a:tint val="75000"/>
                  </a:schemeClr>
                </a:solidFill>
                <a:effectLst/>
              </a:defRPr>
            </a:lvl2pPr>
            <a:lvl3pPr marL="685766" indent="0" algn="ctr" defTabSz="342884">
              <a:spcBef>
                <a:spcPct val="20000"/>
              </a:spcBef>
              <a:spcAft>
                <a:spcPts val="450"/>
              </a:spcAft>
              <a:buClr>
                <a:schemeClr val="accent1"/>
              </a:buClr>
              <a:buSzPct val="75000"/>
              <a:buFont typeface="Wingdings 2" panose="05020102010507070707" pitchFamily="18" charset="2"/>
              <a:buNone/>
              <a:defRPr sz="1600" spc="-40" baseline="0">
                <a:solidFill>
                  <a:schemeClr val="tx1">
                    <a:tint val="75000"/>
                  </a:schemeClr>
                </a:solidFill>
                <a:effectLst/>
              </a:defRPr>
            </a:lvl3pPr>
            <a:lvl4pPr marL="1028649" indent="0" algn="ctr" defTabSz="342884">
              <a:spcBef>
                <a:spcPct val="20000"/>
              </a:spcBef>
              <a:spcAft>
                <a:spcPts val="450"/>
              </a:spcAft>
              <a:buClr>
                <a:schemeClr val="accent1"/>
              </a:buClr>
              <a:buFont typeface="Wingdings 2" panose="05020102010507070707" pitchFamily="18" charset="2"/>
              <a:buNone/>
              <a:defRPr sz="1200" spc="-40" baseline="0">
                <a:solidFill>
                  <a:schemeClr val="tx1">
                    <a:tint val="75000"/>
                  </a:schemeClr>
                </a:solidFill>
                <a:effectLst/>
              </a:defRPr>
            </a:lvl4pPr>
            <a:lvl5pPr marL="1371532" indent="0" algn="ctr" defTabSz="342884">
              <a:spcBef>
                <a:spcPct val="20000"/>
              </a:spcBef>
              <a:spcAft>
                <a:spcPts val="450"/>
              </a:spcAft>
              <a:buClr>
                <a:schemeClr val="accent1"/>
              </a:buClr>
              <a:buFont typeface="Wingdings 3" panose="05040102010807070707" pitchFamily="18" charset="2"/>
              <a:buNone/>
              <a:defRPr sz="1200" spc="-40" baseline="0">
                <a:solidFill>
                  <a:schemeClr val="tx1">
                    <a:tint val="75000"/>
                  </a:schemeClr>
                </a:solidFill>
                <a:effectLst/>
              </a:defRPr>
            </a:lvl5pPr>
            <a:lvl6pPr marL="1714415" indent="0" algn="ctr" defTabSz="342884">
              <a:spcBef>
                <a:spcPct val="20000"/>
              </a:spcBef>
              <a:spcAft>
                <a:spcPts val="450"/>
              </a:spcAft>
              <a:buClr>
                <a:schemeClr val="accent1"/>
              </a:buClr>
              <a:buFont typeface="Wingdings 2" charset="2"/>
              <a:buNone/>
              <a:defRPr sz="900">
                <a:solidFill>
                  <a:schemeClr val="tx1">
                    <a:tint val="75000"/>
                  </a:schemeClr>
                </a:solidFill>
              </a:defRPr>
            </a:lvl6pPr>
            <a:lvl7pPr marL="2057297" indent="0" algn="ctr" defTabSz="342884">
              <a:spcBef>
                <a:spcPct val="20000"/>
              </a:spcBef>
              <a:spcAft>
                <a:spcPts val="450"/>
              </a:spcAft>
              <a:buClr>
                <a:schemeClr val="accent1"/>
              </a:buClr>
              <a:buFont typeface="Wingdings 2" charset="2"/>
              <a:buNone/>
              <a:defRPr sz="900">
                <a:solidFill>
                  <a:schemeClr val="tx1">
                    <a:tint val="75000"/>
                  </a:schemeClr>
                </a:solidFill>
              </a:defRPr>
            </a:lvl7pPr>
            <a:lvl8pPr marL="2400180" indent="0" algn="ctr" defTabSz="342884">
              <a:spcBef>
                <a:spcPct val="20000"/>
              </a:spcBef>
              <a:spcAft>
                <a:spcPts val="450"/>
              </a:spcAft>
              <a:buClr>
                <a:schemeClr val="accent1"/>
              </a:buClr>
              <a:buFont typeface="Wingdings 2" charset="2"/>
              <a:buNone/>
              <a:defRPr sz="900">
                <a:solidFill>
                  <a:schemeClr val="tx1">
                    <a:tint val="75000"/>
                  </a:schemeClr>
                </a:solidFill>
              </a:defRPr>
            </a:lvl8pPr>
            <a:lvl9pPr marL="2743064" indent="0" algn="ctr" defTabSz="342884">
              <a:spcBef>
                <a:spcPct val="20000"/>
              </a:spcBef>
              <a:spcAft>
                <a:spcPts val="450"/>
              </a:spcAft>
              <a:buClr>
                <a:schemeClr val="accent1"/>
              </a:buClr>
              <a:buFont typeface="Wingdings 2" charset="2"/>
              <a:buNone/>
              <a:defRPr sz="900">
                <a:solidFill>
                  <a:schemeClr val="tx1">
                    <a:tint val="75000"/>
                  </a:schemeClr>
                </a:solidFill>
              </a:defRPr>
            </a:lvl9pPr>
          </a:lstStyle>
          <a:p>
            <a:pPr lvl="0" algn="r"/>
            <a:r>
              <a:rPr lang="en-US" sz="1150" b="1" dirty="0">
                <a:solidFill>
                  <a:schemeClr val="bg1"/>
                </a:solidFill>
              </a:rPr>
              <a:t>www.chcs.org  |  @</a:t>
            </a:r>
            <a:r>
              <a:rPr lang="en-US" sz="1150" b="1" dirty="0" err="1">
                <a:solidFill>
                  <a:schemeClr val="bg1"/>
                </a:solidFill>
              </a:rPr>
              <a:t>CHCShealth</a:t>
            </a:r>
            <a:endParaRPr lang="en-US" sz="1150" b="1" dirty="0">
              <a:solidFill>
                <a:schemeClr val="bg1"/>
              </a:solidFill>
            </a:endParaRPr>
          </a:p>
        </p:txBody>
      </p:sp>
      <p:sp>
        <p:nvSpPr>
          <p:cNvPr id="14" name="Subtitle 2"/>
          <p:cNvSpPr>
            <a:spLocks noGrp="1"/>
          </p:cNvSpPr>
          <p:nvPr>
            <p:ph type="subTitle" idx="1" hasCustomPrompt="1"/>
          </p:nvPr>
        </p:nvSpPr>
        <p:spPr>
          <a:xfrm>
            <a:off x="607501" y="4334932"/>
            <a:ext cx="7929000" cy="1861351"/>
          </a:xfrm>
        </p:spPr>
        <p:txBody>
          <a:bodyPr anchor="t">
            <a:noAutofit/>
          </a:bodyPr>
          <a:lstStyle>
            <a:lvl1pPr marL="914400" indent="0" algn="l">
              <a:buNone/>
              <a:defRPr sz="2400" i="0" spc="-50" baseline="0">
                <a:solidFill>
                  <a:schemeClr val="bg1"/>
                </a:solidFill>
                <a:effectLst>
                  <a:outerShdw blurRad="38100" dist="25400" dir="5400000" algn="tl">
                    <a:srgbClr val="000000">
                      <a:alpha val="20000"/>
                    </a:srgbClr>
                  </a:outerShdw>
                </a:effectLst>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add sub-title as needed</a:t>
            </a:r>
          </a:p>
        </p:txBody>
      </p:sp>
      <p:grpSp>
        <p:nvGrpSpPr>
          <p:cNvPr id="12" name="Group 11"/>
          <p:cNvGrpSpPr/>
          <p:nvPr userDrawn="1"/>
        </p:nvGrpSpPr>
        <p:grpSpPr bwMode="invGray">
          <a:xfrm>
            <a:off x="550352" y="372690"/>
            <a:ext cx="3338663" cy="596534"/>
            <a:chOff x="5839201" y="429109"/>
            <a:chExt cx="4451550" cy="596534"/>
          </a:xfrm>
          <a:effectLst>
            <a:outerShdw blurRad="38100" dist="19050" dir="5400000" algn="tl" rotWithShape="0">
              <a:prstClr val="black">
                <a:alpha val="20000"/>
              </a:prstClr>
            </a:outerShdw>
          </a:effectLst>
        </p:grpSpPr>
        <p:pic>
          <p:nvPicPr>
            <p:cNvPr id="15" name="Picture 14"/>
            <p:cNvPicPr>
              <a:picLocks/>
            </p:cNvPicPr>
            <p:nvPr userDrawn="1"/>
          </p:nvPicPr>
          <p:blipFill>
            <a:blip r:embed="rId3">
              <a:biLevel thresh="25000"/>
              <a:extLst>
                <a:ext uri="{28A0092B-C50C-407E-A947-70E740481C1C}">
                  <a14:useLocalDpi xmlns:a14="http://schemas.microsoft.com/office/drawing/2010/main" val="0"/>
                </a:ext>
              </a:extLst>
            </a:blip>
            <a:stretch>
              <a:fillRect/>
            </a:stretch>
          </p:blipFill>
          <p:spPr bwMode="invGray">
            <a:xfrm>
              <a:off x="5925750" y="429109"/>
              <a:ext cx="4365001" cy="384750"/>
            </a:xfrm>
            <a:prstGeom prst="rect">
              <a:avLst/>
            </a:prstGeom>
          </p:spPr>
        </p:pic>
        <p:sp>
          <p:nvSpPr>
            <p:cNvPr id="16" name="TextBox 15"/>
            <p:cNvSpPr txBox="1"/>
            <p:nvPr userDrawn="1"/>
          </p:nvSpPr>
          <p:spPr bwMode="invGray">
            <a:xfrm>
              <a:off x="5839201" y="810199"/>
              <a:ext cx="4270827" cy="215444"/>
            </a:xfrm>
            <a:prstGeom prst="rect">
              <a:avLst/>
            </a:prstGeom>
            <a:noFill/>
          </p:spPr>
          <p:txBody>
            <a:bodyPr wrap="none" rtlCol="0">
              <a:spAutoFit/>
            </a:bodyPr>
            <a:lstStyle/>
            <a:p>
              <a:r>
                <a:rPr lang="en-US" sz="800" i="0" dirty="0">
                  <a:solidFill>
                    <a:schemeClr val="bg1"/>
                  </a:solidFill>
                  <a:latin typeface="+mn-lt"/>
                  <a:cs typeface="Arial" panose="020B0604020202020204" pitchFamily="34" charset="0"/>
                </a:rPr>
                <a:t>Advancing innovations in health care delivery for low-income Americans</a:t>
              </a:r>
            </a:p>
          </p:txBody>
        </p:sp>
      </p:grpSp>
    </p:spTree>
    <p:extLst>
      <p:ext uri="{BB962C8B-B14F-4D97-AF65-F5344CB8AC3E}">
        <p14:creationId xmlns:p14="http://schemas.microsoft.com/office/powerpoint/2010/main" val="69073334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 Orange">
    <p:spTree>
      <p:nvGrpSpPr>
        <p:cNvPr id="1" name=""/>
        <p:cNvGrpSpPr/>
        <p:nvPr/>
      </p:nvGrpSpPr>
      <p:grpSpPr>
        <a:xfrm>
          <a:off x="0" y="0"/>
          <a:ext cx="0" cy="0"/>
          <a:chOff x="0" y="0"/>
          <a:chExt cx="0" cy="0"/>
        </a:xfrm>
      </p:grpSpPr>
      <p:sp>
        <p:nvSpPr>
          <p:cNvPr id="8" name="Freeform 6"/>
          <p:cNvSpPr/>
          <p:nvPr userDrawn="1"/>
        </p:nvSpPr>
        <p:spPr bwMode="grayWhite">
          <a:xfrm>
            <a:off x="0" y="-3175"/>
            <a:ext cx="9144000" cy="6861175"/>
          </a:xfrm>
          <a:prstGeom prst="rect">
            <a:avLst/>
          </a:prstGeom>
          <a:blipFill dpi="0" rotWithShape="1">
            <a:blip r:embed="rId2">
              <a:duotone>
                <a:schemeClr val="accent4">
                  <a:tint val="98000"/>
                  <a:lumMod val="102000"/>
                </a:schemeClr>
                <a:schemeClr val="accent4">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4"/>
          </a:lnRef>
          <a:fillRef idx="3">
            <a:schemeClr val="accent4"/>
          </a:fillRef>
          <a:effectRef idx="2">
            <a:schemeClr val="accent4"/>
          </a:effectRef>
          <a:fontRef idx="minor">
            <a:schemeClr val="lt1"/>
          </a:fontRef>
        </p:style>
      </p:sp>
      <p:sp>
        <p:nvSpPr>
          <p:cNvPr id="2" name="Title 1"/>
          <p:cNvSpPr>
            <a:spLocks noGrp="1"/>
          </p:cNvSpPr>
          <p:nvPr userDrawn="1">
            <p:ph type="title" hasCustomPrompt="1"/>
          </p:nvPr>
        </p:nvSpPr>
        <p:spPr>
          <a:xfrm>
            <a:off x="607501" y="2694600"/>
            <a:ext cx="7921064" cy="1468800"/>
          </a:xfrm>
          <a:effectLst/>
        </p:spPr>
        <p:txBody>
          <a:bodyPr vert="horz" lIns="91440" tIns="45720" rIns="91440" bIns="45720" rtlCol="0" anchor="ctr">
            <a:noAutofit/>
          </a:bodyPr>
          <a:lstStyle>
            <a:lvl1pPr marL="914400" indent="0">
              <a:defRPr lang="en-US" sz="4400" cap="none" dirty="0">
                <a:solidFill>
                  <a:schemeClr val="bg1"/>
                </a:solidFill>
                <a:effectLst>
                  <a:outerShdw blurRad="38100" dist="25400" dir="5400000" algn="tl" rotWithShape="0">
                    <a:prstClr val="black">
                      <a:alpha val="20000"/>
                    </a:prstClr>
                  </a:outerShdw>
                </a:effectLst>
              </a:defRPr>
            </a:lvl1pPr>
          </a:lstStyle>
          <a:p>
            <a:pPr lvl="0"/>
            <a:r>
              <a:rPr lang="en-US" dirty="0"/>
              <a:t>Click to add transition slide title</a:t>
            </a:r>
          </a:p>
        </p:txBody>
      </p:sp>
      <p:sp>
        <p:nvSpPr>
          <p:cNvPr id="6" name="Slide Number Placeholder 5"/>
          <p:cNvSpPr>
            <a:spLocks noGrp="1"/>
          </p:cNvSpPr>
          <p:nvPr userDrawn="1">
            <p:ph type="sldNum" sz="quarter" idx="12"/>
          </p:nvPr>
        </p:nvSpPr>
        <p:spPr/>
        <p:txBody>
          <a:bodyPr/>
          <a:lstStyle>
            <a:lvl1pPr>
              <a:defRPr>
                <a:solidFill>
                  <a:schemeClr val="bg1"/>
                </a:solidFill>
              </a:defRPr>
            </a:lvl1pPr>
          </a:lstStyle>
          <a:p>
            <a:fld id="{D57F1E4F-1CFF-5643-939E-217C01CDF565}" type="slidenum">
              <a:rPr lang="en-US" smtClean="0"/>
              <a:pPr/>
              <a:t>‹#›</a:t>
            </a:fld>
            <a:endParaRPr lang="en-US" dirty="0"/>
          </a:p>
        </p:txBody>
      </p:sp>
      <p:sp>
        <p:nvSpPr>
          <p:cNvPr id="13" name="Rectangle 12"/>
          <p:cNvSpPr/>
          <p:nvPr userDrawn="1"/>
        </p:nvSpPr>
        <p:spPr bwMode="hidden">
          <a:xfrm>
            <a:off x="-1" y="0"/>
            <a:ext cx="9144001" cy="6858000"/>
          </a:xfrm>
          <a:prstGeom prst="rect">
            <a:avLst/>
          </a:prstGeom>
          <a:noFill/>
          <a:ln w="76200">
            <a:solidFill>
              <a:schemeClr val="bg1">
                <a:alpha val="2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userDrawn="1"/>
        </p:nvSpPr>
        <p:spPr bwMode="black">
          <a:xfrm>
            <a:off x="6134470" y="6457773"/>
            <a:ext cx="2833068" cy="288623"/>
          </a:xfrm>
          <a:prstGeom prst="rect">
            <a:avLst/>
          </a:prstGeom>
          <a:effectLst/>
        </p:spPr>
        <p:txBody>
          <a:bodyPr vert="horz" lIns="91440" tIns="45720" rIns="0" bIns="45720" rtlCol="0" anchor="t">
            <a:normAutofit/>
          </a:bodyPr>
          <a:lstStyle>
            <a:lvl1pPr indent="0" defTabSz="342884">
              <a:spcBef>
                <a:spcPct val="20000"/>
              </a:spcBef>
              <a:spcAft>
                <a:spcPts val="450"/>
              </a:spcAft>
              <a:buClr>
                <a:schemeClr val="accent1"/>
              </a:buClr>
              <a:buSzPct val="70000"/>
              <a:buFont typeface="Wingdings 2" panose="05020102010507070707" pitchFamily="18" charset="2"/>
              <a:buNone/>
              <a:defRPr sz="2400" spc="-50" baseline="0">
                <a:solidFill>
                  <a:schemeClr val="tx1">
                    <a:lumMod val="75000"/>
                    <a:lumOff val="25000"/>
                  </a:schemeClr>
                </a:solidFill>
                <a:effectLst/>
              </a:defRPr>
            </a:lvl1pPr>
            <a:lvl2pPr marL="342884" indent="0" algn="ctr" defTabSz="342884">
              <a:spcBef>
                <a:spcPct val="20000"/>
              </a:spcBef>
              <a:spcAft>
                <a:spcPts val="450"/>
              </a:spcAft>
              <a:buClr>
                <a:schemeClr val="accent1"/>
              </a:buClr>
              <a:buSzPct val="70000"/>
              <a:buFont typeface="Wingdings 2" panose="05020102010507070707" pitchFamily="18" charset="2"/>
              <a:buNone/>
              <a:defRPr sz="2000" spc="-40" baseline="0">
                <a:solidFill>
                  <a:schemeClr val="tx1">
                    <a:tint val="75000"/>
                  </a:schemeClr>
                </a:solidFill>
                <a:effectLst/>
              </a:defRPr>
            </a:lvl2pPr>
            <a:lvl3pPr marL="685766" indent="0" algn="ctr" defTabSz="342884">
              <a:spcBef>
                <a:spcPct val="20000"/>
              </a:spcBef>
              <a:spcAft>
                <a:spcPts val="450"/>
              </a:spcAft>
              <a:buClr>
                <a:schemeClr val="accent1"/>
              </a:buClr>
              <a:buSzPct val="75000"/>
              <a:buFont typeface="Wingdings 2" panose="05020102010507070707" pitchFamily="18" charset="2"/>
              <a:buNone/>
              <a:defRPr sz="1600" spc="-40" baseline="0">
                <a:solidFill>
                  <a:schemeClr val="tx1">
                    <a:tint val="75000"/>
                  </a:schemeClr>
                </a:solidFill>
                <a:effectLst/>
              </a:defRPr>
            </a:lvl3pPr>
            <a:lvl4pPr marL="1028649" indent="0" algn="ctr" defTabSz="342884">
              <a:spcBef>
                <a:spcPct val="20000"/>
              </a:spcBef>
              <a:spcAft>
                <a:spcPts val="450"/>
              </a:spcAft>
              <a:buClr>
                <a:schemeClr val="accent1"/>
              </a:buClr>
              <a:buFont typeface="Wingdings 2" panose="05020102010507070707" pitchFamily="18" charset="2"/>
              <a:buNone/>
              <a:defRPr sz="1200" spc="-40" baseline="0">
                <a:solidFill>
                  <a:schemeClr val="tx1">
                    <a:tint val="75000"/>
                  </a:schemeClr>
                </a:solidFill>
                <a:effectLst/>
              </a:defRPr>
            </a:lvl4pPr>
            <a:lvl5pPr marL="1371532" indent="0" algn="ctr" defTabSz="342884">
              <a:spcBef>
                <a:spcPct val="20000"/>
              </a:spcBef>
              <a:spcAft>
                <a:spcPts val="450"/>
              </a:spcAft>
              <a:buClr>
                <a:schemeClr val="accent1"/>
              </a:buClr>
              <a:buFont typeface="Wingdings 3" panose="05040102010807070707" pitchFamily="18" charset="2"/>
              <a:buNone/>
              <a:defRPr sz="1200" spc="-40" baseline="0">
                <a:solidFill>
                  <a:schemeClr val="tx1">
                    <a:tint val="75000"/>
                  </a:schemeClr>
                </a:solidFill>
                <a:effectLst/>
              </a:defRPr>
            </a:lvl5pPr>
            <a:lvl6pPr marL="1714415" indent="0" algn="ctr" defTabSz="342884">
              <a:spcBef>
                <a:spcPct val="20000"/>
              </a:spcBef>
              <a:spcAft>
                <a:spcPts val="450"/>
              </a:spcAft>
              <a:buClr>
                <a:schemeClr val="accent1"/>
              </a:buClr>
              <a:buFont typeface="Wingdings 2" charset="2"/>
              <a:buNone/>
              <a:defRPr sz="900">
                <a:solidFill>
                  <a:schemeClr val="tx1">
                    <a:tint val="75000"/>
                  </a:schemeClr>
                </a:solidFill>
              </a:defRPr>
            </a:lvl6pPr>
            <a:lvl7pPr marL="2057297" indent="0" algn="ctr" defTabSz="342884">
              <a:spcBef>
                <a:spcPct val="20000"/>
              </a:spcBef>
              <a:spcAft>
                <a:spcPts val="450"/>
              </a:spcAft>
              <a:buClr>
                <a:schemeClr val="accent1"/>
              </a:buClr>
              <a:buFont typeface="Wingdings 2" charset="2"/>
              <a:buNone/>
              <a:defRPr sz="900">
                <a:solidFill>
                  <a:schemeClr val="tx1">
                    <a:tint val="75000"/>
                  </a:schemeClr>
                </a:solidFill>
              </a:defRPr>
            </a:lvl7pPr>
            <a:lvl8pPr marL="2400180" indent="0" algn="ctr" defTabSz="342884">
              <a:spcBef>
                <a:spcPct val="20000"/>
              </a:spcBef>
              <a:spcAft>
                <a:spcPts val="450"/>
              </a:spcAft>
              <a:buClr>
                <a:schemeClr val="accent1"/>
              </a:buClr>
              <a:buFont typeface="Wingdings 2" charset="2"/>
              <a:buNone/>
              <a:defRPr sz="900">
                <a:solidFill>
                  <a:schemeClr val="tx1">
                    <a:tint val="75000"/>
                  </a:schemeClr>
                </a:solidFill>
              </a:defRPr>
            </a:lvl8pPr>
            <a:lvl9pPr marL="2743064" indent="0" algn="ctr" defTabSz="342884">
              <a:spcBef>
                <a:spcPct val="20000"/>
              </a:spcBef>
              <a:spcAft>
                <a:spcPts val="450"/>
              </a:spcAft>
              <a:buClr>
                <a:schemeClr val="accent1"/>
              </a:buClr>
              <a:buFont typeface="Wingdings 2" charset="2"/>
              <a:buNone/>
              <a:defRPr sz="900">
                <a:solidFill>
                  <a:schemeClr val="tx1">
                    <a:tint val="75000"/>
                  </a:schemeClr>
                </a:solidFill>
              </a:defRPr>
            </a:lvl9pPr>
          </a:lstStyle>
          <a:p>
            <a:pPr lvl="0" algn="r"/>
            <a:r>
              <a:rPr lang="en-US" sz="1150" b="1" dirty="0">
                <a:solidFill>
                  <a:schemeClr val="bg1"/>
                </a:solidFill>
              </a:rPr>
              <a:t>www.chcs.org  |  @</a:t>
            </a:r>
            <a:r>
              <a:rPr lang="en-US" sz="1150" b="1" dirty="0" err="1">
                <a:solidFill>
                  <a:schemeClr val="bg1"/>
                </a:solidFill>
              </a:rPr>
              <a:t>CHCShealth</a:t>
            </a:r>
            <a:endParaRPr lang="en-US" sz="1150" b="1" dirty="0">
              <a:solidFill>
                <a:schemeClr val="bg1"/>
              </a:solidFill>
            </a:endParaRPr>
          </a:p>
        </p:txBody>
      </p:sp>
      <p:sp>
        <p:nvSpPr>
          <p:cNvPr id="14" name="Subtitle 2"/>
          <p:cNvSpPr>
            <a:spLocks noGrp="1"/>
          </p:cNvSpPr>
          <p:nvPr>
            <p:ph type="subTitle" idx="1" hasCustomPrompt="1"/>
          </p:nvPr>
        </p:nvSpPr>
        <p:spPr>
          <a:xfrm>
            <a:off x="607501" y="4334932"/>
            <a:ext cx="7929000" cy="1861351"/>
          </a:xfrm>
        </p:spPr>
        <p:txBody>
          <a:bodyPr anchor="t">
            <a:noAutofit/>
          </a:bodyPr>
          <a:lstStyle>
            <a:lvl1pPr marL="914400" indent="0" algn="l">
              <a:buNone/>
              <a:defRPr sz="2400" i="0" spc="-50" baseline="0">
                <a:solidFill>
                  <a:schemeClr val="bg1"/>
                </a:solidFill>
                <a:effectLst>
                  <a:outerShdw blurRad="38100" dist="25400" dir="5400000" algn="tl">
                    <a:srgbClr val="000000">
                      <a:alpha val="20000"/>
                    </a:srgbClr>
                  </a:outerShdw>
                </a:effectLst>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dirty="0"/>
              <a:t>Click to add sub-title as needed</a:t>
            </a:r>
          </a:p>
        </p:txBody>
      </p:sp>
      <p:grpSp>
        <p:nvGrpSpPr>
          <p:cNvPr id="12" name="Group 11"/>
          <p:cNvGrpSpPr/>
          <p:nvPr userDrawn="1"/>
        </p:nvGrpSpPr>
        <p:grpSpPr bwMode="invGray">
          <a:xfrm>
            <a:off x="550352" y="372690"/>
            <a:ext cx="3338663" cy="596534"/>
            <a:chOff x="5839201" y="429109"/>
            <a:chExt cx="4451550" cy="596534"/>
          </a:xfrm>
          <a:effectLst>
            <a:outerShdw blurRad="38100" dist="19050" dir="5400000" algn="tl" rotWithShape="0">
              <a:prstClr val="black">
                <a:alpha val="20000"/>
              </a:prstClr>
            </a:outerShdw>
          </a:effectLst>
        </p:grpSpPr>
        <p:pic>
          <p:nvPicPr>
            <p:cNvPr id="15" name="Picture 14"/>
            <p:cNvPicPr>
              <a:picLocks/>
            </p:cNvPicPr>
            <p:nvPr userDrawn="1"/>
          </p:nvPicPr>
          <p:blipFill>
            <a:blip r:embed="rId3">
              <a:biLevel thresh="25000"/>
              <a:extLst>
                <a:ext uri="{28A0092B-C50C-407E-A947-70E740481C1C}">
                  <a14:useLocalDpi xmlns:a14="http://schemas.microsoft.com/office/drawing/2010/main" val="0"/>
                </a:ext>
              </a:extLst>
            </a:blip>
            <a:stretch>
              <a:fillRect/>
            </a:stretch>
          </p:blipFill>
          <p:spPr bwMode="invGray">
            <a:xfrm>
              <a:off x="5925750" y="429109"/>
              <a:ext cx="4365001" cy="384750"/>
            </a:xfrm>
            <a:prstGeom prst="rect">
              <a:avLst/>
            </a:prstGeom>
          </p:spPr>
        </p:pic>
        <p:sp>
          <p:nvSpPr>
            <p:cNvPr id="16" name="TextBox 15"/>
            <p:cNvSpPr txBox="1"/>
            <p:nvPr userDrawn="1"/>
          </p:nvSpPr>
          <p:spPr bwMode="invGray">
            <a:xfrm>
              <a:off x="5839201" y="810199"/>
              <a:ext cx="4270827" cy="215444"/>
            </a:xfrm>
            <a:prstGeom prst="rect">
              <a:avLst/>
            </a:prstGeom>
            <a:noFill/>
          </p:spPr>
          <p:txBody>
            <a:bodyPr wrap="none" rtlCol="0">
              <a:spAutoFit/>
            </a:bodyPr>
            <a:lstStyle/>
            <a:p>
              <a:r>
                <a:rPr lang="en-US" sz="800" i="0" dirty="0">
                  <a:solidFill>
                    <a:schemeClr val="bg1"/>
                  </a:solidFill>
                  <a:latin typeface="+mn-lt"/>
                  <a:cs typeface="Arial" panose="020B0604020202020204" pitchFamily="34" charset="0"/>
                </a:rPr>
                <a:t>Advancing innovations in health care delivery for low-income Americans</a:t>
              </a:r>
            </a:p>
          </p:txBody>
        </p:sp>
      </p:grpSp>
    </p:spTree>
    <p:extLst>
      <p:ext uri="{BB962C8B-B14F-4D97-AF65-F5344CB8AC3E}">
        <p14:creationId xmlns:p14="http://schemas.microsoft.com/office/powerpoint/2010/main" val="89131138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12" name="Freeform 6"/>
          <p:cNvSpPr/>
          <p:nvPr userDrawn="1"/>
        </p:nvSpPr>
        <p:spPr bwMode="hidden">
          <a:xfrm>
            <a:off x="0" y="-3174"/>
            <a:ext cx="9144000" cy="1371600"/>
          </a:xfrm>
          <a:prstGeom prst="rect">
            <a:avLst/>
          </a:prstGeom>
          <a:blipFill dpi="0" rotWithShape="1">
            <a:blip r:embed="rId2">
              <a:duotone>
                <a:schemeClr val="accent5">
                  <a:tint val="98000"/>
                  <a:lumMod val="102000"/>
                </a:schemeClr>
                <a:schemeClr val="accent5">
                  <a:shade val="98000"/>
                  <a:lumMod val="98000"/>
                </a:schemeClr>
              </a:duotone>
            </a:blip>
            <a:srcRect/>
            <a:tile tx="0" ty="0" sx="50000" sy="50000" flip="none" algn="tl"/>
          </a:blipFill>
          <a:ln/>
          <a:effectLst>
            <a:outerShdw blurRad="38100" dist="25400" dir="5400000" algn="t" rotWithShape="0">
              <a:prstClr val="black">
                <a:alpha val="10000"/>
              </a:prstClr>
            </a:outerShdw>
          </a:effectLst>
          <a:extLst>
            <a:ext uri="{91240B29-F687-4f45-9708-019B960494DF}">
              <a14:hiddenLine xmlns="" xmlns:a14="http://schemas.microsoft.com/office/drawing/2010/main" w="9525">
                <a:solidFill>
                  <a:srgbClr val="000000"/>
                </a:solidFill>
                <a:round/>
                <a:headEnd/>
                <a:tailEnd/>
              </a14:hiddenLine>
            </a:ext>
          </a:extLst>
        </p:spPr>
        <p:style>
          <a:lnRef idx="1">
            <a:schemeClr val="accent5"/>
          </a:lnRef>
          <a:fillRef idx="3">
            <a:schemeClr val="accent5"/>
          </a:fillRef>
          <a:effectRef idx="2">
            <a:schemeClr val="accent5"/>
          </a:effectRef>
          <a:fontRef idx="minor">
            <a:schemeClr val="lt1"/>
          </a:fontRef>
        </p:style>
      </p:sp>
      <p:sp>
        <p:nvSpPr>
          <p:cNvPr id="3" name="Content Placeholder 2"/>
          <p:cNvSpPr>
            <a:spLocks noGrp="1"/>
          </p:cNvSpPr>
          <p:nvPr>
            <p:ph sz="half" idx="1"/>
          </p:nvPr>
        </p:nvSpPr>
        <p:spPr>
          <a:xfrm>
            <a:off x="338636" y="1636295"/>
            <a:ext cx="4164805" cy="459606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65" y="1636294"/>
            <a:ext cx="4164801" cy="4596063"/>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userDrawn="1">
            <p:ph type="ftr" sz="quarter" idx="11"/>
          </p:nvPr>
        </p:nvSpPr>
        <p:spPr/>
        <p:txBody>
          <a:bodyPr/>
          <a:lstStyle/>
          <a:p>
            <a:endParaRPr lang="en-US" dirty="0"/>
          </a:p>
        </p:txBody>
      </p:sp>
      <p:sp>
        <p:nvSpPr>
          <p:cNvPr id="7" name="Slide Number Placeholder 6"/>
          <p:cNvSpPr>
            <a:spLocks noGrp="1"/>
          </p:cNvSpPr>
          <p:nvPr userDrawn="1">
            <p:ph type="sldNum" sz="quarter" idx="12"/>
          </p:nvPr>
        </p:nvSpPr>
        <p:spPr/>
        <p:txBody>
          <a:bodyPr/>
          <a:lstStyle/>
          <a:p>
            <a:fld id="{D57F1E4F-1CFF-5643-939E-217C01CDF565}" type="slidenum">
              <a:rPr lang="en-US" dirty="0"/>
              <a:pPr/>
              <a:t>‹#›</a:t>
            </a:fld>
            <a:endParaRPr lang="en-US" dirty="0"/>
          </a:p>
        </p:txBody>
      </p:sp>
      <p:sp>
        <p:nvSpPr>
          <p:cNvPr id="18" name="Rectangle 17"/>
          <p:cNvSpPr/>
          <p:nvPr userDrawn="1"/>
        </p:nvSpPr>
        <p:spPr bwMode="hidden">
          <a:xfrm>
            <a:off x="-1" y="0"/>
            <a:ext cx="9144001" cy="6858000"/>
          </a:xfrm>
          <a:prstGeom prst="rect">
            <a:avLst/>
          </a:prstGeom>
          <a:noFill/>
          <a:ln w="76200">
            <a:solidFill>
              <a:schemeClr val="bg1">
                <a:alpha val="3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itle 7"/>
          <p:cNvSpPr>
            <a:spLocks noGrp="1"/>
          </p:cNvSpPr>
          <p:nvPr>
            <p:ph type="title"/>
          </p:nvPr>
        </p:nvSpPr>
        <p:spPr/>
        <p:txBody>
          <a:bodyPr/>
          <a:lstStyle/>
          <a:p>
            <a:r>
              <a:rPr lang="en-US" smtClean="0"/>
              <a:t>Click to edit Master title style</a:t>
            </a:r>
            <a:endParaRPr lang="en-US" dirty="0"/>
          </a:p>
        </p:txBody>
      </p:sp>
      <p:pic>
        <p:nvPicPr>
          <p:cNvPr id="14" name="Picture 13"/>
          <p:cNvPicPr>
            <a:picLocks noChangeAspect="1"/>
          </p:cNvPicPr>
          <p:nvPr userDrawn="1"/>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bwMode="black">
          <a:xfrm>
            <a:off x="6992091" y="6496052"/>
            <a:ext cx="1828804" cy="21031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8637" y="312821"/>
            <a:ext cx="8466730" cy="1010653"/>
          </a:xfrm>
          <a:prstGeom prst="rect">
            <a:avLst/>
          </a:prstGeom>
          <a:effectLst/>
        </p:spPr>
        <p:txBody>
          <a:bodyPr vert="horz" lIns="91440" tIns="45720" rIns="91440" bIns="45720" rtlCol="0" anchor="b">
            <a:noAutofit/>
          </a:bodyPr>
          <a:lstStyle/>
          <a:p>
            <a:r>
              <a:rPr lang="en-US" dirty="0"/>
              <a:t>Click to edit slide title</a:t>
            </a:r>
          </a:p>
        </p:txBody>
      </p:sp>
      <p:sp>
        <p:nvSpPr>
          <p:cNvPr id="3" name="Text Placeholder 2"/>
          <p:cNvSpPr>
            <a:spLocks noGrp="1"/>
          </p:cNvSpPr>
          <p:nvPr>
            <p:ph type="body" idx="1"/>
          </p:nvPr>
        </p:nvSpPr>
        <p:spPr>
          <a:xfrm>
            <a:off x="338636" y="1498602"/>
            <a:ext cx="7910014" cy="4754880"/>
          </a:xfrm>
          <a:prstGeom prst="rect">
            <a:avLst/>
          </a:prstGeom>
          <a:effectLst/>
        </p:spPr>
        <p:txBody>
          <a:bodyPr vert="horz" lIns="91440" tIns="45720" rIns="91440" bIns="45720" rtlCol="0" anchor="t">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034716" y="6346169"/>
            <a:ext cx="5787159" cy="365125"/>
          </a:xfrm>
          <a:prstGeom prst="rect">
            <a:avLst/>
          </a:prstGeom>
        </p:spPr>
        <p:txBody>
          <a:bodyPr vert="horz" lIns="91440" tIns="45720" rIns="91440" bIns="45720" rtlCol="0" anchor="b"/>
          <a:lstStyle>
            <a:lvl1pPr algn="l">
              <a:defRPr sz="9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338636" y="6346169"/>
            <a:ext cx="631911" cy="365125"/>
          </a:xfrm>
          <a:prstGeom prst="rect">
            <a:avLst/>
          </a:prstGeom>
        </p:spPr>
        <p:txBody>
          <a:bodyPr vert="horz" lIns="91440" tIns="45720" rIns="91440" bIns="10800" rtlCol="0" anchor="b"/>
          <a:lstStyle>
            <a:lvl1pPr algn="l">
              <a:defRPr sz="1500">
                <a:solidFill>
                  <a:schemeClr val="accent1"/>
                </a:solidFill>
              </a:defRPr>
            </a:lvl1pPr>
          </a:lstStyle>
          <a:p>
            <a:fld id="{D57F1E4F-1CFF-5643-939E-217C01CDF565}" type="slidenum">
              <a:rPr lang="en-US" smtClean="0"/>
              <a:pPr/>
              <a:t>‹#›</a:t>
            </a:fld>
            <a:endParaRPr lang="en-US" dirty="0"/>
          </a:p>
        </p:txBody>
      </p:sp>
      <p:cxnSp>
        <p:nvCxnSpPr>
          <p:cNvPr id="12" name="Straight Connector 11"/>
          <p:cNvCxnSpPr/>
          <p:nvPr userDrawn="1"/>
        </p:nvCxnSpPr>
        <p:spPr>
          <a:xfrm flipH="1">
            <a:off x="0" y="6858000"/>
            <a:ext cx="9144000" cy="0"/>
          </a:xfrm>
          <a:prstGeom prst="line">
            <a:avLst/>
          </a:prstGeom>
          <a:ln>
            <a:solidFill>
              <a:schemeClr val="bg2">
                <a:lumMod val="75000"/>
              </a:schemeClr>
            </a:solidFill>
          </a:ln>
          <a:effectLst>
            <a:outerShdw blurRad="50800" dir="16200000" rotWithShape="0">
              <a:prstClr val="black">
                <a:alpha val="10000"/>
              </a:prstClr>
            </a:outerShdw>
          </a:effectLst>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71" r:id="rId2"/>
    <p:sldLayoutId id="2147483650" r:id="rId3"/>
    <p:sldLayoutId id="2147483673" r:id="rId4"/>
    <p:sldLayoutId id="2147483651" r:id="rId5"/>
    <p:sldLayoutId id="2147483667" r:id="rId6"/>
    <p:sldLayoutId id="2147483669" r:id="rId7"/>
    <p:sldLayoutId id="2147483668" r:id="rId8"/>
    <p:sldLayoutId id="2147483652" r:id="rId9"/>
    <p:sldLayoutId id="2147483653" r:id="rId10"/>
    <p:sldLayoutId id="2147483674" r:id="rId11"/>
    <p:sldLayoutId id="2147483670" r:id="rId12"/>
    <p:sldLayoutId id="2147483675" r:id="rId13"/>
    <p:sldLayoutId id="2147483654" r:id="rId14"/>
    <p:sldLayoutId id="2147483655" r:id="rId15"/>
    <p:sldLayoutId id="2147483672" r:id="rId16"/>
  </p:sldLayoutIdLst>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hf hdr="0" dt="0"/>
  <p:txStyles>
    <p:titleStyle>
      <a:lvl1pPr algn="l" defTabSz="342884" rtl="0" eaLnBrk="1" latinLnBrk="0" hangingPunct="1">
        <a:lnSpc>
          <a:spcPct val="80000"/>
        </a:lnSpc>
        <a:spcBef>
          <a:spcPct val="0"/>
        </a:spcBef>
        <a:buNone/>
        <a:defRPr sz="3600" b="0" kern="1200" spc="-100" baseline="0">
          <a:solidFill>
            <a:schemeClr val="bg1"/>
          </a:solidFill>
          <a:effectLst>
            <a:outerShdw blurRad="38100" dist="25400" dir="5400000" algn="tl">
              <a:srgbClr val="000000">
                <a:alpha val="20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62" indent="-257162" algn="l" defTabSz="342884" rtl="0" eaLnBrk="1" latinLnBrk="0" hangingPunct="1">
        <a:lnSpc>
          <a:spcPct val="85000"/>
        </a:lnSpc>
        <a:spcBef>
          <a:spcPts val="400"/>
        </a:spcBef>
        <a:spcAft>
          <a:spcPts val="800"/>
        </a:spcAft>
        <a:buClr>
          <a:schemeClr val="accent1"/>
        </a:buClr>
        <a:buSzPct val="100000"/>
        <a:buFont typeface="Wingdings 2" panose="05020102010507070707" pitchFamily="18" charset="2"/>
        <a:buChar char=""/>
        <a:defRPr sz="2800" kern="1200" spc="-50" baseline="0">
          <a:solidFill>
            <a:schemeClr val="tx1">
              <a:lumMod val="75000"/>
              <a:lumOff val="25000"/>
            </a:schemeClr>
          </a:solidFill>
          <a:effectLst/>
          <a:latin typeface="+mn-lt"/>
          <a:ea typeface="+mn-ea"/>
          <a:cs typeface="+mn-cs"/>
        </a:defRPr>
      </a:lvl1pPr>
      <a:lvl2pPr marL="557185" indent="-214303" algn="l" defTabSz="342884" rtl="0" eaLnBrk="1" latinLnBrk="0" hangingPunct="1">
        <a:lnSpc>
          <a:spcPct val="85000"/>
        </a:lnSpc>
        <a:spcBef>
          <a:spcPts val="400"/>
        </a:spcBef>
        <a:spcAft>
          <a:spcPts val="800"/>
        </a:spcAft>
        <a:buClr>
          <a:schemeClr val="accent4"/>
        </a:buClr>
        <a:buSzPct val="100000"/>
        <a:buFont typeface="Calibri" panose="020F0502020204030204" pitchFamily="34" charset="0"/>
        <a:buChar char="»"/>
        <a:defRPr sz="2400" kern="1200" spc="-50" baseline="0">
          <a:solidFill>
            <a:schemeClr val="tx1">
              <a:lumMod val="75000"/>
              <a:lumOff val="25000"/>
            </a:schemeClr>
          </a:solidFill>
          <a:effectLst/>
          <a:latin typeface="+mn-lt"/>
          <a:ea typeface="+mn-ea"/>
          <a:cs typeface="+mn-cs"/>
        </a:defRPr>
      </a:lvl2pPr>
      <a:lvl3pPr marL="857207" indent="-171442" algn="l" defTabSz="342884" rtl="0" eaLnBrk="1" latinLnBrk="0" hangingPunct="1">
        <a:lnSpc>
          <a:spcPct val="85000"/>
        </a:lnSpc>
        <a:spcBef>
          <a:spcPts val="400"/>
        </a:spcBef>
        <a:spcAft>
          <a:spcPts val="800"/>
        </a:spcAft>
        <a:buClr>
          <a:schemeClr val="accent3"/>
        </a:buClr>
        <a:buSzPct val="100000"/>
        <a:buFont typeface="Wingdings 2" panose="05020102010507070707" pitchFamily="18" charset="2"/>
        <a:buChar char=""/>
        <a:defRPr sz="2000" kern="1200" spc="-50" baseline="0">
          <a:solidFill>
            <a:schemeClr val="tx1">
              <a:lumMod val="75000"/>
              <a:lumOff val="25000"/>
            </a:schemeClr>
          </a:solidFill>
          <a:effectLst/>
          <a:latin typeface="+mn-lt"/>
          <a:ea typeface="+mn-ea"/>
          <a:cs typeface="+mn-cs"/>
        </a:defRPr>
      </a:lvl3pPr>
      <a:lvl4pPr marL="1200090" indent="-171442" algn="l" defTabSz="342884" rtl="0" eaLnBrk="1" latinLnBrk="0" hangingPunct="1">
        <a:lnSpc>
          <a:spcPct val="85000"/>
        </a:lnSpc>
        <a:spcBef>
          <a:spcPts val="400"/>
        </a:spcBef>
        <a:spcAft>
          <a:spcPts val="800"/>
        </a:spcAft>
        <a:buClr>
          <a:schemeClr val="accent2"/>
        </a:buClr>
        <a:buSzPct val="100000"/>
        <a:buFont typeface="Calibri" panose="020F0502020204030204" pitchFamily="34" charset="0"/>
        <a:buChar char="»"/>
        <a:defRPr sz="1800" kern="1200" spc="-50" baseline="0">
          <a:solidFill>
            <a:schemeClr val="tx1">
              <a:lumMod val="75000"/>
              <a:lumOff val="25000"/>
            </a:schemeClr>
          </a:solidFill>
          <a:effectLst/>
          <a:latin typeface="+mn-lt"/>
          <a:ea typeface="+mn-ea"/>
          <a:cs typeface="+mn-cs"/>
        </a:defRPr>
      </a:lvl4pPr>
      <a:lvl5pPr marL="1542974" indent="-171442" algn="l" defTabSz="342884" rtl="0" eaLnBrk="1" latinLnBrk="0" hangingPunct="1">
        <a:lnSpc>
          <a:spcPct val="85000"/>
        </a:lnSpc>
        <a:spcBef>
          <a:spcPts val="400"/>
        </a:spcBef>
        <a:spcAft>
          <a:spcPts val="800"/>
        </a:spcAft>
        <a:buClr>
          <a:schemeClr val="accent6"/>
        </a:buClr>
        <a:buSzPct val="100000"/>
        <a:buFont typeface="Wingdings 2" panose="05020102010507070707" pitchFamily="18" charset="2"/>
        <a:buChar char=""/>
        <a:defRPr sz="1600" kern="1200" spc="-50" baseline="0">
          <a:solidFill>
            <a:schemeClr val="tx1">
              <a:lumMod val="75000"/>
              <a:lumOff val="25000"/>
            </a:schemeClr>
          </a:solidFill>
          <a:effectLst/>
          <a:latin typeface="+mn-lt"/>
          <a:ea typeface="+mn-ea"/>
          <a:cs typeface="+mn-cs"/>
        </a:defRPr>
      </a:lvl5pPr>
      <a:lvl6pPr marL="1799910"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099896"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399880"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699866"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884" rtl="0" eaLnBrk="1" latinLnBrk="0" hangingPunct="1">
        <a:defRPr sz="1350" kern="1200">
          <a:solidFill>
            <a:schemeClr val="tx1"/>
          </a:solidFill>
          <a:latin typeface="+mn-lt"/>
          <a:ea typeface="+mn-ea"/>
          <a:cs typeface="+mn-cs"/>
        </a:defRPr>
      </a:lvl1pPr>
      <a:lvl2pPr marL="342884" algn="l" defTabSz="342884" rtl="0" eaLnBrk="1" latinLnBrk="0" hangingPunct="1">
        <a:defRPr sz="1350" kern="1200">
          <a:solidFill>
            <a:schemeClr val="tx1"/>
          </a:solidFill>
          <a:latin typeface="+mn-lt"/>
          <a:ea typeface="+mn-ea"/>
          <a:cs typeface="+mn-cs"/>
        </a:defRPr>
      </a:lvl2pPr>
      <a:lvl3pPr marL="685766" algn="l" defTabSz="342884" rtl="0" eaLnBrk="1" latinLnBrk="0" hangingPunct="1">
        <a:defRPr sz="1350" kern="1200">
          <a:solidFill>
            <a:schemeClr val="tx1"/>
          </a:solidFill>
          <a:latin typeface="+mn-lt"/>
          <a:ea typeface="+mn-ea"/>
          <a:cs typeface="+mn-cs"/>
        </a:defRPr>
      </a:lvl3pPr>
      <a:lvl4pPr marL="1028649" algn="l" defTabSz="342884" rtl="0" eaLnBrk="1" latinLnBrk="0" hangingPunct="1">
        <a:defRPr sz="1350" kern="1200">
          <a:solidFill>
            <a:schemeClr val="tx1"/>
          </a:solidFill>
          <a:latin typeface="+mn-lt"/>
          <a:ea typeface="+mn-ea"/>
          <a:cs typeface="+mn-cs"/>
        </a:defRPr>
      </a:lvl4pPr>
      <a:lvl5pPr marL="1371532" algn="l" defTabSz="342884" rtl="0" eaLnBrk="1" latinLnBrk="0" hangingPunct="1">
        <a:defRPr sz="1350" kern="1200">
          <a:solidFill>
            <a:schemeClr val="tx1"/>
          </a:solidFill>
          <a:latin typeface="+mn-lt"/>
          <a:ea typeface="+mn-ea"/>
          <a:cs typeface="+mn-cs"/>
        </a:defRPr>
      </a:lvl5pPr>
      <a:lvl6pPr marL="1714415" algn="l" defTabSz="342884" rtl="0" eaLnBrk="1" latinLnBrk="0" hangingPunct="1">
        <a:defRPr sz="1350" kern="1200">
          <a:solidFill>
            <a:schemeClr val="tx1"/>
          </a:solidFill>
          <a:latin typeface="+mn-lt"/>
          <a:ea typeface="+mn-ea"/>
          <a:cs typeface="+mn-cs"/>
        </a:defRPr>
      </a:lvl6pPr>
      <a:lvl7pPr marL="2057297" algn="l" defTabSz="342884" rtl="0" eaLnBrk="1" latinLnBrk="0" hangingPunct="1">
        <a:defRPr sz="1350" kern="1200">
          <a:solidFill>
            <a:schemeClr val="tx1"/>
          </a:solidFill>
          <a:latin typeface="+mn-lt"/>
          <a:ea typeface="+mn-ea"/>
          <a:cs typeface="+mn-cs"/>
        </a:defRPr>
      </a:lvl7pPr>
      <a:lvl8pPr marL="2400180" algn="l" defTabSz="342884" rtl="0" eaLnBrk="1" latinLnBrk="0" hangingPunct="1">
        <a:defRPr sz="1350" kern="1200">
          <a:solidFill>
            <a:schemeClr val="tx1"/>
          </a:solidFill>
          <a:latin typeface="+mn-lt"/>
          <a:ea typeface="+mn-ea"/>
          <a:cs typeface="+mn-cs"/>
        </a:defRPr>
      </a:lvl8pPr>
      <a:lvl9pPr marL="2743064" algn="l" defTabSz="3428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www.medicaidinnovation.org/_images/content/2019-IMI-Behavioral_Health_in_Medicaid-Report.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7501" y="1449149"/>
            <a:ext cx="8283282" cy="2155185"/>
          </a:xfrm>
        </p:spPr>
        <p:txBody>
          <a:bodyPr/>
          <a:lstStyle/>
          <a:p>
            <a:r>
              <a:rPr lang="en-US" sz="3800" dirty="0" smtClean="0"/>
              <a:t>Physical-Behavioral Health Integration: Landscape and Opportunities</a:t>
            </a:r>
            <a:endParaRPr lang="en-US" sz="3800" dirty="0"/>
          </a:p>
        </p:txBody>
      </p:sp>
      <p:sp>
        <p:nvSpPr>
          <p:cNvPr id="7" name="Subtitle 6"/>
          <p:cNvSpPr>
            <a:spLocks noGrp="1"/>
          </p:cNvSpPr>
          <p:nvPr>
            <p:ph type="subTitle" idx="1"/>
          </p:nvPr>
        </p:nvSpPr>
        <p:spPr/>
        <p:txBody>
          <a:bodyPr/>
          <a:lstStyle/>
          <a:p>
            <a:r>
              <a:rPr lang="en-US" dirty="0" smtClean="0"/>
              <a:t>Health Action Conference</a:t>
            </a:r>
          </a:p>
          <a:p>
            <a:r>
              <a:rPr lang="en-US" dirty="0" smtClean="0"/>
              <a:t>January 24, 2020</a:t>
            </a:r>
          </a:p>
          <a:p>
            <a:r>
              <a:rPr lang="en-US" dirty="0" smtClean="0"/>
              <a:t>Logan Kelly, Senior Program Officer</a:t>
            </a:r>
            <a:endParaRPr lang="en-US" dirty="0"/>
          </a:p>
        </p:txBody>
      </p:sp>
    </p:spTree>
    <p:extLst>
      <p:ext uri="{BB962C8B-B14F-4D97-AF65-F5344CB8AC3E}">
        <p14:creationId xmlns:p14="http://schemas.microsoft.com/office/powerpoint/2010/main" val="23694406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About the Center for Health Care Strategies</a:t>
            </a:r>
          </a:p>
        </p:txBody>
      </p:sp>
      <p:sp>
        <p:nvSpPr>
          <p:cNvPr id="34" name="Content Placeholder 9"/>
          <p:cNvSpPr txBox="1">
            <a:spLocks/>
          </p:cNvSpPr>
          <p:nvPr/>
        </p:nvSpPr>
        <p:spPr>
          <a:xfrm>
            <a:off x="584037" y="1951739"/>
            <a:ext cx="3199355" cy="4063421"/>
          </a:xfrm>
          <a:prstGeom prst="rect">
            <a:avLst/>
          </a:prstGeom>
          <a:effectLst/>
        </p:spPr>
        <p:txBody>
          <a:bodyPr vert="horz" lIns="91440" tIns="45720" rIns="91440" bIns="45720" rtlCol="0" anchor="t">
            <a:noAutofit/>
          </a:bodyPr>
          <a:lstStyle>
            <a:lvl1pPr marL="257162" indent="-257162" algn="l" defTabSz="342884" rtl="0" eaLnBrk="1" latinLnBrk="0" hangingPunct="1">
              <a:spcBef>
                <a:spcPts val="200"/>
              </a:spcBef>
              <a:spcAft>
                <a:spcPts val="400"/>
              </a:spcAft>
              <a:buClr>
                <a:schemeClr val="accent1"/>
              </a:buClr>
              <a:buSzPct val="50000"/>
              <a:buFont typeface="Wingdings 2" panose="05020102010507070707" pitchFamily="18" charset="2"/>
              <a:buChar char=""/>
              <a:defRPr sz="2400" kern="1200" spc="-40" baseline="0">
                <a:solidFill>
                  <a:schemeClr val="tx1">
                    <a:lumMod val="75000"/>
                    <a:lumOff val="25000"/>
                  </a:schemeClr>
                </a:solidFill>
                <a:effectLst/>
                <a:latin typeface="+mn-lt"/>
                <a:ea typeface="+mn-ea"/>
                <a:cs typeface="+mn-cs"/>
              </a:defRPr>
            </a:lvl1pPr>
            <a:lvl2pPr marL="557185" indent="-214303" algn="l" defTabSz="342884" rtl="0" eaLnBrk="1" latinLnBrk="0" hangingPunct="1">
              <a:spcBef>
                <a:spcPts val="200"/>
              </a:spcBef>
              <a:spcAft>
                <a:spcPts val="400"/>
              </a:spcAft>
              <a:buClr>
                <a:schemeClr val="accent4"/>
              </a:buClr>
              <a:buSzPct val="125000"/>
              <a:buFont typeface="Calibri" panose="020F0502020204030204" pitchFamily="34" charset="0"/>
              <a:buChar char="»"/>
              <a:defRPr sz="2200" kern="1200" spc="-40" baseline="0">
                <a:solidFill>
                  <a:schemeClr val="tx1">
                    <a:lumMod val="75000"/>
                    <a:lumOff val="25000"/>
                  </a:schemeClr>
                </a:solidFill>
                <a:effectLst/>
                <a:latin typeface="+mn-lt"/>
                <a:ea typeface="+mn-ea"/>
                <a:cs typeface="+mn-cs"/>
              </a:defRPr>
            </a:lvl2pPr>
            <a:lvl3pPr marL="857207" indent="-171442" algn="l" defTabSz="342884" rtl="0" eaLnBrk="1" latinLnBrk="0" hangingPunct="1">
              <a:spcBef>
                <a:spcPts val="200"/>
              </a:spcBef>
              <a:spcAft>
                <a:spcPts val="400"/>
              </a:spcAft>
              <a:buClr>
                <a:schemeClr val="accent3"/>
              </a:buClr>
              <a:buSzPct val="50000"/>
              <a:buFont typeface="Wingdings 2" panose="05020102010507070707" pitchFamily="18" charset="2"/>
              <a:buChar char=""/>
              <a:defRPr sz="1800" kern="1200" spc="-40" baseline="0">
                <a:solidFill>
                  <a:schemeClr val="tx1">
                    <a:lumMod val="75000"/>
                    <a:lumOff val="25000"/>
                  </a:schemeClr>
                </a:solidFill>
                <a:effectLst/>
                <a:latin typeface="+mn-lt"/>
                <a:ea typeface="+mn-ea"/>
                <a:cs typeface="+mn-cs"/>
              </a:defRPr>
            </a:lvl3pPr>
            <a:lvl4pPr marL="1200090" indent="-171442" algn="l" defTabSz="342884" rtl="0" eaLnBrk="1" latinLnBrk="0" hangingPunct="1">
              <a:spcBef>
                <a:spcPts val="200"/>
              </a:spcBef>
              <a:spcAft>
                <a:spcPts val="400"/>
              </a:spcAft>
              <a:buClr>
                <a:schemeClr val="accent2"/>
              </a:buClr>
              <a:buSzPct val="125000"/>
              <a:buFont typeface="Calibri" panose="020F0502020204030204" pitchFamily="34" charset="0"/>
              <a:buChar char="»"/>
              <a:defRPr sz="1600" kern="1200" spc="-40" baseline="0">
                <a:solidFill>
                  <a:schemeClr val="tx1">
                    <a:lumMod val="75000"/>
                    <a:lumOff val="25000"/>
                  </a:schemeClr>
                </a:solidFill>
                <a:effectLst/>
                <a:latin typeface="+mn-lt"/>
                <a:ea typeface="+mn-ea"/>
                <a:cs typeface="+mn-cs"/>
              </a:defRPr>
            </a:lvl4pPr>
            <a:lvl5pPr marL="1542974" indent="-171442" algn="l" defTabSz="342884" rtl="0" eaLnBrk="1" latinLnBrk="0" hangingPunct="1">
              <a:spcBef>
                <a:spcPts val="200"/>
              </a:spcBef>
              <a:spcAft>
                <a:spcPts val="400"/>
              </a:spcAft>
              <a:buClr>
                <a:schemeClr val="accent6"/>
              </a:buClr>
              <a:buSzPct val="75000"/>
              <a:buFont typeface="Wingdings 2" panose="05020102010507070707" pitchFamily="18" charset="2"/>
              <a:buChar char="¢"/>
              <a:defRPr sz="1400" kern="1200" spc="-40" baseline="0">
                <a:solidFill>
                  <a:schemeClr val="tx1">
                    <a:lumMod val="75000"/>
                    <a:lumOff val="25000"/>
                  </a:schemeClr>
                </a:solidFill>
                <a:effectLst/>
                <a:latin typeface="+mn-lt"/>
                <a:ea typeface="+mn-ea"/>
                <a:cs typeface="+mn-cs"/>
              </a:defRPr>
            </a:lvl5pPr>
            <a:lvl6pPr marL="1799910"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099896"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399880"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699866" indent="-171442" algn="l" defTabSz="342884"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a:lstStyle>
          <a:p>
            <a:pPr marL="0" marR="0" lvl="0" indent="0" algn="l" defTabSz="342884" rtl="0" eaLnBrk="1" fontAlgn="auto" latinLnBrk="0" hangingPunct="1">
              <a:spcBef>
                <a:spcPts val="0"/>
              </a:spcBef>
              <a:spcAft>
                <a:spcPts val="0"/>
              </a:spcAft>
              <a:buClr>
                <a:srgbClr val="01508B"/>
              </a:buClr>
              <a:buSzPct val="50000"/>
              <a:buFont typeface="Wingdings 2" panose="05020102010507070707" pitchFamily="18" charset="2"/>
              <a:buNone/>
              <a:tabLst/>
              <a:defRPr/>
            </a:pPr>
            <a: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t>A nonprofit </a:t>
            </a:r>
            <a:b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br>
            <a: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t>policy center dedicated to improving </a:t>
            </a:r>
            <a:b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br>
            <a: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t>the health of </a:t>
            </a:r>
            <a:b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br>
            <a:r>
              <a:rPr kumimoji="0" lang="en-US" sz="3200" b="0" i="0" u="none" strike="noStrike" kern="1200" cap="none" spc="-50" normalizeH="0" baseline="0" noProof="0" dirty="0">
                <a:ln>
                  <a:noFill/>
                </a:ln>
                <a:solidFill>
                  <a:sysClr val="windowText" lastClr="000000">
                    <a:lumMod val="75000"/>
                    <a:lumOff val="25000"/>
                  </a:sysClr>
                </a:solidFill>
                <a:effectLst/>
                <a:uLnTx/>
                <a:uFillTx/>
                <a:latin typeface="Calibri"/>
                <a:ea typeface="+mn-ea"/>
                <a:cs typeface="+mn-cs"/>
              </a:rPr>
              <a:t>low-income Americans</a:t>
            </a:r>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7" name="Picture 6"/>
          <p:cNvPicPr>
            <a:picLocks noChangeAspect="1"/>
          </p:cNvPicPr>
          <p:nvPr/>
        </p:nvPicPr>
        <p:blipFill rotWithShape="1">
          <a:blip r:embed="rId3"/>
          <a:srcRect l="14775" t="16477" r="18997" b="18374"/>
          <a:stretch/>
        </p:blipFill>
        <p:spPr>
          <a:xfrm>
            <a:off x="3093720" y="1186479"/>
            <a:ext cx="5309456" cy="5354023"/>
          </a:xfrm>
          <a:prstGeom prst="rect">
            <a:avLst/>
          </a:prstGeom>
        </p:spPr>
      </p:pic>
    </p:spTree>
    <p:extLst>
      <p:ext uri="{BB962C8B-B14F-4D97-AF65-F5344CB8AC3E}">
        <p14:creationId xmlns:p14="http://schemas.microsoft.com/office/powerpoint/2010/main" val="36581070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217C01CDF565}" type="slidenum">
              <a:rPr lang="en-US" smtClean="0"/>
              <a:pPr/>
              <a:t>3</a:t>
            </a:fld>
            <a:endParaRPr lang="en-US" dirty="0"/>
          </a:p>
        </p:txBody>
      </p:sp>
      <p:sp>
        <p:nvSpPr>
          <p:cNvPr id="5" name="Title 4"/>
          <p:cNvSpPr>
            <a:spLocks noGrp="1"/>
          </p:cNvSpPr>
          <p:nvPr>
            <p:ph type="title"/>
          </p:nvPr>
        </p:nvSpPr>
        <p:spPr>
          <a:xfrm>
            <a:off x="338636" y="312821"/>
            <a:ext cx="8805363" cy="1010653"/>
          </a:xfrm>
        </p:spPr>
        <p:txBody>
          <a:bodyPr/>
          <a:lstStyle/>
          <a:p>
            <a:r>
              <a:rPr lang="en-US" dirty="0" smtClean="0"/>
              <a:t>Behavioral Health Financing Models by State</a:t>
            </a:r>
            <a:endParaRPr lang="en-US" dirty="0"/>
          </a:p>
        </p:txBody>
      </p:sp>
      <p:sp>
        <p:nvSpPr>
          <p:cNvPr id="10" name="Footer Placeholder 9"/>
          <p:cNvSpPr>
            <a:spLocks noGrp="1"/>
          </p:cNvSpPr>
          <p:nvPr>
            <p:ph type="ftr" sz="quarter" idx="11"/>
          </p:nvPr>
        </p:nvSpPr>
        <p:spPr>
          <a:xfrm>
            <a:off x="625011" y="6475092"/>
            <a:ext cx="6128223" cy="365125"/>
          </a:xfrm>
        </p:spPr>
        <p:txBody>
          <a:bodyPr/>
          <a:lstStyle/>
          <a:p>
            <a:r>
              <a:rPr lang="en-US" dirty="0" smtClean="0"/>
              <a:t>*Note: Some states use different models for different populations. </a:t>
            </a:r>
            <a:r>
              <a:rPr lang="en-US" dirty="0" smtClean="0"/>
              <a:t>Source: Open Minds. “State Medicaid behavioral health carve-outs: The Open Minds 2019 annual update.” Referenced in Institute for Medicaid Innovation. </a:t>
            </a:r>
            <a:r>
              <a:rPr lang="en-US" dirty="0">
                <a:hlinkClick r:id="rId3"/>
              </a:rPr>
              <a:t>Behavioral Health Coverage in Medicaid Managed </a:t>
            </a:r>
            <a:r>
              <a:rPr lang="en-US" dirty="0" smtClean="0">
                <a:hlinkClick r:id="rId3"/>
              </a:rPr>
              <a:t>Care</a:t>
            </a:r>
            <a:r>
              <a:rPr lang="en-US" sz="1000" dirty="0" smtClean="0"/>
              <a:t>. </a:t>
            </a:r>
            <a:r>
              <a:rPr lang="en-US" dirty="0" smtClean="0"/>
              <a:t>2019. </a:t>
            </a:r>
            <a:endParaRPr lang="en-US" dirty="0"/>
          </a:p>
        </p:txBody>
      </p:sp>
      <p:sp>
        <p:nvSpPr>
          <p:cNvPr id="2" name="Content Placeholder 1"/>
          <p:cNvSpPr>
            <a:spLocks noGrp="1"/>
          </p:cNvSpPr>
          <p:nvPr>
            <p:ph idx="1"/>
          </p:nvPr>
        </p:nvSpPr>
        <p:spPr>
          <a:xfrm>
            <a:off x="338637" y="1494628"/>
            <a:ext cx="8805363" cy="4075392"/>
          </a:xfrm>
        </p:spPr>
        <p:txBody>
          <a:bodyPr/>
          <a:lstStyle/>
          <a:p>
            <a:r>
              <a:rPr lang="en-US" sz="2700" dirty="0" smtClean="0"/>
              <a:t>Many s</a:t>
            </a:r>
            <a:r>
              <a:rPr lang="en-US" sz="2700" dirty="0" smtClean="0"/>
              <a:t>tates pursuing greater </a:t>
            </a:r>
            <a:r>
              <a:rPr lang="en-US" sz="2700" dirty="0" smtClean="0"/>
              <a:t>integration </a:t>
            </a:r>
            <a:r>
              <a:rPr lang="en-US" sz="2700" dirty="0" smtClean="0"/>
              <a:t>of behavioral and physical </a:t>
            </a:r>
            <a:r>
              <a:rPr lang="en-US" sz="2700" dirty="0" smtClean="0"/>
              <a:t>health </a:t>
            </a:r>
            <a:r>
              <a:rPr lang="en-US" sz="2700" dirty="0" smtClean="0"/>
              <a:t>services, with goals to:</a:t>
            </a:r>
          </a:p>
          <a:p>
            <a:pPr lvl="1"/>
            <a:r>
              <a:rPr lang="en-US" sz="2300" dirty="0" smtClean="0"/>
              <a:t>Increase access to care</a:t>
            </a:r>
          </a:p>
          <a:p>
            <a:pPr lvl="1"/>
            <a:r>
              <a:rPr lang="en-US" sz="2300" dirty="0"/>
              <a:t>Reduce fragmentation of </a:t>
            </a:r>
            <a:r>
              <a:rPr lang="en-US" sz="2300" dirty="0" smtClean="0"/>
              <a:t>care</a:t>
            </a:r>
          </a:p>
          <a:p>
            <a:pPr lvl="1"/>
            <a:r>
              <a:rPr lang="en-US" sz="2300" dirty="0"/>
              <a:t>Improve health </a:t>
            </a:r>
            <a:r>
              <a:rPr lang="en-US" sz="2300" dirty="0" smtClean="0"/>
              <a:t>outcomes</a:t>
            </a:r>
          </a:p>
          <a:p>
            <a:pPr marL="0" indent="0">
              <a:buNone/>
            </a:pPr>
            <a:endParaRPr lang="en-US" dirty="0" smtClean="0"/>
          </a:p>
          <a:p>
            <a:pPr marL="0" indent="0">
              <a:buNone/>
            </a:pPr>
            <a:endParaRPr lang="en-US" dirty="0" smtClean="0"/>
          </a:p>
        </p:txBody>
      </p:sp>
      <p:sp>
        <p:nvSpPr>
          <p:cNvPr id="36" name="TextBox 35"/>
          <p:cNvSpPr txBox="1"/>
          <p:nvPr/>
        </p:nvSpPr>
        <p:spPr>
          <a:xfrm>
            <a:off x="8487177" y="5223934"/>
            <a:ext cx="535462" cy="759853"/>
          </a:xfrm>
          <a:prstGeom prst="rect">
            <a:avLst/>
          </a:prstGeom>
          <a:solidFill>
            <a:schemeClr val="bg1"/>
          </a:solidFill>
        </p:spPr>
        <p:txBody>
          <a:bodyPr wrap="square" rtlCol="0">
            <a:spAutoFit/>
          </a:bodyPr>
          <a:lstStyle/>
          <a:p>
            <a:pPr marL="173038" indent="-173038">
              <a:lnSpc>
                <a:spcPct val="90000"/>
              </a:lnSpc>
              <a:buClr>
                <a:schemeClr val="accent1"/>
              </a:buClr>
              <a:buFont typeface="Wingdings" panose="05000000000000000000" pitchFamily="2" charset="2"/>
              <a:buChar char="§"/>
            </a:pPr>
            <a:endParaRPr lang="en-US" spc="-20" dirty="0" smtClean="0">
              <a:solidFill>
                <a:schemeClr val="tx2">
                  <a:lumMod val="75000"/>
                </a:schemeClr>
              </a:solidFill>
            </a:endParaRPr>
          </a:p>
        </p:txBody>
      </p:sp>
      <p:grpSp>
        <p:nvGrpSpPr>
          <p:cNvPr id="201" name="Group 200"/>
          <p:cNvGrpSpPr/>
          <p:nvPr/>
        </p:nvGrpSpPr>
        <p:grpSpPr>
          <a:xfrm>
            <a:off x="329024" y="3722250"/>
            <a:ext cx="6533184" cy="2437285"/>
            <a:chOff x="6402011" y="3855624"/>
            <a:chExt cx="5973000" cy="1944785"/>
          </a:xfrm>
        </p:grpSpPr>
        <p:sp>
          <p:nvSpPr>
            <p:cNvPr id="134" name="Key Box"/>
            <p:cNvSpPr/>
            <p:nvPr/>
          </p:nvSpPr>
          <p:spPr>
            <a:xfrm>
              <a:off x="6402011" y="3855624"/>
              <a:ext cx="3428985" cy="1944785"/>
            </a:xfrm>
            <a:prstGeom prst="rect">
              <a:avLst/>
            </a:prstGeom>
            <a:solidFill>
              <a:schemeClr val="bg1">
                <a:lumMod val="95000"/>
              </a:schemeClr>
            </a:solidFill>
            <a:ln w="19050">
              <a:solidFill>
                <a:schemeClr val="bg1"/>
              </a:solidFill>
            </a:ln>
            <a:effectLst>
              <a:outerShdw blurRad="38100" dist="25400" dir="5400000" algn="tl"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90000"/>
                </a:lnSpc>
                <a:spcBef>
                  <a:spcPts val="200"/>
                </a:spcBef>
                <a:spcAft>
                  <a:spcPts val="400"/>
                </a:spcAft>
              </a:pPr>
              <a:r>
                <a:rPr lang="en-US" sz="2000" b="1" spc="-50" dirty="0" smtClean="0">
                  <a:solidFill>
                    <a:schemeClr val="tx1">
                      <a:lumMod val="85000"/>
                      <a:lumOff val="15000"/>
                    </a:schemeClr>
                  </a:solidFill>
                </a:rPr>
                <a:t>KEY</a:t>
              </a:r>
            </a:p>
          </p:txBody>
        </p:sp>
        <p:sp>
          <p:nvSpPr>
            <p:cNvPr id="135" name="Item 4"/>
            <p:cNvSpPr/>
            <p:nvPr/>
          </p:nvSpPr>
          <p:spPr>
            <a:xfrm>
              <a:off x="6498907" y="4725792"/>
              <a:ext cx="292598" cy="255370"/>
            </a:xfrm>
            <a:prstGeom prst="rect">
              <a:avLst/>
            </a:prstGeom>
            <a:solidFill>
              <a:schemeClr val="accent4"/>
            </a:solidFill>
            <a:ln w="19050">
              <a:solidFill>
                <a:schemeClr val="bg1"/>
              </a:solidFill>
            </a:ln>
            <a:effectLst>
              <a:outerShdw blurRad="38100" dist="25400" dir="5400000" algn="tl"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Bef>
                  <a:spcPts val="200"/>
                </a:spcBef>
                <a:spcAft>
                  <a:spcPts val="400"/>
                </a:spcAft>
              </a:pPr>
              <a:endParaRPr lang="en-US" sz="2000" spc="-50" dirty="0" smtClean="0"/>
            </a:p>
          </p:txBody>
        </p:sp>
        <p:sp>
          <p:nvSpPr>
            <p:cNvPr id="137" name="Item 1"/>
            <p:cNvSpPr/>
            <p:nvPr/>
          </p:nvSpPr>
          <p:spPr>
            <a:xfrm>
              <a:off x="6503991" y="4140206"/>
              <a:ext cx="292598" cy="255370"/>
            </a:xfrm>
            <a:prstGeom prst="rect">
              <a:avLst/>
            </a:prstGeom>
            <a:solidFill>
              <a:schemeClr val="accent1"/>
            </a:solidFill>
            <a:ln w="19050">
              <a:solidFill>
                <a:schemeClr val="bg1"/>
              </a:solidFill>
            </a:ln>
            <a:effectLst>
              <a:outerShdw blurRad="38100" dist="25400" dir="5400000" algn="tl"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Bef>
                  <a:spcPts val="200"/>
                </a:spcBef>
                <a:spcAft>
                  <a:spcPts val="400"/>
                </a:spcAft>
              </a:pPr>
              <a:endParaRPr lang="en-US" sz="2000" spc="-50" dirty="0" smtClean="0"/>
            </a:p>
          </p:txBody>
        </p:sp>
        <p:sp>
          <p:nvSpPr>
            <p:cNvPr id="138" name="Item 4"/>
            <p:cNvSpPr txBox="1"/>
            <p:nvPr/>
          </p:nvSpPr>
          <p:spPr>
            <a:xfrm>
              <a:off x="9270165" y="5076683"/>
              <a:ext cx="3104846" cy="379596"/>
            </a:xfrm>
            <a:prstGeom prst="rect">
              <a:avLst/>
            </a:prstGeom>
            <a:noFill/>
          </p:spPr>
          <p:txBody>
            <a:bodyPr wrap="square" rtlCol="0">
              <a:noAutofit/>
            </a:bodyPr>
            <a:lstStyle/>
            <a:p>
              <a:pPr>
                <a:lnSpc>
                  <a:spcPct val="90000"/>
                </a:lnSpc>
                <a:buClr>
                  <a:schemeClr val="accent1"/>
                </a:buClr>
              </a:pPr>
              <a:endParaRPr lang="en-US" spc="-20" dirty="0" smtClean="0">
                <a:solidFill>
                  <a:schemeClr val="tx2">
                    <a:lumMod val="75000"/>
                  </a:schemeClr>
                </a:solidFill>
              </a:endParaRPr>
            </a:p>
          </p:txBody>
        </p:sp>
        <p:sp>
          <p:nvSpPr>
            <p:cNvPr id="139" name="Item 2"/>
            <p:cNvSpPr txBox="1"/>
            <p:nvPr/>
          </p:nvSpPr>
          <p:spPr>
            <a:xfrm>
              <a:off x="6801313" y="4084772"/>
              <a:ext cx="2952631" cy="300588"/>
            </a:xfrm>
            <a:prstGeom prst="rect">
              <a:avLst/>
            </a:prstGeom>
            <a:noFill/>
          </p:spPr>
          <p:txBody>
            <a:bodyPr wrap="square" rtlCol="0">
              <a:noAutofit/>
            </a:bodyPr>
            <a:lstStyle/>
            <a:p>
              <a:pPr>
                <a:lnSpc>
                  <a:spcPct val="90000"/>
                </a:lnSpc>
                <a:buClr>
                  <a:schemeClr val="accent1"/>
                </a:buClr>
              </a:pPr>
              <a:r>
                <a:rPr lang="en-US" spc="-20" dirty="0" smtClean="0">
                  <a:solidFill>
                    <a:schemeClr val="tx2">
                      <a:lumMod val="75000"/>
                    </a:schemeClr>
                  </a:solidFill>
                </a:rPr>
                <a:t>Integrated financing in managed care organizations</a:t>
              </a:r>
            </a:p>
            <a:p>
              <a:pPr>
                <a:lnSpc>
                  <a:spcPct val="90000"/>
                </a:lnSpc>
                <a:buClr>
                  <a:schemeClr val="accent1"/>
                </a:buClr>
              </a:pPr>
              <a:endParaRPr lang="en-US" spc="-20" dirty="0" smtClean="0">
                <a:solidFill>
                  <a:schemeClr val="tx2">
                    <a:lumMod val="75000"/>
                  </a:schemeClr>
                </a:solidFill>
              </a:endParaRPr>
            </a:p>
          </p:txBody>
        </p:sp>
        <p:sp>
          <p:nvSpPr>
            <p:cNvPr id="140" name="Item 1"/>
            <p:cNvSpPr txBox="1"/>
            <p:nvPr/>
          </p:nvSpPr>
          <p:spPr>
            <a:xfrm>
              <a:off x="6785121" y="4674201"/>
              <a:ext cx="3112781" cy="359027"/>
            </a:xfrm>
            <a:prstGeom prst="rect">
              <a:avLst/>
            </a:prstGeom>
            <a:noFill/>
          </p:spPr>
          <p:txBody>
            <a:bodyPr wrap="square" rtlCol="0">
              <a:noAutofit/>
            </a:bodyPr>
            <a:lstStyle/>
            <a:p>
              <a:pPr>
                <a:lnSpc>
                  <a:spcPct val="90000"/>
                </a:lnSpc>
                <a:buClr>
                  <a:schemeClr val="accent1"/>
                </a:buClr>
              </a:pPr>
              <a:r>
                <a:rPr lang="en-US" spc="-20" dirty="0" smtClean="0">
                  <a:solidFill>
                    <a:schemeClr val="tx2">
                      <a:lumMod val="75000"/>
                    </a:schemeClr>
                  </a:solidFill>
                </a:rPr>
                <a:t>Separate administration of physical and behavioral health benefits</a:t>
              </a:r>
              <a:endParaRPr lang="en-US" spc="-20" dirty="0" smtClean="0">
                <a:solidFill>
                  <a:schemeClr val="tx2">
                    <a:lumMod val="75000"/>
                  </a:schemeClr>
                </a:solidFill>
              </a:endParaRPr>
            </a:p>
          </p:txBody>
        </p:sp>
      </p:grpSp>
      <p:grpSp>
        <p:nvGrpSpPr>
          <p:cNvPr id="141" name="State Shapes"/>
          <p:cNvGrpSpPr>
            <a:grpSpLocks noChangeAspect="1"/>
          </p:cNvGrpSpPr>
          <p:nvPr/>
        </p:nvGrpSpPr>
        <p:grpSpPr>
          <a:xfrm>
            <a:off x="3547839" y="3331917"/>
            <a:ext cx="5536411" cy="3014252"/>
            <a:chOff x="-441503" y="1496725"/>
            <a:chExt cx="8574734" cy="4668445"/>
          </a:xfrm>
        </p:grpSpPr>
        <p:sp>
          <p:nvSpPr>
            <p:cNvPr id="142" name="WY"/>
            <p:cNvSpPr/>
            <p:nvPr/>
          </p:nvSpPr>
          <p:spPr>
            <a:xfrm>
              <a:off x="2580532" y="2676710"/>
              <a:ext cx="971060" cy="788619"/>
            </a:xfrm>
            <a:custGeom>
              <a:avLst/>
              <a:gdLst>
                <a:gd name="connsiteX0" fmla="*/ 81481 w 1047184"/>
                <a:gd name="connsiteY0" fmla="*/ 0 h 851025"/>
                <a:gd name="connsiteX1" fmla="*/ 12071 w 1047184"/>
                <a:gd name="connsiteY1" fmla="*/ 576404 h 851025"/>
                <a:gd name="connsiteX2" fmla="*/ 0 w 1047184"/>
                <a:gd name="connsiteY2" fmla="*/ 751437 h 851025"/>
                <a:gd name="connsiteX3" fmla="*/ 289711 w 1047184"/>
                <a:gd name="connsiteY3" fmla="*/ 796705 h 851025"/>
                <a:gd name="connsiteX4" fmla="*/ 1017006 w 1047184"/>
                <a:gd name="connsiteY4" fmla="*/ 851025 h 851025"/>
                <a:gd name="connsiteX5" fmla="*/ 1047184 w 1047184"/>
                <a:gd name="connsiteY5" fmla="*/ 78463 h 851025"/>
                <a:gd name="connsiteX6" fmla="*/ 81481 w 1047184"/>
                <a:gd name="connsiteY6" fmla="*/ 0 h 8510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47184" h="851025">
                  <a:moveTo>
                    <a:pt x="81481" y="0"/>
                  </a:moveTo>
                  <a:lnTo>
                    <a:pt x="12071" y="576404"/>
                  </a:lnTo>
                  <a:lnTo>
                    <a:pt x="0" y="751437"/>
                  </a:lnTo>
                  <a:lnTo>
                    <a:pt x="289711" y="796705"/>
                  </a:lnTo>
                  <a:lnTo>
                    <a:pt x="1017006" y="851025"/>
                  </a:lnTo>
                  <a:lnTo>
                    <a:pt x="1047184" y="78463"/>
                  </a:lnTo>
                  <a:lnTo>
                    <a:pt x="81481" y="0"/>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43" name="WI"/>
            <p:cNvSpPr/>
            <p:nvPr/>
          </p:nvSpPr>
          <p:spPr>
            <a:xfrm>
              <a:off x="4950801" y="2350081"/>
              <a:ext cx="768020" cy="763606"/>
            </a:xfrm>
            <a:custGeom>
              <a:avLst/>
              <a:gdLst>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90123 w 829901"/>
                <a:gd name="connsiteY12" fmla="*/ 531137 h 823866"/>
                <a:gd name="connsiteX13" fmla="*/ 220301 w 829901"/>
                <a:gd name="connsiteY13" fmla="*/ 537173 h 823866"/>
                <a:gd name="connsiteX14" fmla="*/ 256515 w 829901"/>
                <a:gd name="connsiteY14" fmla="*/ 561315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90123 w 829901"/>
                <a:gd name="connsiteY12" fmla="*/ 531137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50891 w 829901"/>
                <a:gd name="connsiteY11" fmla="*/ 476816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2606 w 829901"/>
                <a:gd name="connsiteY10" fmla="*/ 461727 h 823866"/>
                <a:gd name="connsiteX11" fmla="*/ 138967 w 829901"/>
                <a:gd name="connsiteY11" fmla="*/ 486341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36214 w 829901"/>
                <a:gd name="connsiteY6" fmla="*/ 374210 h 823866"/>
                <a:gd name="connsiteX7" fmla="*/ 27160 w 829901"/>
                <a:gd name="connsiteY7" fmla="*/ 380246 h 823866"/>
                <a:gd name="connsiteX8" fmla="*/ 36214 w 829901"/>
                <a:gd name="connsiteY8" fmla="*/ 446638 h 823866"/>
                <a:gd name="connsiteX9" fmla="*/ 75446 w 829901"/>
                <a:gd name="connsiteY9" fmla="*/ 449656 h 823866"/>
                <a:gd name="connsiteX10" fmla="*/ 100221 w 829901"/>
                <a:gd name="connsiteY10" fmla="*/ 468870 h 823866"/>
                <a:gd name="connsiteX11" fmla="*/ 138967 w 829901"/>
                <a:gd name="connsiteY11" fmla="*/ 486341 h 823866"/>
                <a:gd name="connsiteX12" fmla="*/ 175815 w 829901"/>
                <a:gd name="connsiteY12" fmla="*/ 538280 h 823866"/>
                <a:gd name="connsiteX13" fmla="*/ 220301 w 829901"/>
                <a:gd name="connsiteY13" fmla="*/ 537173 h 823866"/>
                <a:gd name="connsiteX14" fmla="*/ 249361 w 829901"/>
                <a:gd name="connsiteY14" fmla="*/ 585126 h 823866"/>
                <a:gd name="connsiteX15" fmla="*/ 277640 w 829901"/>
                <a:gd name="connsiteY15" fmla="*/ 564333 h 823866"/>
                <a:gd name="connsiteX16" fmla="*/ 292729 w 829901"/>
                <a:gd name="connsiteY16" fmla="*/ 618654 h 823866"/>
                <a:gd name="connsiteX17" fmla="*/ 292729 w 829901"/>
                <a:gd name="connsiteY17" fmla="*/ 636761 h 823866"/>
                <a:gd name="connsiteX18" fmla="*/ 301782 w 829901"/>
                <a:gd name="connsiteY18" fmla="*/ 666939 h 823866"/>
                <a:gd name="connsiteX19" fmla="*/ 298764 w 829901"/>
                <a:gd name="connsiteY19" fmla="*/ 682028 h 823866"/>
                <a:gd name="connsiteX20" fmla="*/ 304800 w 829901"/>
                <a:gd name="connsiteY20" fmla="*/ 697117 h 823866"/>
                <a:gd name="connsiteX21" fmla="*/ 301782 w 829901"/>
                <a:gd name="connsiteY21" fmla="*/ 763509 h 823866"/>
                <a:gd name="connsiteX22" fmla="*/ 337996 w 829901"/>
                <a:gd name="connsiteY22" fmla="*/ 793688 h 823866"/>
                <a:gd name="connsiteX23" fmla="*/ 380246 w 829901"/>
                <a:gd name="connsiteY23" fmla="*/ 808777 h 823866"/>
                <a:gd name="connsiteX24" fmla="*/ 404388 w 829901"/>
                <a:gd name="connsiteY24" fmla="*/ 823866 h 823866"/>
                <a:gd name="connsiteX25" fmla="*/ 473798 w 829901"/>
                <a:gd name="connsiteY25" fmla="*/ 808777 h 823866"/>
                <a:gd name="connsiteX26" fmla="*/ 790669 w 829901"/>
                <a:gd name="connsiteY26" fmla="*/ 751438 h 823866"/>
                <a:gd name="connsiteX27" fmla="*/ 802741 w 829901"/>
                <a:gd name="connsiteY27" fmla="*/ 751438 h 823866"/>
                <a:gd name="connsiteX28" fmla="*/ 802741 w 829901"/>
                <a:gd name="connsiteY28" fmla="*/ 688064 h 823866"/>
                <a:gd name="connsiteX29" fmla="*/ 766527 w 829901"/>
                <a:gd name="connsiteY29" fmla="*/ 579422 h 823866"/>
                <a:gd name="connsiteX30" fmla="*/ 772562 w 829901"/>
                <a:gd name="connsiteY30" fmla="*/ 522084 h 823866"/>
                <a:gd name="connsiteX31" fmla="*/ 757473 w 829901"/>
                <a:gd name="connsiteY31" fmla="*/ 473798 h 823866"/>
                <a:gd name="connsiteX32" fmla="*/ 778598 w 829901"/>
                <a:gd name="connsiteY32" fmla="*/ 443620 h 823866"/>
                <a:gd name="connsiteX33" fmla="*/ 781616 w 829901"/>
                <a:gd name="connsiteY33" fmla="*/ 407406 h 823866"/>
                <a:gd name="connsiteX34" fmla="*/ 772562 w 829901"/>
                <a:gd name="connsiteY34" fmla="*/ 353086 h 823866"/>
                <a:gd name="connsiteX35" fmla="*/ 811794 w 829901"/>
                <a:gd name="connsiteY35" fmla="*/ 292729 h 823866"/>
                <a:gd name="connsiteX36" fmla="*/ 829901 w 829901"/>
                <a:gd name="connsiteY36" fmla="*/ 226337 h 823866"/>
                <a:gd name="connsiteX37" fmla="*/ 823865 w 829901"/>
                <a:gd name="connsiteY37" fmla="*/ 220301 h 823866"/>
                <a:gd name="connsiteX38" fmla="*/ 805758 w 829901"/>
                <a:gd name="connsiteY38" fmla="*/ 235391 h 823866"/>
                <a:gd name="connsiteX39" fmla="*/ 787651 w 829901"/>
                <a:gd name="connsiteY39" fmla="*/ 271604 h 823866"/>
                <a:gd name="connsiteX40" fmla="*/ 769545 w 829901"/>
                <a:gd name="connsiteY40" fmla="*/ 307818 h 823866"/>
                <a:gd name="connsiteX41" fmla="*/ 751438 w 829901"/>
                <a:gd name="connsiteY41" fmla="*/ 316872 h 823866"/>
                <a:gd name="connsiteX42" fmla="*/ 745402 w 829901"/>
                <a:gd name="connsiteY42" fmla="*/ 341014 h 823866"/>
                <a:gd name="connsiteX43" fmla="*/ 727295 w 829901"/>
                <a:gd name="connsiteY43" fmla="*/ 362139 h 823866"/>
                <a:gd name="connsiteX44" fmla="*/ 715224 w 829901"/>
                <a:gd name="connsiteY44" fmla="*/ 371193 h 823866"/>
                <a:gd name="connsiteX45" fmla="*/ 715224 w 829901"/>
                <a:gd name="connsiteY45" fmla="*/ 371193 h 823866"/>
                <a:gd name="connsiteX46" fmla="*/ 715224 w 829901"/>
                <a:gd name="connsiteY46" fmla="*/ 371193 h 823866"/>
                <a:gd name="connsiteX47" fmla="*/ 721259 w 829901"/>
                <a:gd name="connsiteY47" fmla="*/ 316872 h 823866"/>
                <a:gd name="connsiteX48" fmla="*/ 718242 w 829901"/>
                <a:gd name="connsiteY48" fmla="*/ 301783 h 823866"/>
                <a:gd name="connsiteX49" fmla="*/ 730313 w 829901"/>
                <a:gd name="connsiteY49" fmla="*/ 265569 h 823866"/>
                <a:gd name="connsiteX50" fmla="*/ 727295 w 829901"/>
                <a:gd name="connsiteY50" fmla="*/ 226337 h 823866"/>
                <a:gd name="connsiteX51" fmla="*/ 703152 w 829901"/>
                <a:gd name="connsiteY51" fmla="*/ 193141 h 823866"/>
                <a:gd name="connsiteX52" fmla="*/ 697117 w 829901"/>
                <a:gd name="connsiteY52" fmla="*/ 178052 h 823866"/>
                <a:gd name="connsiteX53" fmla="*/ 706170 w 829901"/>
                <a:gd name="connsiteY53" fmla="*/ 162963 h 823866"/>
                <a:gd name="connsiteX54" fmla="*/ 709188 w 829901"/>
                <a:gd name="connsiteY54" fmla="*/ 147874 h 823866"/>
                <a:gd name="connsiteX55" fmla="*/ 691081 w 829901"/>
                <a:gd name="connsiteY55" fmla="*/ 147874 h 823866"/>
                <a:gd name="connsiteX56" fmla="*/ 672974 w 829901"/>
                <a:gd name="connsiteY56" fmla="*/ 147874 h 823866"/>
                <a:gd name="connsiteX57" fmla="*/ 654867 w 829901"/>
                <a:gd name="connsiteY57" fmla="*/ 117695 h 823866"/>
                <a:gd name="connsiteX58" fmla="*/ 615636 w 829901"/>
                <a:gd name="connsiteY58" fmla="*/ 117695 h 823866"/>
                <a:gd name="connsiteX59" fmla="*/ 564333 w 829901"/>
                <a:gd name="connsiteY59" fmla="*/ 111660 h 823866"/>
                <a:gd name="connsiteX60" fmla="*/ 497941 w 829901"/>
                <a:gd name="connsiteY60" fmla="*/ 99589 h 823866"/>
                <a:gd name="connsiteX61" fmla="*/ 443620 w 829901"/>
                <a:gd name="connsiteY61" fmla="*/ 99589 h 823866"/>
                <a:gd name="connsiteX62" fmla="*/ 401370 w 829901"/>
                <a:gd name="connsiteY62" fmla="*/ 93553 h 823866"/>
                <a:gd name="connsiteX63" fmla="*/ 347049 w 829901"/>
                <a:gd name="connsiteY63" fmla="*/ 72428 h 823866"/>
                <a:gd name="connsiteX64" fmla="*/ 328943 w 829901"/>
                <a:gd name="connsiteY64" fmla="*/ 48286 h 823866"/>
                <a:gd name="connsiteX65" fmla="*/ 250479 w 829901"/>
                <a:gd name="connsiteY65" fmla="*/ 51303 h 823866"/>
                <a:gd name="connsiteX66" fmla="*/ 235390 w 829901"/>
                <a:gd name="connsiteY66" fmla="*/ 0 h 823866"/>
                <a:gd name="connsiteX67" fmla="*/ 168998 w 829901"/>
                <a:gd name="connsiteY67" fmla="*/ 30179 h 823866"/>
                <a:gd name="connsiteX68" fmla="*/ 84499 w 829901"/>
                <a:gd name="connsiteY68" fmla="*/ 33196 h 823866"/>
                <a:gd name="connsiteX0" fmla="*/ 84499 w 829901"/>
                <a:gd name="connsiteY0" fmla="*/ 33196 h 823866"/>
                <a:gd name="connsiteX1" fmla="*/ 57339 w 829901"/>
                <a:gd name="connsiteY1" fmla="*/ 96571 h 823866"/>
                <a:gd name="connsiteX2" fmla="*/ 66392 w 829901"/>
                <a:gd name="connsiteY2" fmla="*/ 175034 h 823866"/>
                <a:gd name="connsiteX3" fmla="*/ 0 w 829901"/>
                <a:gd name="connsiteY3" fmla="*/ 259533 h 823866"/>
                <a:gd name="connsiteX4" fmla="*/ 33196 w 829901"/>
                <a:gd name="connsiteY4" fmla="*/ 301783 h 823866"/>
                <a:gd name="connsiteX5" fmla="*/ 45267 w 829901"/>
                <a:gd name="connsiteY5" fmla="*/ 331961 h 823866"/>
                <a:gd name="connsiteX6" fmla="*/ 27160 w 829901"/>
                <a:gd name="connsiteY6" fmla="*/ 380246 h 823866"/>
                <a:gd name="connsiteX7" fmla="*/ 36214 w 829901"/>
                <a:gd name="connsiteY7" fmla="*/ 446638 h 823866"/>
                <a:gd name="connsiteX8" fmla="*/ 75446 w 829901"/>
                <a:gd name="connsiteY8" fmla="*/ 449656 h 823866"/>
                <a:gd name="connsiteX9" fmla="*/ 100221 w 829901"/>
                <a:gd name="connsiteY9" fmla="*/ 468870 h 823866"/>
                <a:gd name="connsiteX10" fmla="*/ 138967 w 829901"/>
                <a:gd name="connsiteY10" fmla="*/ 486341 h 823866"/>
                <a:gd name="connsiteX11" fmla="*/ 175815 w 829901"/>
                <a:gd name="connsiteY11" fmla="*/ 538280 h 823866"/>
                <a:gd name="connsiteX12" fmla="*/ 220301 w 829901"/>
                <a:gd name="connsiteY12" fmla="*/ 537173 h 823866"/>
                <a:gd name="connsiteX13" fmla="*/ 249361 w 829901"/>
                <a:gd name="connsiteY13" fmla="*/ 585126 h 823866"/>
                <a:gd name="connsiteX14" fmla="*/ 277640 w 829901"/>
                <a:gd name="connsiteY14" fmla="*/ 564333 h 823866"/>
                <a:gd name="connsiteX15" fmla="*/ 292729 w 829901"/>
                <a:gd name="connsiteY15" fmla="*/ 618654 h 823866"/>
                <a:gd name="connsiteX16" fmla="*/ 292729 w 829901"/>
                <a:gd name="connsiteY16" fmla="*/ 636761 h 823866"/>
                <a:gd name="connsiteX17" fmla="*/ 301782 w 829901"/>
                <a:gd name="connsiteY17" fmla="*/ 666939 h 823866"/>
                <a:gd name="connsiteX18" fmla="*/ 298764 w 829901"/>
                <a:gd name="connsiteY18" fmla="*/ 682028 h 823866"/>
                <a:gd name="connsiteX19" fmla="*/ 304800 w 829901"/>
                <a:gd name="connsiteY19" fmla="*/ 697117 h 823866"/>
                <a:gd name="connsiteX20" fmla="*/ 301782 w 829901"/>
                <a:gd name="connsiteY20" fmla="*/ 763509 h 823866"/>
                <a:gd name="connsiteX21" fmla="*/ 337996 w 829901"/>
                <a:gd name="connsiteY21" fmla="*/ 793688 h 823866"/>
                <a:gd name="connsiteX22" fmla="*/ 380246 w 829901"/>
                <a:gd name="connsiteY22" fmla="*/ 808777 h 823866"/>
                <a:gd name="connsiteX23" fmla="*/ 404388 w 829901"/>
                <a:gd name="connsiteY23" fmla="*/ 823866 h 823866"/>
                <a:gd name="connsiteX24" fmla="*/ 473798 w 829901"/>
                <a:gd name="connsiteY24" fmla="*/ 808777 h 823866"/>
                <a:gd name="connsiteX25" fmla="*/ 790669 w 829901"/>
                <a:gd name="connsiteY25" fmla="*/ 751438 h 823866"/>
                <a:gd name="connsiteX26" fmla="*/ 802741 w 829901"/>
                <a:gd name="connsiteY26" fmla="*/ 751438 h 823866"/>
                <a:gd name="connsiteX27" fmla="*/ 802741 w 829901"/>
                <a:gd name="connsiteY27" fmla="*/ 688064 h 823866"/>
                <a:gd name="connsiteX28" fmla="*/ 766527 w 829901"/>
                <a:gd name="connsiteY28" fmla="*/ 579422 h 823866"/>
                <a:gd name="connsiteX29" fmla="*/ 772562 w 829901"/>
                <a:gd name="connsiteY29" fmla="*/ 522084 h 823866"/>
                <a:gd name="connsiteX30" fmla="*/ 757473 w 829901"/>
                <a:gd name="connsiteY30" fmla="*/ 473798 h 823866"/>
                <a:gd name="connsiteX31" fmla="*/ 778598 w 829901"/>
                <a:gd name="connsiteY31" fmla="*/ 443620 h 823866"/>
                <a:gd name="connsiteX32" fmla="*/ 781616 w 829901"/>
                <a:gd name="connsiteY32" fmla="*/ 407406 h 823866"/>
                <a:gd name="connsiteX33" fmla="*/ 772562 w 829901"/>
                <a:gd name="connsiteY33" fmla="*/ 353086 h 823866"/>
                <a:gd name="connsiteX34" fmla="*/ 811794 w 829901"/>
                <a:gd name="connsiteY34" fmla="*/ 292729 h 823866"/>
                <a:gd name="connsiteX35" fmla="*/ 829901 w 829901"/>
                <a:gd name="connsiteY35" fmla="*/ 226337 h 823866"/>
                <a:gd name="connsiteX36" fmla="*/ 823865 w 829901"/>
                <a:gd name="connsiteY36" fmla="*/ 220301 h 823866"/>
                <a:gd name="connsiteX37" fmla="*/ 805758 w 829901"/>
                <a:gd name="connsiteY37" fmla="*/ 235391 h 823866"/>
                <a:gd name="connsiteX38" fmla="*/ 787651 w 829901"/>
                <a:gd name="connsiteY38" fmla="*/ 271604 h 823866"/>
                <a:gd name="connsiteX39" fmla="*/ 769545 w 829901"/>
                <a:gd name="connsiteY39" fmla="*/ 307818 h 823866"/>
                <a:gd name="connsiteX40" fmla="*/ 751438 w 829901"/>
                <a:gd name="connsiteY40" fmla="*/ 316872 h 823866"/>
                <a:gd name="connsiteX41" fmla="*/ 745402 w 829901"/>
                <a:gd name="connsiteY41" fmla="*/ 341014 h 823866"/>
                <a:gd name="connsiteX42" fmla="*/ 727295 w 829901"/>
                <a:gd name="connsiteY42" fmla="*/ 362139 h 823866"/>
                <a:gd name="connsiteX43" fmla="*/ 715224 w 829901"/>
                <a:gd name="connsiteY43" fmla="*/ 371193 h 823866"/>
                <a:gd name="connsiteX44" fmla="*/ 715224 w 829901"/>
                <a:gd name="connsiteY44" fmla="*/ 371193 h 823866"/>
                <a:gd name="connsiteX45" fmla="*/ 715224 w 829901"/>
                <a:gd name="connsiteY45" fmla="*/ 371193 h 823866"/>
                <a:gd name="connsiteX46" fmla="*/ 721259 w 829901"/>
                <a:gd name="connsiteY46" fmla="*/ 316872 h 823866"/>
                <a:gd name="connsiteX47" fmla="*/ 718242 w 829901"/>
                <a:gd name="connsiteY47" fmla="*/ 301783 h 823866"/>
                <a:gd name="connsiteX48" fmla="*/ 730313 w 829901"/>
                <a:gd name="connsiteY48" fmla="*/ 265569 h 823866"/>
                <a:gd name="connsiteX49" fmla="*/ 727295 w 829901"/>
                <a:gd name="connsiteY49" fmla="*/ 226337 h 823866"/>
                <a:gd name="connsiteX50" fmla="*/ 703152 w 829901"/>
                <a:gd name="connsiteY50" fmla="*/ 193141 h 823866"/>
                <a:gd name="connsiteX51" fmla="*/ 697117 w 829901"/>
                <a:gd name="connsiteY51" fmla="*/ 178052 h 823866"/>
                <a:gd name="connsiteX52" fmla="*/ 706170 w 829901"/>
                <a:gd name="connsiteY52" fmla="*/ 162963 h 823866"/>
                <a:gd name="connsiteX53" fmla="*/ 709188 w 829901"/>
                <a:gd name="connsiteY53" fmla="*/ 147874 h 823866"/>
                <a:gd name="connsiteX54" fmla="*/ 691081 w 829901"/>
                <a:gd name="connsiteY54" fmla="*/ 147874 h 823866"/>
                <a:gd name="connsiteX55" fmla="*/ 672974 w 829901"/>
                <a:gd name="connsiteY55" fmla="*/ 147874 h 823866"/>
                <a:gd name="connsiteX56" fmla="*/ 654867 w 829901"/>
                <a:gd name="connsiteY56" fmla="*/ 117695 h 823866"/>
                <a:gd name="connsiteX57" fmla="*/ 615636 w 829901"/>
                <a:gd name="connsiteY57" fmla="*/ 117695 h 823866"/>
                <a:gd name="connsiteX58" fmla="*/ 564333 w 829901"/>
                <a:gd name="connsiteY58" fmla="*/ 111660 h 823866"/>
                <a:gd name="connsiteX59" fmla="*/ 497941 w 829901"/>
                <a:gd name="connsiteY59" fmla="*/ 99589 h 823866"/>
                <a:gd name="connsiteX60" fmla="*/ 443620 w 829901"/>
                <a:gd name="connsiteY60" fmla="*/ 99589 h 823866"/>
                <a:gd name="connsiteX61" fmla="*/ 401370 w 829901"/>
                <a:gd name="connsiteY61" fmla="*/ 93553 h 823866"/>
                <a:gd name="connsiteX62" fmla="*/ 347049 w 829901"/>
                <a:gd name="connsiteY62" fmla="*/ 72428 h 823866"/>
                <a:gd name="connsiteX63" fmla="*/ 328943 w 829901"/>
                <a:gd name="connsiteY63" fmla="*/ 48286 h 823866"/>
                <a:gd name="connsiteX64" fmla="*/ 250479 w 829901"/>
                <a:gd name="connsiteY64" fmla="*/ 51303 h 823866"/>
                <a:gd name="connsiteX65" fmla="*/ 235390 w 829901"/>
                <a:gd name="connsiteY65" fmla="*/ 0 h 823866"/>
                <a:gd name="connsiteX66" fmla="*/ 168998 w 829901"/>
                <a:gd name="connsiteY66" fmla="*/ 30179 h 823866"/>
                <a:gd name="connsiteX67" fmla="*/ 84499 w 829901"/>
                <a:gd name="connsiteY67" fmla="*/ 33196 h 823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Lst>
              <a:rect l="l" t="t" r="r" b="b"/>
              <a:pathLst>
                <a:path w="829901" h="823866">
                  <a:moveTo>
                    <a:pt x="84499" y="33196"/>
                  </a:moveTo>
                  <a:lnTo>
                    <a:pt x="57339" y="96571"/>
                  </a:lnTo>
                  <a:lnTo>
                    <a:pt x="66392" y="175034"/>
                  </a:lnTo>
                  <a:lnTo>
                    <a:pt x="0" y="259533"/>
                  </a:lnTo>
                  <a:lnTo>
                    <a:pt x="33196" y="301783"/>
                  </a:lnTo>
                  <a:lnTo>
                    <a:pt x="45267" y="331961"/>
                  </a:lnTo>
                  <a:lnTo>
                    <a:pt x="27160" y="380246"/>
                  </a:lnTo>
                  <a:lnTo>
                    <a:pt x="36214" y="446638"/>
                  </a:lnTo>
                  <a:lnTo>
                    <a:pt x="75446" y="449656"/>
                  </a:lnTo>
                  <a:lnTo>
                    <a:pt x="100221" y="468870"/>
                  </a:lnTo>
                  <a:lnTo>
                    <a:pt x="138967" y="486341"/>
                  </a:lnTo>
                  <a:lnTo>
                    <a:pt x="175815" y="538280"/>
                  </a:lnTo>
                  <a:lnTo>
                    <a:pt x="220301" y="537173"/>
                  </a:lnTo>
                  <a:lnTo>
                    <a:pt x="249361" y="585126"/>
                  </a:lnTo>
                  <a:lnTo>
                    <a:pt x="277640" y="564333"/>
                  </a:lnTo>
                  <a:lnTo>
                    <a:pt x="292729" y="618654"/>
                  </a:lnTo>
                  <a:lnTo>
                    <a:pt x="292729" y="636761"/>
                  </a:lnTo>
                  <a:lnTo>
                    <a:pt x="301782" y="666939"/>
                  </a:lnTo>
                  <a:lnTo>
                    <a:pt x="298764" y="682028"/>
                  </a:lnTo>
                  <a:lnTo>
                    <a:pt x="304800" y="697117"/>
                  </a:lnTo>
                  <a:lnTo>
                    <a:pt x="301782" y="763509"/>
                  </a:lnTo>
                  <a:lnTo>
                    <a:pt x="337996" y="793688"/>
                  </a:lnTo>
                  <a:lnTo>
                    <a:pt x="380246" y="808777"/>
                  </a:lnTo>
                  <a:lnTo>
                    <a:pt x="404388" y="823866"/>
                  </a:lnTo>
                  <a:lnTo>
                    <a:pt x="473798" y="808777"/>
                  </a:lnTo>
                  <a:lnTo>
                    <a:pt x="790669" y="751438"/>
                  </a:lnTo>
                  <a:lnTo>
                    <a:pt x="802741" y="751438"/>
                  </a:lnTo>
                  <a:lnTo>
                    <a:pt x="802741" y="688064"/>
                  </a:lnTo>
                  <a:lnTo>
                    <a:pt x="766527" y="579422"/>
                  </a:lnTo>
                  <a:lnTo>
                    <a:pt x="772562" y="522084"/>
                  </a:lnTo>
                  <a:lnTo>
                    <a:pt x="757473" y="473798"/>
                  </a:lnTo>
                  <a:lnTo>
                    <a:pt x="778598" y="443620"/>
                  </a:lnTo>
                  <a:lnTo>
                    <a:pt x="781616" y="407406"/>
                  </a:lnTo>
                  <a:lnTo>
                    <a:pt x="772562" y="353086"/>
                  </a:lnTo>
                  <a:lnTo>
                    <a:pt x="811794" y="292729"/>
                  </a:lnTo>
                  <a:lnTo>
                    <a:pt x="829901" y="226337"/>
                  </a:lnTo>
                  <a:lnTo>
                    <a:pt x="823865" y="220301"/>
                  </a:lnTo>
                  <a:lnTo>
                    <a:pt x="805758" y="235391"/>
                  </a:lnTo>
                  <a:lnTo>
                    <a:pt x="787651" y="271604"/>
                  </a:lnTo>
                  <a:lnTo>
                    <a:pt x="769545" y="307818"/>
                  </a:lnTo>
                  <a:lnTo>
                    <a:pt x="751438" y="316872"/>
                  </a:lnTo>
                  <a:lnTo>
                    <a:pt x="745402" y="341014"/>
                  </a:lnTo>
                  <a:lnTo>
                    <a:pt x="727295" y="362139"/>
                  </a:lnTo>
                  <a:lnTo>
                    <a:pt x="715224" y="371193"/>
                  </a:lnTo>
                  <a:lnTo>
                    <a:pt x="715224" y="371193"/>
                  </a:lnTo>
                  <a:lnTo>
                    <a:pt x="715224" y="371193"/>
                  </a:lnTo>
                  <a:lnTo>
                    <a:pt x="721259" y="316872"/>
                  </a:lnTo>
                  <a:lnTo>
                    <a:pt x="718242" y="301783"/>
                  </a:lnTo>
                  <a:lnTo>
                    <a:pt x="730313" y="265569"/>
                  </a:lnTo>
                  <a:lnTo>
                    <a:pt x="727295" y="226337"/>
                  </a:lnTo>
                  <a:lnTo>
                    <a:pt x="703152" y="193141"/>
                  </a:lnTo>
                  <a:lnTo>
                    <a:pt x="697117" y="178052"/>
                  </a:lnTo>
                  <a:lnTo>
                    <a:pt x="706170" y="162963"/>
                  </a:lnTo>
                  <a:lnTo>
                    <a:pt x="709188" y="147874"/>
                  </a:lnTo>
                  <a:lnTo>
                    <a:pt x="691081" y="147874"/>
                  </a:lnTo>
                  <a:lnTo>
                    <a:pt x="672974" y="147874"/>
                  </a:lnTo>
                  <a:lnTo>
                    <a:pt x="654867" y="117695"/>
                  </a:lnTo>
                  <a:lnTo>
                    <a:pt x="615636" y="117695"/>
                  </a:lnTo>
                  <a:lnTo>
                    <a:pt x="564333" y="111660"/>
                  </a:lnTo>
                  <a:lnTo>
                    <a:pt x="497941" y="99589"/>
                  </a:lnTo>
                  <a:lnTo>
                    <a:pt x="443620" y="99589"/>
                  </a:lnTo>
                  <a:lnTo>
                    <a:pt x="401370" y="93553"/>
                  </a:lnTo>
                  <a:lnTo>
                    <a:pt x="347049" y="72428"/>
                  </a:lnTo>
                  <a:lnTo>
                    <a:pt x="328943" y="48286"/>
                  </a:lnTo>
                  <a:lnTo>
                    <a:pt x="250479" y="51303"/>
                  </a:lnTo>
                  <a:lnTo>
                    <a:pt x="235390" y="0"/>
                  </a:lnTo>
                  <a:lnTo>
                    <a:pt x="168998" y="30179"/>
                  </a:lnTo>
                  <a:lnTo>
                    <a:pt x="84499" y="33196"/>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44" name="WV"/>
            <p:cNvSpPr/>
            <p:nvPr/>
          </p:nvSpPr>
          <p:spPr>
            <a:xfrm>
              <a:off x="6519211" y="3121044"/>
              <a:ext cx="616477" cy="673857"/>
            </a:xfrm>
            <a:custGeom>
              <a:avLst/>
              <a:gdLst>
                <a:gd name="connsiteX0" fmla="*/ 190500 w 664369"/>
                <a:gd name="connsiteY0" fmla="*/ 0 h 704850"/>
                <a:gd name="connsiteX1" fmla="*/ 195263 w 664369"/>
                <a:gd name="connsiteY1" fmla="*/ 73819 h 704850"/>
                <a:gd name="connsiteX2" fmla="*/ 195263 w 664369"/>
                <a:gd name="connsiteY2" fmla="*/ 178594 h 704850"/>
                <a:gd name="connsiteX3" fmla="*/ 147638 w 664369"/>
                <a:gd name="connsiteY3" fmla="*/ 264319 h 704850"/>
                <a:gd name="connsiteX4" fmla="*/ 111919 w 664369"/>
                <a:gd name="connsiteY4" fmla="*/ 285750 h 704850"/>
                <a:gd name="connsiteX5" fmla="*/ 92869 w 664369"/>
                <a:gd name="connsiteY5" fmla="*/ 297657 h 704850"/>
                <a:gd name="connsiteX6" fmla="*/ 90488 w 664369"/>
                <a:gd name="connsiteY6" fmla="*/ 326232 h 704850"/>
                <a:gd name="connsiteX7" fmla="*/ 102394 w 664369"/>
                <a:gd name="connsiteY7" fmla="*/ 330994 h 704850"/>
                <a:gd name="connsiteX8" fmla="*/ 100013 w 664369"/>
                <a:gd name="connsiteY8" fmla="*/ 354807 h 704850"/>
                <a:gd name="connsiteX9" fmla="*/ 104775 w 664369"/>
                <a:gd name="connsiteY9" fmla="*/ 369094 h 704850"/>
                <a:gd name="connsiteX10" fmla="*/ 83344 w 664369"/>
                <a:gd name="connsiteY10" fmla="*/ 388144 h 704850"/>
                <a:gd name="connsiteX11" fmla="*/ 80963 w 664369"/>
                <a:gd name="connsiteY11" fmla="*/ 392907 h 704850"/>
                <a:gd name="connsiteX12" fmla="*/ 69056 w 664369"/>
                <a:gd name="connsiteY12" fmla="*/ 369094 h 704850"/>
                <a:gd name="connsiteX13" fmla="*/ 45244 w 664369"/>
                <a:gd name="connsiteY13" fmla="*/ 381000 h 704850"/>
                <a:gd name="connsiteX14" fmla="*/ 45244 w 664369"/>
                <a:gd name="connsiteY14" fmla="*/ 421482 h 704850"/>
                <a:gd name="connsiteX15" fmla="*/ 52388 w 664369"/>
                <a:gd name="connsiteY15" fmla="*/ 438150 h 704850"/>
                <a:gd name="connsiteX16" fmla="*/ 0 w 664369"/>
                <a:gd name="connsiteY16" fmla="*/ 502444 h 704850"/>
                <a:gd name="connsiteX17" fmla="*/ 33338 w 664369"/>
                <a:gd name="connsiteY17" fmla="*/ 607219 h 704850"/>
                <a:gd name="connsiteX18" fmla="*/ 88106 w 664369"/>
                <a:gd name="connsiteY18" fmla="*/ 642938 h 704850"/>
                <a:gd name="connsiteX19" fmla="*/ 104775 w 664369"/>
                <a:gd name="connsiteY19" fmla="*/ 638175 h 704850"/>
                <a:gd name="connsiteX20" fmla="*/ 152400 w 664369"/>
                <a:gd name="connsiteY20" fmla="*/ 685800 h 704850"/>
                <a:gd name="connsiteX21" fmla="*/ 169069 w 664369"/>
                <a:gd name="connsiteY21" fmla="*/ 685800 h 704850"/>
                <a:gd name="connsiteX22" fmla="*/ 214313 w 664369"/>
                <a:gd name="connsiteY22" fmla="*/ 704850 h 704850"/>
                <a:gd name="connsiteX23" fmla="*/ 230981 w 664369"/>
                <a:gd name="connsiteY23" fmla="*/ 666750 h 704850"/>
                <a:gd name="connsiteX24" fmla="*/ 264319 w 664369"/>
                <a:gd name="connsiteY24" fmla="*/ 647700 h 704850"/>
                <a:gd name="connsiteX25" fmla="*/ 285750 w 664369"/>
                <a:gd name="connsiteY25" fmla="*/ 645319 h 704850"/>
                <a:gd name="connsiteX26" fmla="*/ 352425 w 664369"/>
                <a:gd name="connsiteY26" fmla="*/ 604838 h 704850"/>
                <a:gd name="connsiteX27" fmla="*/ 369094 w 664369"/>
                <a:gd name="connsiteY27" fmla="*/ 597694 h 704850"/>
                <a:gd name="connsiteX28" fmla="*/ 366713 w 664369"/>
                <a:gd name="connsiteY28" fmla="*/ 559594 h 704850"/>
                <a:gd name="connsiteX29" fmla="*/ 369094 w 664369"/>
                <a:gd name="connsiteY29" fmla="*/ 528638 h 704850"/>
                <a:gd name="connsiteX30" fmla="*/ 373856 w 664369"/>
                <a:gd name="connsiteY30" fmla="*/ 497682 h 704850"/>
                <a:gd name="connsiteX31" fmla="*/ 381000 w 664369"/>
                <a:gd name="connsiteY31" fmla="*/ 473869 h 704850"/>
                <a:gd name="connsiteX32" fmla="*/ 407194 w 664369"/>
                <a:gd name="connsiteY32" fmla="*/ 435769 h 704850"/>
                <a:gd name="connsiteX33" fmla="*/ 428625 w 664369"/>
                <a:gd name="connsiteY33" fmla="*/ 385763 h 704850"/>
                <a:gd name="connsiteX34" fmla="*/ 428625 w 664369"/>
                <a:gd name="connsiteY34" fmla="*/ 385763 h 704850"/>
                <a:gd name="connsiteX35" fmla="*/ 476250 w 664369"/>
                <a:gd name="connsiteY35" fmla="*/ 354807 h 704850"/>
                <a:gd name="connsiteX36" fmla="*/ 502444 w 664369"/>
                <a:gd name="connsiteY36" fmla="*/ 330994 h 704850"/>
                <a:gd name="connsiteX37" fmla="*/ 507206 w 664369"/>
                <a:gd name="connsiteY37" fmla="*/ 292894 h 704850"/>
                <a:gd name="connsiteX38" fmla="*/ 573881 w 664369"/>
                <a:gd name="connsiteY38" fmla="*/ 188119 h 704850"/>
                <a:gd name="connsiteX39" fmla="*/ 571500 w 664369"/>
                <a:gd name="connsiteY39" fmla="*/ 169069 h 704850"/>
                <a:gd name="connsiteX40" fmla="*/ 573881 w 664369"/>
                <a:gd name="connsiteY40" fmla="*/ 159544 h 704850"/>
                <a:gd name="connsiteX41" fmla="*/ 614363 w 664369"/>
                <a:gd name="connsiteY41" fmla="*/ 150019 h 704850"/>
                <a:gd name="connsiteX42" fmla="*/ 628650 w 664369"/>
                <a:gd name="connsiteY42" fmla="*/ 159544 h 704850"/>
                <a:gd name="connsiteX43" fmla="*/ 647700 w 664369"/>
                <a:gd name="connsiteY43" fmla="*/ 161925 h 704850"/>
                <a:gd name="connsiteX44" fmla="*/ 659606 w 664369"/>
                <a:gd name="connsiteY44" fmla="*/ 133350 h 704850"/>
                <a:gd name="connsiteX45" fmla="*/ 664369 w 664369"/>
                <a:gd name="connsiteY45" fmla="*/ 119063 h 704850"/>
                <a:gd name="connsiteX46" fmla="*/ 645319 w 664369"/>
                <a:gd name="connsiteY46" fmla="*/ 104775 h 704850"/>
                <a:gd name="connsiteX47" fmla="*/ 642938 w 664369"/>
                <a:gd name="connsiteY47" fmla="*/ 92869 h 704850"/>
                <a:gd name="connsiteX48" fmla="*/ 621506 w 664369"/>
                <a:gd name="connsiteY48" fmla="*/ 83344 h 704850"/>
                <a:gd name="connsiteX49" fmla="*/ 590550 w 664369"/>
                <a:gd name="connsiteY49" fmla="*/ 88107 h 704850"/>
                <a:gd name="connsiteX50" fmla="*/ 573881 w 664369"/>
                <a:gd name="connsiteY50" fmla="*/ 104775 h 704850"/>
                <a:gd name="connsiteX51" fmla="*/ 564356 w 664369"/>
                <a:gd name="connsiteY51" fmla="*/ 116682 h 704850"/>
                <a:gd name="connsiteX52" fmla="*/ 547688 w 664369"/>
                <a:gd name="connsiteY52" fmla="*/ 126207 h 704850"/>
                <a:gd name="connsiteX53" fmla="*/ 528638 w 664369"/>
                <a:gd name="connsiteY53" fmla="*/ 133350 h 704850"/>
                <a:gd name="connsiteX54" fmla="*/ 516731 w 664369"/>
                <a:gd name="connsiteY54" fmla="*/ 128588 h 704850"/>
                <a:gd name="connsiteX55" fmla="*/ 502444 w 664369"/>
                <a:gd name="connsiteY55" fmla="*/ 128588 h 704850"/>
                <a:gd name="connsiteX56" fmla="*/ 495300 w 664369"/>
                <a:gd name="connsiteY56" fmla="*/ 121444 h 704850"/>
                <a:gd name="connsiteX57" fmla="*/ 478631 w 664369"/>
                <a:gd name="connsiteY57" fmla="*/ 164307 h 704850"/>
                <a:gd name="connsiteX58" fmla="*/ 469106 w 664369"/>
                <a:gd name="connsiteY58" fmla="*/ 173832 h 704850"/>
                <a:gd name="connsiteX59" fmla="*/ 459581 w 664369"/>
                <a:gd name="connsiteY59" fmla="*/ 173832 h 704850"/>
                <a:gd name="connsiteX60" fmla="*/ 459581 w 664369"/>
                <a:gd name="connsiteY60" fmla="*/ 173832 h 704850"/>
                <a:gd name="connsiteX61" fmla="*/ 445294 w 664369"/>
                <a:gd name="connsiteY61" fmla="*/ 188119 h 704850"/>
                <a:gd name="connsiteX62" fmla="*/ 431006 w 664369"/>
                <a:gd name="connsiteY62" fmla="*/ 200025 h 704850"/>
                <a:gd name="connsiteX63" fmla="*/ 421481 w 664369"/>
                <a:gd name="connsiteY63" fmla="*/ 207169 h 704850"/>
                <a:gd name="connsiteX64" fmla="*/ 411956 w 664369"/>
                <a:gd name="connsiteY64" fmla="*/ 185738 h 704850"/>
                <a:gd name="connsiteX65" fmla="*/ 397669 w 664369"/>
                <a:gd name="connsiteY65" fmla="*/ 164307 h 704850"/>
                <a:gd name="connsiteX66" fmla="*/ 385763 w 664369"/>
                <a:gd name="connsiteY66" fmla="*/ 145257 h 704850"/>
                <a:gd name="connsiteX67" fmla="*/ 247650 w 664369"/>
                <a:gd name="connsiteY67" fmla="*/ 180975 h 704850"/>
                <a:gd name="connsiteX68" fmla="*/ 190500 w 664369"/>
                <a:gd name="connsiteY68" fmla="*/ 0 h 704850"/>
                <a:gd name="connsiteX0" fmla="*/ 190500 w 664369"/>
                <a:gd name="connsiteY0" fmla="*/ 0 h 704850"/>
                <a:gd name="connsiteX1" fmla="*/ 195263 w 664369"/>
                <a:gd name="connsiteY1" fmla="*/ 73819 h 704850"/>
                <a:gd name="connsiteX2" fmla="*/ 195263 w 664369"/>
                <a:gd name="connsiteY2" fmla="*/ 178594 h 704850"/>
                <a:gd name="connsiteX3" fmla="*/ 147638 w 664369"/>
                <a:gd name="connsiteY3" fmla="*/ 264319 h 704850"/>
                <a:gd name="connsiteX4" fmla="*/ 111919 w 664369"/>
                <a:gd name="connsiteY4" fmla="*/ 285750 h 704850"/>
                <a:gd name="connsiteX5" fmla="*/ 92869 w 664369"/>
                <a:gd name="connsiteY5" fmla="*/ 297657 h 704850"/>
                <a:gd name="connsiteX6" fmla="*/ 90488 w 664369"/>
                <a:gd name="connsiteY6" fmla="*/ 326232 h 704850"/>
                <a:gd name="connsiteX7" fmla="*/ 102394 w 664369"/>
                <a:gd name="connsiteY7" fmla="*/ 330994 h 704850"/>
                <a:gd name="connsiteX8" fmla="*/ 100013 w 664369"/>
                <a:gd name="connsiteY8" fmla="*/ 354807 h 704850"/>
                <a:gd name="connsiteX9" fmla="*/ 104775 w 664369"/>
                <a:gd name="connsiteY9" fmla="*/ 369094 h 704850"/>
                <a:gd name="connsiteX10" fmla="*/ 83344 w 664369"/>
                <a:gd name="connsiteY10" fmla="*/ 388144 h 704850"/>
                <a:gd name="connsiteX11" fmla="*/ 80963 w 664369"/>
                <a:gd name="connsiteY11" fmla="*/ 392907 h 704850"/>
                <a:gd name="connsiteX12" fmla="*/ 69056 w 664369"/>
                <a:gd name="connsiteY12" fmla="*/ 369094 h 704850"/>
                <a:gd name="connsiteX13" fmla="*/ 45244 w 664369"/>
                <a:gd name="connsiteY13" fmla="*/ 381000 h 704850"/>
                <a:gd name="connsiteX14" fmla="*/ 45244 w 664369"/>
                <a:gd name="connsiteY14" fmla="*/ 421482 h 704850"/>
                <a:gd name="connsiteX15" fmla="*/ 52388 w 664369"/>
                <a:gd name="connsiteY15" fmla="*/ 438150 h 704850"/>
                <a:gd name="connsiteX16" fmla="*/ 0 w 664369"/>
                <a:gd name="connsiteY16" fmla="*/ 502444 h 704850"/>
                <a:gd name="connsiteX17" fmla="*/ 33338 w 664369"/>
                <a:gd name="connsiteY17" fmla="*/ 607219 h 704850"/>
                <a:gd name="connsiteX18" fmla="*/ 88106 w 664369"/>
                <a:gd name="connsiteY18" fmla="*/ 642938 h 704850"/>
                <a:gd name="connsiteX19" fmla="*/ 104775 w 664369"/>
                <a:gd name="connsiteY19" fmla="*/ 638175 h 704850"/>
                <a:gd name="connsiteX20" fmla="*/ 152400 w 664369"/>
                <a:gd name="connsiteY20" fmla="*/ 685800 h 704850"/>
                <a:gd name="connsiteX21" fmla="*/ 169069 w 664369"/>
                <a:gd name="connsiteY21" fmla="*/ 685800 h 704850"/>
                <a:gd name="connsiteX22" fmla="*/ 214313 w 664369"/>
                <a:gd name="connsiteY22" fmla="*/ 704850 h 704850"/>
                <a:gd name="connsiteX23" fmla="*/ 230981 w 664369"/>
                <a:gd name="connsiteY23" fmla="*/ 666750 h 704850"/>
                <a:gd name="connsiteX24" fmla="*/ 264319 w 664369"/>
                <a:gd name="connsiteY24" fmla="*/ 647700 h 704850"/>
                <a:gd name="connsiteX25" fmla="*/ 285750 w 664369"/>
                <a:gd name="connsiteY25" fmla="*/ 645319 h 704850"/>
                <a:gd name="connsiteX26" fmla="*/ 352425 w 664369"/>
                <a:gd name="connsiteY26" fmla="*/ 604838 h 704850"/>
                <a:gd name="connsiteX27" fmla="*/ 369094 w 664369"/>
                <a:gd name="connsiteY27" fmla="*/ 597694 h 704850"/>
                <a:gd name="connsiteX28" fmla="*/ 366713 w 664369"/>
                <a:gd name="connsiteY28" fmla="*/ 559594 h 704850"/>
                <a:gd name="connsiteX29" fmla="*/ 369094 w 664369"/>
                <a:gd name="connsiteY29" fmla="*/ 528638 h 704850"/>
                <a:gd name="connsiteX30" fmla="*/ 373856 w 664369"/>
                <a:gd name="connsiteY30" fmla="*/ 497682 h 704850"/>
                <a:gd name="connsiteX31" fmla="*/ 381000 w 664369"/>
                <a:gd name="connsiteY31" fmla="*/ 473869 h 704850"/>
                <a:gd name="connsiteX32" fmla="*/ 407194 w 664369"/>
                <a:gd name="connsiteY32" fmla="*/ 435769 h 704850"/>
                <a:gd name="connsiteX33" fmla="*/ 428625 w 664369"/>
                <a:gd name="connsiteY33" fmla="*/ 385763 h 704850"/>
                <a:gd name="connsiteX34" fmla="*/ 428625 w 664369"/>
                <a:gd name="connsiteY34" fmla="*/ 385763 h 704850"/>
                <a:gd name="connsiteX35" fmla="*/ 476250 w 664369"/>
                <a:gd name="connsiteY35" fmla="*/ 354807 h 704850"/>
                <a:gd name="connsiteX36" fmla="*/ 502444 w 664369"/>
                <a:gd name="connsiteY36" fmla="*/ 330994 h 704850"/>
                <a:gd name="connsiteX37" fmla="*/ 507206 w 664369"/>
                <a:gd name="connsiteY37" fmla="*/ 292894 h 704850"/>
                <a:gd name="connsiteX38" fmla="*/ 573881 w 664369"/>
                <a:gd name="connsiteY38" fmla="*/ 188119 h 704850"/>
                <a:gd name="connsiteX39" fmla="*/ 571500 w 664369"/>
                <a:gd name="connsiteY39" fmla="*/ 169069 h 704850"/>
                <a:gd name="connsiteX40" fmla="*/ 573881 w 664369"/>
                <a:gd name="connsiteY40" fmla="*/ 159544 h 704850"/>
                <a:gd name="connsiteX41" fmla="*/ 614363 w 664369"/>
                <a:gd name="connsiteY41" fmla="*/ 150019 h 704850"/>
                <a:gd name="connsiteX42" fmla="*/ 628650 w 664369"/>
                <a:gd name="connsiteY42" fmla="*/ 159544 h 704850"/>
                <a:gd name="connsiteX43" fmla="*/ 647700 w 664369"/>
                <a:gd name="connsiteY43" fmla="*/ 161925 h 704850"/>
                <a:gd name="connsiteX44" fmla="*/ 659606 w 664369"/>
                <a:gd name="connsiteY44" fmla="*/ 133350 h 704850"/>
                <a:gd name="connsiteX45" fmla="*/ 664369 w 664369"/>
                <a:gd name="connsiteY45" fmla="*/ 119063 h 704850"/>
                <a:gd name="connsiteX46" fmla="*/ 645319 w 664369"/>
                <a:gd name="connsiteY46" fmla="*/ 104775 h 704850"/>
                <a:gd name="connsiteX47" fmla="*/ 642938 w 664369"/>
                <a:gd name="connsiteY47" fmla="*/ 92869 h 704850"/>
                <a:gd name="connsiteX48" fmla="*/ 621506 w 664369"/>
                <a:gd name="connsiteY48" fmla="*/ 83344 h 704850"/>
                <a:gd name="connsiteX49" fmla="*/ 590550 w 664369"/>
                <a:gd name="connsiteY49" fmla="*/ 88107 h 704850"/>
                <a:gd name="connsiteX50" fmla="*/ 573881 w 664369"/>
                <a:gd name="connsiteY50" fmla="*/ 104775 h 704850"/>
                <a:gd name="connsiteX51" fmla="*/ 564356 w 664369"/>
                <a:gd name="connsiteY51" fmla="*/ 116682 h 704850"/>
                <a:gd name="connsiteX52" fmla="*/ 547688 w 664369"/>
                <a:gd name="connsiteY52" fmla="*/ 126207 h 704850"/>
                <a:gd name="connsiteX53" fmla="*/ 528638 w 664369"/>
                <a:gd name="connsiteY53" fmla="*/ 133350 h 704850"/>
                <a:gd name="connsiteX54" fmla="*/ 516731 w 664369"/>
                <a:gd name="connsiteY54" fmla="*/ 128588 h 704850"/>
                <a:gd name="connsiteX55" fmla="*/ 502444 w 664369"/>
                <a:gd name="connsiteY55" fmla="*/ 128588 h 704850"/>
                <a:gd name="connsiteX56" fmla="*/ 495300 w 664369"/>
                <a:gd name="connsiteY56" fmla="*/ 121444 h 704850"/>
                <a:gd name="connsiteX57" fmla="*/ 478631 w 664369"/>
                <a:gd name="connsiteY57" fmla="*/ 164307 h 704850"/>
                <a:gd name="connsiteX58" fmla="*/ 469106 w 664369"/>
                <a:gd name="connsiteY58" fmla="*/ 173832 h 704850"/>
                <a:gd name="connsiteX59" fmla="*/ 459581 w 664369"/>
                <a:gd name="connsiteY59" fmla="*/ 173832 h 704850"/>
                <a:gd name="connsiteX60" fmla="*/ 459581 w 664369"/>
                <a:gd name="connsiteY60" fmla="*/ 173832 h 704850"/>
                <a:gd name="connsiteX61" fmla="*/ 445294 w 664369"/>
                <a:gd name="connsiteY61" fmla="*/ 188119 h 704850"/>
                <a:gd name="connsiteX62" fmla="*/ 431006 w 664369"/>
                <a:gd name="connsiteY62" fmla="*/ 200025 h 704850"/>
                <a:gd name="connsiteX63" fmla="*/ 421481 w 664369"/>
                <a:gd name="connsiteY63" fmla="*/ 207169 h 704850"/>
                <a:gd name="connsiteX64" fmla="*/ 411956 w 664369"/>
                <a:gd name="connsiteY64" fmla="*/ 185738 h 704850"/>
                <a:gd name="connsiteX65" fmla="*/ 397669 w 664369"/>
                <a:gd name="connsiteY65" fmla="*/ 164307 h 704850"/>
                <a:gd name="connsiteX66" fmla="*/ 385763 w 664369"/>
                <a:gd name="connsiteY66" fmla="*/ 145257 h 704850"/>
                <a:gd name="connsiteX67" fmla="*/ 247650 w 664369"/>
                <a:gd name="connsiteY67" fmla="*/ 180975 h 704850"/>
                <a:gd name="connsiteX68" fmla="*/ 204788 w 664369"/>
                <a:gd name="connsiteY68" fmla="*/ 54769 h 704850"/>
                <a:gd name="connsiteX69" fmla="*/ 190500 w 664369"/>
                <a:gd name="connsiteY69" fmla="*/ 0 h 704850"/>
                <a:gd name="connsiteX0" fmla="*/ 190500 w 664369"/>
                <a:gd name="connsiteY0" fmla="*/ 4762 h 709612"/>
                <a:gd name="connsiteX1" fmla="*/ 195263 w 664369"/>
                <a:gd name="connsiteY1" fmla="*/ 78581 h 709612"/>
                <a:gd name="connsiteX2" fmla="*/ 195263 w 664369"/>
                <a:gd name="connsiteY2" fmla="*/ 183356 h 709612"/>
                <a:gd name="connsiteX3" fmla="*/ 147638 w 664369"/>
                <a:gd name="connsiteY3" fmla="*/ 269081 h 709612"/>
                <a:gd name="connsiteX4" fmla="*/ 111919 w 664369"/>
                <a:gd name="connsiteY4" fmla="*/ 290512 h 709612"/>
                <a:gd name="connsiteX5" fmla="*/ 92869 w 664369"/>
                <a:gd name="connsiteY5" fmla="*/ 302419 h 709612"/>
                <a:gd name="connsiteX6" fmla="*/ 90488 w 664369"/>
                <a:gd name="connsiteY6" fmla="*/ 330994 h 709612"/>
                <a:gd name="connsiteX7" fmla="*/ 102394 w 664369"/>
                <a:gd name="connsiteY7" fmla="*/ 335756 h 709612"/>
                <a:gd name="connsiteX8" fmla="*/ 100013 w 664369"/>
                <a:gd name="connsiteY8" fmla="*/ 359569 h 709612"/>
                <a:gd name="connsiteX9" fmla="*/ 104775 w 664369"/>
                <a:gd name="connsiteY9" fmla="*/ 373856 h 709612"/>
                <a:gd name="connsiteX10" fmla="*/ 83344 w 664369"/>
                <a:gd name="connsiteY10" fmla="*/ 392906 h 709612"/>
                <a:gd name="connsiteX11" fmla="*/ 80963 w 664369"/>
                <a:gd name="connsiteY11" fmla="*/ 397669 h 709612"/>
                <a:gd name="connsiteX12" fmla="*/ 69056 w 664369"/>
                <a:gd name="connsiteY12" fmla="*/ 373856 h 709612"/>
                <a:gd name="connsiteX13" fmla="*/ 45244 w 664369"/>
                <a:gd name="connsiteY13" fmla="*/ 385762 h 709612"/>
                <a:gd name="connsiteX14" fmla="*/ 45244 w 664369"/>
                <a:gd name="connsiteY14" fmla="*/ 426244 h 709612"/>
                <a:gd name="connsiteX15" fmla="*/ 52388 w 664369"/>
                <a:gd name="connsiteY15" fmla="*/ 442912 h 709612"/>
                <a:gd name="connsiteX16" fmla="*/ 0 w 664369"/>
                <a:gd name="connsiteY16" fmla="*/ 507206 h 709612"/>
                <a:gd name="connsiteX17" fmla="*/ 33338 w 664369"/>
                <a:gd name="connsiteY17" fmla="*/ 611981 h 709612"/>
                <a:gd name="connsiteX18" fmla="*/ 88106 w 664369"/>
                <a:gd name="connsiteY18" fmla="*/ 647700 h 709612"/>
                <a:gd name="connsiteX19" fmla="*/ 104775 w 664369"/>
                <a:gd name="connsiteY19" fmla="*/ 642937 h 709612"/>
                <a:gd name="connsiteX20" fmla="*/ 152400 w 664369"/>
                <a:gd name="connsiteY20" fmla="*/ 690562 h 709612"/>
                <a:gd name="connsiteX21" fmla="*/ 169069 w 664369"/>
                <a:gd name="connsiteY21" fmla="*/ 690562 h 709612"/>
                <a:gd name="connsiteX22" fmla="*/ 214313 w 664369"/>
                <a:gd name="connsiteY22" fmla="*/ 709612 h 709612"/>
                <a:gd name="connsiteX23" fmla="*/ 230981 w 664369"/>
                <a:gd name="connsiteY23" fmla="*/ 671512 h 709612"/>
                <a:gd name="connsiteX24" fmla="*/ 264319 w 664369"/>
                <a:gd name="connsiteY24" fmla="*/ 652462 h 709612"/>
                <a:gd name="connsiteX25" fmla="*/ 285750 w 664369"/>
                <a:gd name="connsiteY25" fmla="*/ 650081 h 709612"/>
                <a:gd name="connsiteX26" fmla="*/ 352425 w 664369"/>
                <a:gd name="connsiteY26" fmla="*/ 609600 h 709612"/>
                <a:gd name="connsiteX27" fmla="*/ 369094 w 664369"/>
                <a:gd name="connsiteY27" fmla="*/ 602456 h 709612"/>
                <a:gd name="connsiteX28" fmla="*/ 366713 w 664369"/>
                <a:gd name="connsiteY28" fmla="*/ 564356 h 709612"/>
                <a:gd name="connsiteX29" fmla="*/ 369094 w 664369"/>
                <a:gd name="connsiteY29" fmla="*/ 533400 h 709612"/>
                <a:gd name="connsiteX30" fmla="*/ 373856 w 664369"/>
                <a:gd name="connsiteY30" fmla="*/ 502444 h 709612"/>
                <a:gd name="connsiteX31" fmla="*/ 381000 w 664369"/>
                <a:gd name="connsiteY31" fmla="*/ 478631 h 709612"/>
                <a:gd name="connsiteX32" fmla="*/ 407194 w 664369"/>
                <a:gd name="connsiteY32" fmla="*/ 440531 h 709612"/>
                <a:gd name="connsiteX33" fmla="*/ 428625 w 664369"/>
                <a:gd name="connsiteY33" fmla="*/ 390525 h 709612"/>
                <a:gd name="connsiteX34" fmla="*/ 428625 w 664369"/>
                <a:gd name="connsiteY34" fmla="*/ 390525 h 709612"/>
                <a:gd name="connsiteX35" fmla="*/ 476250 w 664369"/>
                <a:gd name="connsiteY35" fmla="*/ 359569 h 709612"/>
                <a:gd name="connsiteX36" fmla="*/ 502444 w 664369"/>
                <a:gd name="connsiteY36" fmla="*/ 335756 h 709612"/>
                <a:gd name="connsiteX37" fmla="*/ 507206 w 664369"/>
                <a:gd name="connsiteY37" fmla="*/ 297656 h 709612"/>
                <a:gd name="connsiteX38" fmla="*/ 573881 w 664369"/>
                <a:gd name="connsiteY38" fmla="*/ 192881 h 709612"/>
                <a:gd name="connsiteX39" fmla="*/ 571500 w 664369"/>
                <a:gd name="connsiteY39" fmla="*/ 173831 h 709612"/>
                <a:gd name="connsiteX40" fmla="*/ 573881 w 664369"/>
                <a:gd name="connsiteY40" fmla="*/ 164306 h 709612"/>
                <a:gd name="connsiteX41" fmla="*/ 614363 w 664369"/>
                <a:gd name="connsiteY41" fmla="*/ 154781 h 709612"/>
                <a:gd name="connsiteX42" fmla="*/ 628650 w 664369"/>
                <a:gd name="connsiteY42" fmla="*/ 164306 h 709612"/>
                <a:gd name="connsiteX43" fmla="*/ 647700 w 664369"/>
                <a:gd name="connsiteY43" fmla="*/ 166687 h 709612"/>
                <a:gd name="connsiteX44" fmla="*/ 659606 w 664369"/>
                <a:gd name="connsiteY44" fmla="*/ 138112 h 709612"/>
                <a:gd name="connsiteX45" fmla="*/ 664369 w 664369"/>
                <a:gd name="connsiteY45" fmla="*/ 123825 h 709612"/>
                <a:gd name="connsiteX46" fmla="*/ 645319 w 664369"/>
                <a:gd name="connsiteY46" fmla="*/ 109537 h 709612"/>
                <a:gd name="connsiteX47" fmla="*/ 642938 w 664369"/>
                <a:gd name="connsiteY47" fmla="*/ 97631 h 709612"/>
                <a:gd name="connsiteX48" fmla="*/ 621506 w 664369"/>
                <a:gd name="connsiteY48" fmla="*/ 88106 h 709612"/>
                <a:gd name="connsiteX49" fmla="*/ 590550 w 664369"/>
                <a:gd name="connsiteY49" fmla="*/ 92869 h 709612"/>
                <a:gd name="connsiteX50" fmla="*/ 573881 w 664369"/>
                <a:gd name="connsiteY50" fmla="*/ 109537 h 709612"/>
                <a:gd name="connsiteX51" fmla="*/ 564356 w 664369"/>
                <a:gd name="connsiteY51" fmla="*/ 121444 h 709612"/>
                <a:gd name="connsiteX52" fmla="*/ 547688 w 664369"/>
                <a:gd name="connsiteY52" fmla="*/ 130969 h 709612"/>
                <a:gd name="connsiteX53" fmla="*/ 528638 w 664369"/>
                <a:gd name="connsiteY53" fmla="*/ 138112 h 709612"/>
                <a:gd name="connsiteX54" fmla="*/ 516731 w 664369"/>
                <a:gd name="connsiteY54" fmla="*/ 133350 h 709612"/>
                <a:gd name="connsiteX55" fmla="*/ 502444 w 664369"/>
                <a:gd name="connsiteY55" fmla="*/ 133350 h 709612"/>
                <a:gd name="connsiteX56" fmla="*/ 495300 w 664369"/>
                <a:gd name="connsiteY56" fmla="*/ 126206 h 709612"/>
                <a:gd name="connsiteX57" fmla="*/ 478631 w 664369"/>
                <a:gd name="connsiteY57" fmla="*/ 169069 h 709612"/>
                <a:gd name="connsiteX58" fmla="*/ 469106 w 664369"/>
                <a:gd name="connsiteY58" fmla="*/ 178594 h 709612"/>
                <a:gd name="connsiteX59" fmla="*/ 459581 w 664369"/>
                <a:gd name="connsiteY59" fmla="*/ 178594 h 709612"/>
                <a:gd name="connsiteX60" fmla="*/ 459581 w 664369"/>
                <a:gd name="connsiteY60" fmla="*/ 178594 h 709612"/>
                <a:gd name="connsiteX61" fmla="*/ 445294 w 664369"/>
                <a:gd name="connsiteY61" fmla="*/ 192881 h 709612"/>
                <a:gd name="connsiteX62" fmla="*/ 431006 w 664369"/>
                <a:gd name="connsiteY62" fmla="*/ 204787 h 709612"/>
                <a:gd name="connsiteX63" fmla="*/ 421481 w 664369"/>
                <a:gd name="connsiteY63" fmla="*/ 211931 h 709612"/>
                <a:gd name="connsiteX64" fmla="*/ 411956 w 664369"/>
                <a:gd name="connsiteY64" fmla="*/ 190500 h 709612"/>
                <a:gd name="connsiteX65" fmla="*/ 397669 w 664369"/>
                <a:gd name="connsiteY65" fmla="*/ 169069 h 709612"/>
                <a:gd name="connsiteX66" fmla="*/ 385763 w 664369"/>
                <a:gd name="connsiteY66" fmla="*/ 150019 h 709612"/>
                <a:gd name="connsiteX67" fmla="*/ 247650 w 664369"/>
                <a:gd name="connsiteY67" fmla="*/ 185737 h 709612"/>
                <a:gd name="connsiteX68" fmla="*/ 202406 w 664369"/>
                <a:gd name="connsiteY68" fmla="*/ 0 h 709612"/>
                <a:gd name="connsiteX69" fmla="*/ 190500 w 664369"/>
                <a:gd name="connsiteY69" fmla="*/ 4762 h 709612"/>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64319 w 664369"/>
                <a:gd name="connsiteY24" fmla="*/ 652462 h 728705"/>
                <a:gd name="connsiteX25" fmla="*/ 285750 w 664369"/>
                <a:gd name="connsiteY25" fmla="*/ 650081 h 728705"/>
                <a:gd name="connsiteX26" fmla="*/ 352425 w 664369"/>
                <a:gd name="connsiteY26" fmla="*/ 609600 h 728705"/>
                <a:gd name="connsiteX27" fmla="*/ 369094 w 664369"/>
                <a:gd name="connsiteY27" fmla="*/ 602456 h 728705"/>
                <a:gd name="connsiteX28" fmla="*/ 366713 w 664369"/>
                <a:gd name="connsiteY28" fmla="*/ 564356 h 728705"/>
                <a:gd name="connsiteX29" fmla="*/ 369094 w 664369"/>
                <a:gd name="connsiteY29" fmla="*/ 533400 h 728705"/>
                <a:gd name="connsiteX30" fmla="*/ 373856 w 664369"/>
                <a:gd name="connsiteY30" fmla="*/ 502444 h 728705"/>
                <a:gd name="connsiteX31" fmla="*/ 381000 w 664369"/>
                <a:gd name="connsiteY31" fmla="*/ 478631 h 728705"/>
                <a:gd name="connsiteX32" fmla="*/ 407194 w 664369"/>
                <a:gd name="connsiteY32" fmla="*/ 440531 h 728705"/>
                <a:gd name="connsiteX33" fmla="*/ 428625 w 664369"/>
                <a:gd name="connsiteY33" fmla="*/ 390525 h 728705"/>
                <a:gd name="connsiteX34" fmla="*/ 428625 w 664369"/>
                <a:gd name="connsiteY34" fmla="*/ 390525 h 728705"/>
                <a:gd name="connsiteX35" fmla="*/ 476250 w 664369"/>
                <a:gd name="connsiteY35" fmla="*/ 359569 h 728705"/>
                <a:gd name="connsiteX36" fmla="*/ 502444 w 664369"/>
                <a:gd name="connsiteY36" fmla="*/ 335756 h 728705"/>
                <a:gd name="connsiteX37" fmla="*/ 507206 w 664369"/>
                <a:gd name="connsiteY37" fmla="*/ 297656 h 728705"/>
                <a:gd name="connsiteX38" fmla="*/ 573881 w 664369"/>
                <a:gd name="connsiteY38" fmla="*/ 192881 h 728705"/>
                <a:gd name="connsiteX39" fmla="*/ 571500 w 664369"/>
                <a:gd name="connsiteY39" fmla="*/ 173831 h 728705"/>
                <a:gd name="connsiteX40" fmla="*/ 573881 w 664369"/>
                <a:gd name="connsiteY40" fmla="*/ 164306 h 728705"/>
                <a:gd name="connsiteX41" fmla="*/ 614363 w 664369"/>
                <a:gd name="connsiteY41" fmla="*/ 154781 h 728705"/>
                <a:gd name="connsiteX42" fmla="*/ 628650 w 664369"/>
                <a:gd name="connsiteY42" fmla="*/ 164306 h 728705"/>
                <a:gd name="connsiteX43" fmla="*/ 647700 w 664369"/>
                <a:gd name="connsiteY43" fmla="*/ 166687 h 728705"/>
                <a:gd name="connsiteX44" fmla="*/ 659606 w 664369"/>
                <a:gd name="connsiteY44" fmla="*/ 138112 h 728705"/>
                <a:gd name="connsiteX45" fmla="*/ 664369 w 664369"/>
                <a:gd name="connsiteY45" fmla="*/ 123825 h 728705"/>
                <a:gd name="connsiteX46" fmla="*/ 645319 w 664369"/>
                <a:gd name="connsiteY46" fmla="*/ 109537 h 728705"/>
                <a:gd name="connsiteX47" fmla="*/ 642938 w 664369"/>
                <a:gd name="connsiteY47" fmla="*/ 97631 h 728705"/>
                <a:gd name="connsiteX48" fmla="*/ 621506 w 664369"/>
                <a:gd name="connsiteY48" fmla="*/ 88106 h 728705"/>
                <a:gd name="connsiteX49" fmla="*/ 590550 w 664369"/>
                <a:gd name="connsiteY49" fmla="*/ 92869 h 728705"/>
                <a:gd name="connsiteX50" fmla="*/ 573881 w 664369"/>
                <a:gd name="connsiteY50" fmla="*/ 109537 h 728705"/>
                <a:gd name="connsiteX51" fmla="*/ 564356 w 664369"/>
                <a:gd name="connsiteY51" fmla="*/ 121444 h 728705"/>
                <a:gd name="connsiteX52" fmla="*/ 547688 w 664369"/>
                <a:gd name="connsiteY52" fmla="*/ 130969 h 728705"/>
                <a:gd name="connsiteX53" fmla="*/ 528638 w 664369"/>
                <a:gd name="connsiteY53" fmla="*/ 138112 h 728705"/>
                <a:gd name="connsiteX54" fmla="*/ 516731 w 664369"/>
                <a:gd name="connsiteY54" fmla="*/ 133350 h 728705"/>
                <a:gd name="connsiteX55" fmla="*/ 502444 w 664369"/>
                <a:gd name="connsiteY55" fmla="*/ 133350 h 728705"/>
                <a:gd name="connsiteX56" fmla="*/ 495300 w 664369"/>
                <a:gd name="connsiteY56" fmla="*/ 126206 h 728705"/>
                <a:gd name="connsiteX57" fmla="*/ 478631 w 664369"/>
                <a:gd name="connsiteY57" fmla="*/ 169069 h 728705"/>
                <a:gd name="connsiteX58" fmla="*/ 469106 w 664369"/>
                <a:gd name="connsiteY58" fmla="*/ 178594 h 728705"/>
                <a:gd name="connsiteX59" fmla="*/ 459581 w 664369"/>
                <a:gd name="connsiteY59" fmla="*/ 178594 h 728705"/>
                <a:gd name="connsiteX60" fmla="*/ 459581 w 664369"/>
                <a:gd name="connsiteY60" fmla="*/ 178594 h 728705"/>
                <a:gd name="connsiteX61" fmla="*/ 445294 w 664369"/>
                <a:gd name="connsiteY61" fmla="*/ 192881 h 728705"/>
                <a:gd name="connsiteX62" fmla="*/ 431006 w 664369"/>
                <a:gd name="connsiteY62" fmla="*/ 204787 h 728705"/>
                <a:gd name="connsiteX63" fmla="*/ 421481 w 664369"/>
                <a:gd name="connsiteY63" fmla="*/ 211931 h 728705"/>
                <a:gd name="connsiteX64" fmla="*/ 411956 w 664369"/>
                <a:gd name="connsiteY64" fmla="*/ 190500 h 728705"/>
                <a:gd name="connsiteX65" fmla="*/ 397669 w 664369"/>
                <a:gd name="connsiteY65" fmla="*/ 169069 h 728705"/>
                <a:gd name="connsiteX66" fmla="*/ 385763 w 664369"/>
                <a:gd name="connsiteY66" fmla="*/ 150019 h 728705"/>
                <a:gd name="connsiteX67" fmla="*/ 247650 w 664369"/>
                <a:gd name="connsiteY67" fmla="*/ 185737 h 728705"/>
                <a:gd name="connsiteX68" fmla="*/ 202406 w 664369"/>
                <a:gd name="connsiteY68" fmla="*/ 0 h 728705"/>
                <a:gd name="connsiteX69" fmla="*/ 190500 w 664369"/>
                <a:gd name="connsiteY69"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64319 w 664369"/>
                <a:gd name="connsiteY24" fmla="*/ 652462 h 728705"/>
                <a:gd name="connsiteX25" fmla="*/ 285750 w 664369"/>
                <a:gd name="connsiteY25" fmla="*/ 650081 h 728705"/>
                <a:gd name="connsiteX26" fmla="*/ 354803 w 664369"/>
                <a:gd name="connsiteY26" fmla="*/ 628692 h 728705"/>
                <a:gd name="connsiteX27" fmla="*/ 369094 w 664369"/>
                <a:gd name="connsiteY27" fmla="*/ 602456 h 728705"/>
                <a:gd name="connsiteX28" fmla="*/ 366713 w 664369"/>
                <a:gd name="connsiteY28" fmla="*/ 564356 h 728705"/>
                <a:gd name="connsiteX29" fmla="*/ 369094 w 664369"/>
                <a:gd name="connsiteY29" fmla="*/ 533400 h 728705"/>
                <a:gd name="connsiteX30" fmla="*/ 373856 w 664369"/>
                <a:gd name="connsiteY30" fmla="*/ 502444 h 728705"/>
                <a:gd name="connsiteX31" fmla="*/ 381000 w 664369"/>
                <a:gd name="connsiteY31" fmla="*/ 478631 h 728705"/>
                <a:gd name="connsiteX32" fmla="*/ 407194 w 664369"/>
                <a:gd name="connsiteY32" fmla="*/ 440531 h 728705"/>
                <a:gd name="connsiteX33" fmla="*/ 428625 w 664369"/>
                <a:gd name="connsiteY33" fmla="*/ 390525 h 728705"/>
                <a:gd name="connsiteX34" fmla="*/ 428625 w 664369"/>
                <a:gd name="connsiteY34" fmla="*/ 390525 h 728705"/>
                <a:gd name="connsiteX35" fmla="*/ 476250 w 664369"/>
                <a:gd name="connsiteY35" fmla="*/ 359569 h 728705"/>
                <a:gd name="connsiteX36" fmla="*/ 502444 w 664369"/>
                <a:gd name="connsiteY36" fmla="*/ 335756 h 728705"/>
                <a:gd name="connsiteX37" fmla="*/ 507206 w 664369"/>
                <a:gd name="connsiteY37" fmla="*/ 297656 h 728705"/>
                <a:gd name="connsiteX38" fmla="*/ 573881 w 664369"/>
                <a:gd name="connsiteY38" fmla="*/ 192881 h 728705"/>
                <a:gd name="connsiteX39" fmla="*/ 571500 w 664369"/>
                <a:gd name="connsiteY39" fmla="*/ 173831 h 728705"/>
                <a:gd name="connsiteX40" fmla="*/ 573881 w 664369"/>
                <a:gd name="connsiteY40" fmla="*/ 164306 h 728705"/>
                <a:gd name="connsiteX41" fmla="*/ 614363 w 664369"/>
                <a:gd name="connsiteY41" fmla="*/ 154781 h 728705"/>
                <a:gd name="connsiteX42" fmla="*/ 628650 w 664369"/>
                <a:gd name="connsiteY42" fmla="*/ 164306 h 728705"/>
                <a:gd name="connsiteX43" fmla="*/ 647700 w 664369"/>
                <a:gd name="connsiteY43" fmla="*/ 166687 h 728705"/>
                <a:gd name="connsiteX44" fmla="*/ 659606 w 664369"/>
                <a:gd name="connsiteY44" fmla="*/ 138112 h 728705"/>
                <a:gd name="connsiteX45" fmla="*/ 664369 w 664369"/>
                <a:gd name="connsiteY45" fmla="*/ 123825 h 728705"/>
                <a:gd name="connsiteX46" fmla="*/ 645319 w 664369"/>
                <a:gd name="connsiteY46" fmla="*/ 109537 h 728705"/>
                <a:gd name="connsiteX47" fmla="*/ 642938 w 664369"/>
                <a:gd name="connsiteY47" fmla="*/ 97631 h 728705"/>
                <a:gd name="connsiteX48" fmla="*/ 621506 w 664369"/>
                <a:gd name="connsiteY48" fmla="*/ 88106 h 728705"/>
                <a:gd name="connsiteX49" fmla="*/ 590550 w 664369"/>
                <a:gd name="connsiteY49" fmla="*/ 92869 h 728705"/>
                <a:gd name="connsiteX50" fmla="*/ 573881 w 664369"/>
                <a:gd name="connsiteY50" fmla="*/ 109537 h 728705"/>
                <a:gd name="connsiteX51" fmla="*/ 564356 w 664369"/>
                <a:gd name="connsiteY51" fmla="*/ 121444 h 728705"/>
                <a:gd name="connsiteX52" fmla="*/ 547688 w 664369"/>
                <a:gd name="connsiteY52" fmla="*/ 130969 h 728705"/>
                <a:gd name="connsiteX53" fmla="*/ 528638 w 664369"/>
                <a:gd name="connsiteY53" fmla="*/ 138112 h 728705"/>
                <a:gd name="connsiteX54" fmla="*/ 516731 w 664369"/>
                <a:gd name="connsiteY54" fmla="*/ 133350 h 728705"/>
                <a:gd name="connsiteX55" fmla="*/ 502444 w 664369"/>
                <a:gd name="connsiteY55" fmla="*/ 133350 h 728705"/>
                <a:gd name="connsiteX56" fmla="*/ 495300 w 664369"/>
                <a:gd name="connsiteY56" fmla="*/ 126206 h 728705"/>
                <a:gd name="connsiteX57" fmla="*/ 478631 w 664369"/>
                <a:gd name="connsiteY57" fmla="*/ 169069 h 728705"/>
                <a:gd name="connsiteX58" fmla="*/ 469106 w 664369"/>
                <a:gd name="connsiteY58" fmla="*/ 178594 h 728705"/>
                <a:gd name="connsiteX59" fmla="*/ 459581 w 664369"/>
                <a:gd name="connsiteY59" fmla="*/ 178594 h 728705"/>
                <a:gd name="connsiteX60" fmla="*/ 459581 w 664369"/>
                <a:gd name="connsiteY60" fmla="*/ 178594 h 728705"/>
                <a:gd name="connsiteX61" fmla="*/ 445294 w 664369"/>
                <a:gd name="connsiteY61" fmla="*/ 192881 h 728705"/>
                <a:gd name="connsiteX62" fmla="*/ 431006 w 664369"/>
                <a:gd name="connsiteY62" fmla="*/ 204787 h 728705"/>
                <a:gd name="connsiteX63" fmla="*/ 421481 w 664369"/>
                <a:gd name="connsiteY63" fmla="*/ 211931 h 728705"/>
                <a:gd name="connsiteX64" fmla="*/ 411956 w 664369"/>
                <a:gd name="connsiteY64" fmla="*/ 190500 h 728705"/>
                <a:gd name="connsiteX65" fmla="*/ 397669 w 664369"/>
                <a:gd name="connsiteY65" fmla="*/ 169069 h 728705"/>
                <a:gd name="connsiteX66" fmla="*/ 385763 w 664369"/>
                <a:gd name="connsiteY66" fmla="*/ 150019 h 728705"/>
                <a:gd name="connsiteX67" fmla="*/ 247650 w 664369"/>
                <a:gd name="connsiteY67" fmla="*/ 185737 h 728705"/>
                <a:gd name="connsiteX68" fmla="*/ 202406 w 664369"/>
                <a:gd name="connsiteY68" fmla="*/ 0 h 728705"/>
                <a:gd name="connsiteX69" fmla="*/ 190500 w 664369"/>
                <a:gd name="connsiteY69"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169069 w 664369"/>
                <a:gd name="connsiteY21" fmla="*/ 690562 h 728705"/>
                <a:gd name="connsiteX22" fmla="*/ 214313 w 664369"/>
                <a:gd name="connsiteY22" fmla="*/ 728705 h 728705"/>
                <a:gd name="connsiteX23" fmla="*/ 230981 w 664369"/>
                <a:gd name="connsiteY23" fmla="*/ 671512 h 728705"/>
                <a:gd name="connsiteX24" fmla="*/ 285750 w 664369"/>
                <a:gd name="connsiteY24" fmla="*/ 650081 h 728705"/>
                <a:gd name="connsiteX25" fmla="*/ 354803 w 664369"/>
                <a:gd name="connsiteY25" fmla="*/ 628692 h 728705"/>
                <a:gd name="connsiteX26" fmla="*/ 369094 w 664369"/>
                <a:gd name="connsiteY26" fmla="*/ 602456 h 728705"/>
                <a:gd name="connsiteX27" fmla="*/ 366713 w 664369"/>
                <a:gd name="connsiteY27" fmla="*/ 564356 h 728705"/>
                <a:gd name="connsiteX28" fmla="*/ 369094 w 664369"/>
                <a:gd name="connsiteY28" fmla="*/ 533400 h 728705"/>
                <a:gd name="connsiteX29" fmla="*/ 373856 w 664369"/>
                <a:gd name="connsiteY29" fmla="*/ 502444 h 728705"/>
                <a:gd name="connsiteX30" fmla="*/ 381000 w 664369"/>
                <a:gd name="connsiteY30" fmla="*/ 478631 h 728705"/>
                <a:gd name="connsiteX31" fmla="*/ 407194 w 664369"/>
                <a:gd name="connsiteY31" fmla="*/ 440531 h 728705"/>
                <a:gd name="connsiteX32" fmla="*/ 428625 w 664369"/>
                <a:gd name="connsiteY32" fmla="*/ 390525 h 728705"/>
                <a:gd name="connsiteX33" fmla="*/ 428625 w 664369"/>
                <a:gd name="connsiteY33" fmla="*/ 390525 h 728705"/>
                <a:gd name="connsiteX34" fmla="*/ 476250 w 664369"/>
                <a:gd name="connsiteY34" fmla="*/ 359569 h 728705"/>
                <a:gd name="connsiteX35" fmla="*/ 502444 w 664369"/>
                <a:gd name="connsiteY35" fmla="*/ 335756 h 728705"/>
                <a:gd name="connsiteX36" fmla="*/ 507206 w 664369"/>
                <a:gd name="connsiteY36" fmla="*/ 297656 h 728705"/>
                <a:gd name="connsiteX37" fmla="*/ 573881 w 664369"/>
                <a:gd name="connsiteY37" fmla="*/ 192881 h 728705"/>
                <a:gd name="connsiteX38" fmla="*/ 571500 w 664369"/>
                <a:gd name="connsiteY38" fmla="*/ 173831 h 728705"/>
                <a:gd name="connsiteX39" fmla="*/ 573881 w 664369"/>
                <a:gd name="connsiteY39" fmla="*/ 164306 h 728705"/>
                <a:gd name="connsiteX40" fmla="*/ 614363 w 664369"/>
                <a:gd name="connsiteY40" fmla="*/ 154781 h 728705"/>
                <a:gd name="connsiteX41" fmla="*/ 628650 w 664369"/>
                <a:gd name="connsiteY41" fmla="*/ 164306 h 728705"/>
                <a:gd name="connsiteX42" fmla="*/ 647700 w 664369"/>
                <a:gd name="connsiteY42" fmla="*/ 166687 h 728705"/>
                <a:gd name="connsiteX43" fmla="*/ 659606 w 664369"/>
                <a:gd name="connsiteY43" fmla="*/ 138112 h 728705"/>
                <a:gd name="connsiteX44" fmla="*/ 664369 w 664369"/>
                <a:gd name="connsiteY44" fmla="*/ 123825 h 728705"/>
                <a:gd name="connsiteX45" fmla="*/ 645319 w 664369"/>
                <a:gd name="connsiteY45" fmla="*/ 109537 h 728705"/>
                <a:gd name="connsiteX46" fmla="*/ 642938 w 664369"/>
                <a:gd name="connsiteY46" fmla="*/ 97631 h 728705"/>
                <a:gd name="connsiteX47" fmla="*/ 621506 w 664369"/>
                <a:gd name="connsiteY47" fmla="*/ 88106 h 728705"/>
                <a:gd name="connsiteX48" fmla="*/ 590550 w 664369"/>
                <a:gd name="connsiteY48" fmla="*/ 92869 h 728705"/>
                <a:gd name="connsiteX49" fmla="*/ 573881 w 664369"/>
                <a:gd name="connsiteY49" fmla="*/ 109537 h 728705"/>
                <a:gd name="connsiteX50" fmla="*/ 564356 w 664369"/>
                <a:gd name="connsiteY50" fmla="*/ 121444 h 728705"/>
                <a:gd name="connsiteX51" fmla="*/ 547688 w 664369"/>
                <a:gd name="connsiteY51" fmla="*/ 130969 h 728705"/>
                <a:gd name="connsiteX52" fmla="*/ 528638 w 664369"/>
                <a:gd name="connsiteY52" fmla="*/ 138112 h 728705"/>
                <a:gd name="connsiteX53" fmla="*/ 516731 w 664369"/>
                <a:gd name="connsiteY53" fmla="*/ 133350 h 728705"/>
                <a:gd name="connsiteX54" fmla="*/ 502444 w 664369"/>
                <a:gd name="connsiteY54" fmla="*/ 133350 h 728705"/>
                <a:gd name="connsiteX55" fmla="*/ 495300 w 664369"/>
                <a:gd name="connsiteY55" fmla="*/ 126206 h 728705"/>
                <a:gd name="connsiteX56" fmla="*/ 478631 w 664369"/>
                <a:gd name="connsiteY56" fmla="*/ 169069 h 728705"/>
                <a:gd name="connsiteX57" fmla="*/ 469106 w 664369"/>
                <a:gd name="connsiteY57" fmla="*/ 178594 h 728705"/>
                <a:gd name="connsiteX58" fmla="*/ 459581 w 664369"/>
                <a:gd name="connsiteY58" fmla="*/ 178594 h 728705"/>
                <a:gd name="connsiteX59" fmla="*/ 459581 w 664369"/>
                <a:gd name="connsiteY59" fmla="*/ 178594 h 728705"/>
                <a:gd name="connsiteX60" fmla="*/ 445294 w 664369"/>
                <a:gd name="connsiteY60" fmla="*/ 192881 h 728705"/>
                <a:gd name="connsiteX61" fmla="*/ 431006 w 664369"/>
                <a:gd name="connsiteY61" fmla="*/ 204787 h 728705"/>
                <a:gd name="connsiteX62" fmla="*/ 421481 w 664369"/>
                <a:gd name="connsiteY62" fmla="*/ 211931 h 728705"/>
                <a:gd name="connsiteX63" fmla="*/ 411956 w 664369"/>
                <a:gd name="connsiteY63" fmla="*/ 190500 h 728705"/>
                <a:gd name="connsiteX64" fmla="*/ 397669 w 664369"/>
                <a:gd name="connsiteY64" fmla="*/ 169069 h 728705"/>
                <a:gd name="connsiteX65" fmla="*/ 385763 w 664369"/>
                <a:gd name="connsiteY65" fmla="*/ 150019 h 728705"/>
                <a:gd name="connsiteX66" fmla="*/ 247650 w 664369"/>
                <a:gd name="connsiteY66" fmla="*/ 185737 h 728705"/>
                <a:gd name="connsiteX67" fmla="*/ 202406 w 664369"/>
                <a:gd name="connsiteY67" fmla="*/ 0 h 728705"/>
                <a:gd name="connsiteX68" fmla="*/ 190500 w 664369"/>
                <a:gd name="connsiteY68"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69056 w 664369"/>
                <a:gd name="connsiteY12" fmla="*/ 37385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80963 w 664369"/>
                <a:gd name="connsiteY11" fmla="*/ 397669 h 728705"/>
                <a:gd name="connsiteX12" fmla="*/ 76191 w 664369"/>
                <a:gd name="connsiteY12" fmla="*/ 36669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133288 w 664369"/>
                <a:gd name="connsiteY11" fmla="*/ 443014 h 728705"/>
                <a:gd name="connsiteX12" fmla="*/ 76191 w 664369"/>
                <a:gd name="connsiteY12" fmla="*/ 366696 h 728705"/>
                <a:gd name="connsiteX13" fmla="*/ 45244 w 664369"/>
                <a:gd name="connsiteY13" fmla="*/ 385762 h 728705"/>
                <a:gd name="connsiteX14" fmla="*/ 45244 w 664369"/>
                <a:gd name="connsiteY14" fmla="*/ 426244 h 728705"/>
                <a:gd name="connsiteX15" fmla="*/ 52388 w 664369"/>
                <a:gd name="connsiteY15" fmla="*/ 442912 h 728705"/>
                <a:gd name="connsiteX16" fmla="*/ 0 w 664369"/>
                <a:gd name="connsiteY16" fmla="*/ 507206 h 728705"/>
                <a:gd name="connsiteX17" fmla="*/ 33338 w 664369"/>
                <a:gd name="connsiteY17" fmla="*/ 611981 h 728705"/>
                <a:gd name="connsiteX18" fmla="*/ 88106 w 664369"/>
                <a:gd name="connsiteY18" fmla="*/ 647700 h 728705"/>
                <a:gd name="connsiteX19" fmla="*/ 104775 w 664369"/>
                <a:gd name="connsiteY19" fmla="*/ 642937 h 728705"/>
                <a:gd name="connsiteX20" fmla="*/ 152400 w 664369"/>
                <a:gd name="connsiteY20" fmla="*/ 690562 h 728705"/>
                <a:gd name="connsiteX21" fmla="*/ 214313 w 664369"/>
                <a:gd name="connsiteY21" fmla="*/ 728705 h 728705"/>
                <a:gd name="connsiteX22" fmla="*/ 230981 w 664369"/>
                <a:gd name="connsiteY22" fmla="*/ 671512 h 728705"/>
                <a:gd name="connsiteX23" fmla="*/ 285750 w 664369"/>
                <a:gd name="connsiteY23" fmla="*/ 650081 h 728705"/>
                <a:gd name="connsiteX24" fmla="*/ 354803 w 664369"/>
                <a:gd name="connsiteY24" fmla="*/ 628692 h 728705"/>
                <a:gd name="connsiteX25" fmla="*/ 369094 w 664369"/>
                <a:gd name="connsiteY25" fmla="*/ 602456 h 728705"/>
                <a:gd name="connsiteX26" fmla="*/ 366713 w 664369"/>
                <a:gd name="connsiteY26" fmla="*/ 564356 h 728705"/>
                <a:gd name="connsiteX27" fmla="*/ 369094 w 664369"/>
                <a:gd name="connsiteY27" fmla="*/ 533400 h 728705"/>
                <a:gd name="connsiteX28" fmla="*/ 373856 w 664369"/>
                <a:gd name="connsiteY28" fmla="*/ 502444 h 728705"/>
                <a:gd name="connsiteX29" fmla="*/ 381000 w 664369"/>
                <a:gd name="connsiteY29" fmla="*/ 478631 h 728705"/>
                <a:gd name="connsiteX30" fmla="*/ 407194 w 664369"/>
                <a:gd name="connsiteY30" fmla="*/ 440531 h 728705"/>
                <a:gd name="connsiteX31" fmla="*/ 428625 w 664369"/>
                <a:gd name="connsiteY31" fmla="*/ 390525 h 728705"/>
                <a:gd name="connsiteX32" fmla="*/ 428625 w 664369"/>
                <a:gd name="connsiteY32" fmla="*/ 390525 h 728705"/>
                <a:gd name="connsiteX33" fmla="*/ 476250 w 664369"/>
                <a:gd name="connsiteY33" fmla="*/ 359569 h 728705"/>
                <a:gd name="connsiteX34" fmla="*/ 502444 w 664369"/>
                <a:gd name="connsiteY34" fmla="*/ 335756 h 728705"/>
                <a:gd name="connsiteX35" fmla="*/ 507206 w 664369"/>
                <a:gd name="connsiteY35" fmla="*/ 297656 h 728705"/>
                <a:gd name="connsiteX36" fmla="*/ 573881 w 664369"/>
                <a:gd name="connsiteY36" fmla="*/ 192881 h 728705"/>
                <a:gd name="connsiteX37" fmla="*/ 571500 w 664369"/>
                <a:gd name="connsiteY37" fmla="*/ 173831 h 728705"/>
                <a:gd name="connsiteX38" fmla="*/ 573881 w 664369"/>
                <a:gd name="connsiteY38" fmla="*/ 164306 h 728705"/>
                <a:gd name="connsiteX39" fmla="*/ 614363 w 664369"/>
                <a:gd name="connsiteY39" fmla="*/ 154781 h 728705"/>
                <a:gd name="connsiteX40" fmla="*/ 628650 w 664369"/>
                <a:gd name="connsiteY40" fmla="*/ 164306 h 728705"/>
                <a:gd name="connsiteX41" fmla="*/ 647700 w 664369"/>
                <a:gd name="connsiteY41" fmla="*/ 166687 h 728705"/>
                <a:gd name="connsiteX42" fmla="*/ 659606 w 664369"/>
                <a:gd name="connsiteY42" fmla="*/ 138112 h 728705"/>
                <a:gd name="connsiteX43" fmla="*/ 664369 w 664369"/>
                <a:gd name="connsiteY43" fmla="*/ 123825 h 728705"/>
                <a:gd name="connsiteX44" fmla="*/ 645319 w 664369"/>
                <a:gd name="connsiteY44" fmla="*/ 109537 h 728705"/>
                <a:gd name="connsiteX45" fmla="*/ 642938 w 664369"/>
                <a:gd name="connsiteY45" fmla="*/ 97631 h 728705"/>
                <a:gd name="connsiteX46" fmla="*/ 621506 w 664369"/>
                <a:gd name="connsiteY46" fmla="*/ 88106 h 728705"/>
                <a:gd name="connsiteX47" fmla="*/ 590550 w 664369"/>
                <a:gd name="connsiteY47" fmla="*/ 92869 h 728705"/>
                <a:gd name="connsiteX48" fmla="*/ 573881 w 664369"/>
                <a:gd name="connsiteY48" fmla="*/ 109537 h 728705"/>
                <a:gd name="connsiteX49" fmla="*/ 564356 w 664369"/>
                <a:gd name="connsiteY49" fmla="*/ 121444 h 728705"/>
                <a:gd name="connsiteX50" fmla="*/ 547688 w 664369"/>
                <a:gd name="connsiteY50" fmla="*/ 130969 h 728705"/>
                <a:gd name="connsiteX51" fmla="*/ 528638 w 664369"/>
                <a:gd name="connsiteY51" fmla="*/ 138112 h 728705"/>
                <a:gd name="connsiteX52" fmla="*/ 516731 w 664369"/>
                <a:gd name="connsiteY52" fmla="*/ 133350 h 728705"/>
                <a:gd name="connsiteX53" fmla="*/ 502444 w 664369"/>
                <a:gd name="connsiteY53" fmla="*/ 133350 h 728705"/>
                <a:gd name="connsiteX54" fmla="*/ 495300 w 664369"/>
                <a:gd name="connsiteY54" fmla="*/ 126206 h 728705"/>
                <a:gd name="connsiteX55" fmla="*/ 478631 w 664369"/>
                <a:gd name="connsiteY55" fmla="*/ 169069 h 728705"/>
                <a:gd name="connsiteX56" fmla="*/ 469106 w 664369"/>
                <a:gd name="connsiteY56" fmla="*/ 178594 h 728705"/>
                <a:gd name="connsiteX57" fmla="*/ 459581 w 664369"/>
                <a:gd name="connsiteY57" fmla="*/ 178594 h 728705"/>
                <a:gd name="connsiteX58" fmla="*/ 459581 w 664369"/>
                <a:gd name="connsiteY58" fmla="*/ 178594 h 728705"/>
                <a:gd name="connsiteX59" fmla="*/ 445294 w 664369"/>
                <a:gd name="connsiteY59" fmla="*/ 192881 h 728705"/>
                <a:gd name="connsiteX60" fmla="*/ 431006 w 664369"/>
                <a:gd name="connsiteY60" fmla="*/ 204787 h 728705"/>
                <a:gd name="connsiteX61" fmla="*/ 421481 w 664369"/>
                <a:gd name="connsiteY61" fmla="*/ 211931 h 728705"/>
                <a:gd name="connsiteX62" fmla="*/ 411956 w 664369"/>
                <a:gd name="connsiteY62" fmla="*/ 190500 h 728705"/>
                <a:gd name="connsiteX63" fmla="*/ 397669 w 664369"/>
                <a:gd name="connsiteY63" fmla="*/ 169069 h 728705"/>
                <a:gd name="connsiteX64" fmla="*/ 385763 w 664369"/>
                <a:gd name="connsiteY64" fmla="*/ 150019 h 728705"/>
                <a:gd name="connsiteX65" fmla="*/ 247650 w 664369"/>
                <a:gd name="connsiteY65" fmla="*/ 185737 h 728705"/>
                <a:gd name="connsiteX66" fmla="*/ 202406 w 664369"/>
                <a:gd name="connsiteY66" fmla="*/ 0 h 728705"/>
                <a:gd name="connsiteX67" fmla="*/ 190500 w 664369"/>
                <a:gd name="connsiteY67" fmla="*/ 4762 h 728705"/>
                <a:gd name="connsiteX0" fmla="*/ 190500 w 664369"/>
                <a:gd name="connsiteY0" fmla="*/ 4762 h 728705"/>
                <a:gd name="connsiteX1" fmla="*/ 195263 w 664369"/>
                <a:gd name="connsiteY1" fmla="*/ 78581 h 728705"/>
                <a:gd name="connsiteX2" fmla="*/ 195263 w 664369"/>
                <a:gd name="connsiteY2" fmla="*/ 183356 h 728705"/>
                <a:gd name="connsiteX3" fmla="*/ 147638 w 664369"/>
                <a:gd name="connsiteY3" fmla="*/ 269081 h 728705"/>
                <a:gd name="connsiteX4" fmla="*/ 111919 w 664369"/>
                <a:gd name="connsiteY4" fmla="*/ 290512 h 728705"/>
                <a:gd name="connsiteX5" fmla="*/ 92869 w 664369"/>
                <a:gd name="connsiteY5" fmla="*/ 302419 h 728705"/>
                <a:gd name="connsiteX6" fmla="*/ 90488 w 664369"/>
                <a:gd name="connsiteY6" fmla="*/ 330994 h 728705"/>
                <a:gd name="connsiteX7" fmla="*/ 102394 w 664369"/>
                <a:gd name="connsiteY7" fmla="*/ 335756 h 728705"/>
                <a:gd name="connsiteX8" fmla="*/ 100013 w 664369"/>
                <a:gd name="connsiteY8" fmla="*/ 359569 h 728705"/>
                <a:gd name="connsiteX9" fmla="*/ 104775 w 664369"/>
                <a:gd name="connsiteY9" fmla="*/ 373856 h 728705"/>
                <a:gd name="connsiteX10" fmla="*/ 83344 w 664369"/>
                <a:gd name="connsiteY10" fmla="*/ 392906 h 728705"/>
                <a:gd name="connsiteX11" fmla="*/ 76191 w 664369"/>
                <a:gd name="connsiteY11" fmla="*/ 366696 h 728705"/>
                <a:gd name="connsiteX12" fmla="*/ 45244 w 664369"/>
                <a:gd name="connsiteY12" fmla="*/ 385762 h 728705"/>
                <a:gd name="connsiteX13" fmla="*/ 45244 w 664369"/>
                <a:gd name="connsiteY13" fmla="*/ 426244 h 728705"/>
                <a:gd name="connsiteX14" fmla="*/ 52388 w 664369"/>
                <a:gd name="connsiteY14" fmla="*/ 442912 h 728705"/>
                <a:gd name="connsiteX15" fmla="*/ 0 w 664369"/>
                <a:gd name="connsiteY15" fmla="*/ 507206 h 728705"/>
                <a:gd name="connsiteX16" fmla="*/ 33338 w 664369"/>
                <a:gd name="connsiteY16" fmla="*/ 611981 h 728705"/>
                <a:gd name="connsiteX17" fmla="*/ 88106 w 664369"/>
                <a:gd name="connsiteY17" fmla="*/ 647700 h 728705"/>
                <a:gd name="connsiteX18" fmla="*/ 104775 w 664369"/>
                <a:gd name="connsiteY18" fmla="*/ 642937 h 728705"/>
                <a:gd name="connsiteX19" fmla="*/ 152400 w 664369"/>
                <a:gd name="connsiteY19" fmla="*/ 690562 h 728705"/>
                <a:gd name="connsiteX20" fmla="*/ 214313 w 664369"/>
                <a:gd name="connsiteY20" fmla="*/ 728705 h 728705"/>
                <a:gd name="connsiteX21" fmla="*/ 230981 w 664369"/>
                <a:gd name="connsiteY21" fmla="*/ 671512 h 728705"/>
                <a:gd name="connsiteX22" fmla="*/ 285750 w 664369"/>
                <a:gd name="connsiteY22" fmla="*/ 650081 h 728705"/>
                <a:gd name="connsiteX23" fmla="*/ 354803 w 664369"/>
                <a:gd name="connsiteY23" fmla="*/ 628692 h 728705"/>
                <a:gd name="connsiteX24" fmla="*/ 369094 w 664369"/>
                <a:gd name="connsiteY24" fmla="*/ 602456 h 728705"/>
                <a:gd name="connsiteX25" fmla="*/ 366713 w 664369"/>
                <a:gd name="connsiteY25" fmla="*/ 564356 h 728705"/>
                <a:gd name="connsiteX26" fmla="*/ 369094 w 664369"/>
                <a:gd name="connsiteY26" fmla="*/ 533400 h 728705"/>
                <a:gd name="connsiteX27" fmla="*/ 373856 w 664369"/>
                <a:gd name="connsiteY27" fmla="*/ 502444 h 728705"/>
                <a:gd name="connsiteX28" fmla="*/ 381000 w 664369"/>
                <a:gd name="connsiteY28" fmla="*/ 478631 h 728705"/>
                <a:gd name="connsiteX29" fmla="*/ 407194 w 664369"/>
                <a:gd name="connsiteY29" fmla="*/ 440531 h 728705"/>
                <a:gd name="connsiteX30" fmla="*/ 428625 w 664369"/>
                <a:gd name="connsiteY30" fmla="*/ 390525 h 728705"/>
                <a:gd name="connsiteX31" fmla="*/ 428625 w 664369"/>
                <a:gd name="connsiteY31" fmla="*/ 390525 h 728705"/>
                <a:gd name="connsiteX32" fmla="*/ 476250 w 664369"/>
                <a:gd name="connsiteY32" fmla="*/ 359569 h 728705"/>
                <a:gd name="connsiteX33" fmla="*/ 502444 w 664369"/>
                <a:gd name="connsiteY33" fmla="*/ 335756 h 728705"/>
                <a:gd name="connsiteX34" fmla="*/ 507206 w 664369"/>
                <a:gd name="connsiteY34" fmla="*/ 297656 h 728705"/>
                <a:gd name="connsiteX35" fmla="*/ 573881 w 664369"/>
                <a:gd name="connsiteY35" fmla="*/ 192881 h 728705"/>
                <a:gd name="connsiteX36" fmla="*/ 571500 w 664369"/>
                <a:gd name="connsiteY36" fmla="*/ 173831 h 728705"/>
                <a:gd name="connsiteX37" fmla="*/ 573881 w 664369"/>
                <a:gd name="connsiteY37" fmla="*/ 164306 h 728705"/>
                <a:gd name="connsiteX38" fmla="*/ 614363 w 664369"/>
                <a:gd name="connsiteY38" fmla="*/ 154781 h 728705"/>
                <a:gd name="connsiteX39" fmla="*/ 628650 w 664369"/>
                <a:gd name="connsiteY39" fmla="*/ 164306 h 728705"/>
                <a:gd name="connsiteX40" fmla="*/ 647700 w 664369"/>
                <a:gd name="connsiteY40" fmla="*/ 166687 h 728705"/>
                <a:gd name="connsiteX41" fmla="*/ 659606 w 664369"/>
                <a:gd name="connsiteY41" fmla="*/ 138112 h 728705"/>
                <a:gd name="connsiteX42" fmla="*/ 664369 w 664369"/>
                <a:gd name="connsiteY42" fmla="*/ 123825 h 728705"/>
                <a:gd name="connsiteX43" fmla="*/ 645319 w 664369"/>
                <a:gd name="connsiteY43" fmla="*/ 109537 h 728705"/>
                <a:gd name="connsiteX44" fmla="*/ 642938 w 664369"/>
                <a:gd name="connsiteY44" fmla="*/ 97631 h 728705"/>
                <a:gd name="connsiteX45" fmla="*/ 621506 w 664369"/>
                <a:gd name="connsiteY45" fmla="*/ 88106 h 728705"/>
                <a:gd name="connsiteX46" fmla="*/ 590550 w 664369"/>
                <a:gd name="connsiteY46" fmla="*/ 92869 h 728705"/>
                <a:gd name="connsiteX47" fmla="*/ 573881 w 664369"/>
                <a:gd name="connsiteY47" fmla="*/ 109537 h 728705"/>
                <a:gd name="connsiteX48" fmla="*/ 564356 w 664369"/>
                <a:gd name="connsiteY48" fmla="*/ 121444 h 728705"/>
                <a:gd name="connsiteX49" fmla="*/ 547688 w 664369"/>
                <a:gd name="connsiteY49" fmla="*/ 130969 h 728705"/>
                <a:gd name="connsiteX50" fmla="*/ 528638 w 664369"/>
                <a:gd name="connsiteY50" fmla="*/ 138112 h 728705"/>
                <a:gd name="connsiteX51" fmla="*/ 516731 w 664369"/>
                <a:gd name="connsiteY51" fmla="*/ 133350 h 728705"/>
                <a:gd name="connsiteX52" fmla="*/ 502444 w 664369"/>
                <a:gd name="connsiteY52" fmla="*/ 133350 h 728705"/>
                <a:gd name="connsiteX53" fmla="*/ 495300 w 664369"/>
                <a:gd name="connsiteY53" fmla="*/ 126206 h 728705"/>
                <a:gd name="connsiteX54" fmla="*/ 478631 w 664369"/>
                <a:gd name="connsiteY54" fmla="*/ 169069 h 728705"/>
                <a:gd name="connsiteX55" fmla="*/ 469106 w 664369"/>
                <a:gd name="connsiteY55" fmla="*/ 178594 h 728705"/>
                <a:gd name="connsiteX56" fmla="*/ 459581 w 664369"/>
                <a:gd name="connsiteY56" fmla="*/ 178594 h 728705"/>
                <a:gd name="connsiteX57" fmla="*/ 459581 w 664369"/>
                <a:gd name="connsiteY57" fmla="*/ 178594 h 728705"/>
                <a:gd name="connsiteX58" fmla="*/ 445294 w 664369"/>
                <a:gd name="connsiteY58" fmla="*/ 192881 h 728705"/>
                <a:gd name="connsiteX59" fmla="*/ 431006 w 664369"/>
                <a:gd name="connsiteY59" fmla="*/ 204787 h 728705"/>
                <a:gd name="connsiteX60" fmla="*/ 421481 w 664369"/>
                <a:gd name="connsiteY60" fmla="*/ 211931 h 728705"/>
                <a:gd name="connsiteX61" fmla="*/ 411956 w 664369"/>
                <a:gd name="connsiteY61" fmla="*/ 190500 h 728705"/>
                <a:gd name="connsiteX62" fmla="*/ 397669 w 664369"/>
                <a:gd name="connsiteY62" fmla="*/ 169069 h 728705"/>
                <a:gd name="connsiteX63" fmla="*/ 385763 w 664369"/>
                <a:gd name="connsiteY63" fmla="*/ 150019 h 728705"/>
                <a:gd name="connsiteX64" fmla="*/ 247650 w 664369"/>
                <a:gd name="connsiteY64" fmla="*/ 185737 h 728705"/>
                <a:gd name="connsiteX65" fmla="*/ 202406 w 664369"/>
                <a:gd name="connsiteY65" fmla="*/ 0 h 728705"/>
                <a:gd name="connsiteX66" fmla="*/ 190500 w 664369"/>
                <a:gd name="connsiteY66" fmla="*/ 4762 h 728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64369" h="728705">
                  <a:moveTo>
                    <a:pt x="190500" y="4762"/>
                  </a:moveTo>
                  <a:lnTo>
                    <a:pt x="195263" y="78581"/>
                  </a:lnTo>
                  <a:lnTo>
                    <a:pt x="195263" y="183356"/>
                  </a:lnTo>
                  <a:lnTo>
                    <a:pt x="147638" y="269081"/>
                  </a:lnTo>
                  <a:lnTo>
                    <a:pt x="111919" y="290512"/>
                  </a:lnTo>
                  <a:lnTo>
                    <a:pt x="92869" y="302419"/>
                  </a:lnTo>
                  <a:lnTo>
                    <a:pt x="90488" y="330994"/>
                  </a:lnTo>
                  <a:lnTo>
                    <a:pt x="102394" y="335756"/>
                  </a:lnTo>
                  <a:lnTo>
                    <a:pt x="100013" y="359569"/>
                  </a:lnTo>
                  <a:lnTo>
                    <a:pt x="104775" y="373856"/>
                  </a:lnTo>
                  <a:lnTo>
                    <a:pt x="83344" y="392906"/>
                  </a:lnTo>
                  <a:lnTo>
                    <a:pt x="76191" y="366696"/>
                  </a:lnTo>
                  <a:lnTo>
                    <a:pt x="45244" y="385762"/>
                  </a:lnTo>
                  <a:lnTo>
                    <a:pt x="45244" y="426244"/>
                  </a:lnTo>
                  <a:lnTo>
                    <a:pt x="52388" y="442912"/>
                  </a:lnTo>
                  <a:lnTo>
                    <a:pt x="0" y="507206"/>
                  </a:lnTo>
                  <a:lnTo>
                    <a:pt x="33338" y="611981"/>
                  </a:lnTo>
                  <a:lnTo>
                    <a:pt x="88106" y="647700"/>
                  </a:lnTo>
                  <a:lnTo>
                    <a:pt x="104775" y="642937"/>
                  </a:lnTo>
                  <a:lnTo>
                    <a:pt x="152400" y="690562"/>
                  </a:lnTo>
                  <a:lnTo>
                    <a:pt x="214313" y="728705"/>
                  </a:lnTo>
                  <a:lnTo>
                    <a:pt x="230981" y="671512"/>
                  </a:lnTo>
                  <a:lnTo>
                    <a:pt x="285750" y="650081"/>
                  </a:lnTo>
                  <a:lnTo>
                    <a:pt x="354803" y="628692"/>
                  </a:lnTo>
                  <a:lnTo>
                    <a:pt x="369094" y="602456"/>
                  </a:lnTo>
                  <a:lnTo>
                    <a:pt x="366713" y="564356"/>
                  </a:lnTo>
                  <a:lnTo>
                    <a:pt x="369094" y="533400"/>
                  </a:lnTo>
                  <a:lnTo>
                    <a:pt x="373856" y="502444"/>
                  </a:lnTo>
                  <a:lnTo>
                    <a:pt x="381000" y="478631"/>
                  </a:lnTo>
                  <a:lnTo>
                    <a:pt x="407194" y="440531"/>
                  </a:lnTo>
                  <a:lnTo>
                    <a:pt x="428625" y="390525"/>
                  </a:lnTo>
                  <a:lnTo>
                    <a:pt x="428625" y="390525"/>
                  </a:lnTo>
                  <a:lnTo>
                    <a:pt x="476250" y="359569"/>
                  </a:lnTo>
                  <a:lnTo>
                    <a:pt x="502444" y="335756"/>
                  </a:lnTo>
                  <a:lnTo>
                    <a:pt x="507206" y="297656"/>
                  </a:lnTo>
                  <a:lnTo>
                    <a:pt x="573881" y="192881"/>
                  </a:lnTo>
                  <a:lnTo>
                    <a:pt x="571500" y="173831"/>
                  </a:lnTo>
                  <a:lnTo>
                    <a:pt x="573881" y="164306"/>
                  </a:lnTo>
                  <a:lnTo>
                    <a:pt x="614363" y="154781"/>
                  </a:lnTo>
                  <a:lnTo>
                    <a:pt x="628650" y="164306"/>
                  </a:lnTo>
                  <a:lnTo>
                    <a:pt x="647700" y="166687"/>
                  </a:lnTo>
                  <a:lnTo>
                    <a:pt x="659606" y="138112"/>
                  </a:lnTo>
                  <a:lnTo>
                    <a:pt x="664369" y="123825"/>
                  </a:lnTo>
                  <a:lnTo>
                    <a:pt x="645319" y="109537"/>
                  </a:lnTo>
                  <a:lnTo>
                    <a:pt x="642938" y="97631"/>
                  </a:lnTo>
                  <a:lnTo>
                    <a:pt x="621506" y="88106"/>
                  </a:lnTo>
                  <a:lnTo>
                    <a:pt x="590550" y="92869"/>
                  </a:lnTo>
                  <a:lnTo>
                    <a:pt x="573881" y="109537"/>
                  </a:lnTo>
                  <a:lnTo>
                    <a:pt x="564356" y="121444"/>
                  </a:lnTo>
                  <a:lnTo>
                    <a:pt x="547688" y="130969"/>
                  </a:lnTo>
                  <a:lnTo>
                    <a:pt x="528638" y="138112"/>
                  </a:lnTo>
                  <a:lnTo>
                    <a:pt x="516731" y="133350"/>
                  </a:lnTo>
                  <a:lnTo>
                    <a:pt x="502444" y="133350"/>
                  </a:lnTo>
                  <a:lnTo>
                    <a:pt x="495300" y="126206"/>
                  </a:lnTo>
                  <a:lnTo>
                    <a:pt x="478631" y="169069"/>
                  </a:lnTo>
                  <a:lnTo>
                    <a:pt x="469106" y="178594"/>
                  </a:lnTo>
                  <a:lnTo>
                    <a:pt x="459581" y="178594"/>
                  </a:lnTo>
                  <a:lnTo>
                    <a:pt x="459581" y="178594"/>
                  </a:lnTo>
                  <a:lnTo>
                    <a:pt x="445294" y="192881"/>
                  </a:lnTo>
                  <a:lnTo>
                    <a:pt x="431006" y="204787"/>
                  </a:lnTo>
                  <a:lnTo>
                    <a:pt x="421481" y="211931"/>
                  </a:lnTo>
                  <a:lnTo>
                    <a:pt x="411956" y="190500"/>
                  </a:lnTo>
                  <a:lnTo>
                    <a:pt x="397669" y="169069"/>
                  </a:lnTo>
                  <a:lnTo>
                    <a:pt x="385763" y="150019"/>
                  </a:lnTo>
                  <a:lnTo>
                    <a:pt x="247650" y="185737"/>
                  </a:lnTo>
                  <a:lnTo>
                    <a:pt x="202406" y="0"/>
                  </a:lnTo>
                  <a:lnTo>
                    <a:pt x="190500" y="4762"/>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45" name="WA"/>
            <p:cNvSpPr/>
            <p:nvPr/>
          </p:nvSpPr>
          <p:spPr>
            <a:xfrm>
              <a:off x="1093044" y="1698293"/>
              <a:ext cx="932806" cy="694455"/>
            </a:xfrm>
            <a:custGeom>
              <a:avLst/>
              <a:gdLst>
                <a:gd name="connsiteX0" fmla="*/ 992221 w 992221"/>
                <a:gd name="connsiteY0" fmla="*/ 184826 h 749030"/>
                <a:gd name="connsiteX1" fmla="*/ 262647 w 992221"/>
                <a:gd name="connsiteY1" fmla="*/ 0 h 749030"/>
                <a:gd name="connsiteX2" fmla="*/ 291830 w 992221"/>
                <a:gd name="connsiteY2" fmla="*/ 24319 h 749030"/>
                <a:gd name="connsiteX3" fmla="*/ 325877 w 992221"/>
                <a:gd name="connsiteY3" fmla="*/ 63230 h 749030"/>
                <a:gd name="connsiteX4" fmla="*/ 296694 w 992221"/>
                <a:gd name="connsiteY4" fmla="*/ 102141 h 749030"/>
                <a:gd name="connsiteX5" fmla="*/ 316149 w 992221"/>
                <a:gd name="connsiteY5" fmla="*/ 136187 h 749030"/>
                <a:gd name="connsiteX6" fmla="*/ 296694 w 992221"/>
                <a:gd name="connsiteY6" fmla="*/ 160506 h 749030"/>
                <a:gd name="connsiteX7" fmla="*/ 321013 w 992221"/>
                <a:gd name="connsiteY7" fmla="*/ 189689 h 749030"/>
                <a:gd name="connsiteX8" fmla="*/ 321013 w 992221"/>
                <a:gd name="connsiteY8" fmla="*/ 233464 h 749030"/>
                <a:gd name="connsiteX9" fmla="*/ 282102 w 992221"/>
                <a:gd name="connsiteY9" fmla="*/ 243192 h 749030"/>
                <a:gd name="connsiteX10" fmla="*/ 277239 w 992221"/>
                <a:gd name="connsiteY10" fmla="*/ 291830 h 749030"/>
                <a:gd name="connsiteX11" fmla="*/ 218873 w 992221"/>
                <a:gd name="connsiteY11" fmla="*/ 350196 h 749030"/>
                <a:gd name="connsiteX12" fmla="*/ 189690 w 992221"/>
                <a:gd name="connsiteY12" fmla="*/ 335604 h 749030"/>
                <a:gd name="connsiteX13" fmla="*/ 189690 w 992221"/>
                <a:gd name="connsiteY13" fmla="*/ 335604 h 749030"/>
                <a:gd name="connsiteX14" fmla="*/ 238328 w 992221"/>
                <a:gd name="connsiteY14" fmla="*/ 291830 h 749030"/>
                <a:gd name="connsiteX15" fmla="*/ 248056 w 992221"/>
                <a:gd name="connsiteY15" fmla="*/ 262647 h 749030"/>
                <a:gd name="connsiteX16" fmla="*/ 218873 w 992221"/>
                <a:gd name="connsiteY16" fmla="*/ 233464 h 749030"/>
                <a:gd name="connsiteX17" fmla="*/ 252919 w 992221"/>
                <a:gd name="connsiteY17" fmla="*/ 204281 h 749030"/>
                <a:gd name="connsiteX18" fmla="*/ 238328 w 992221"/>
                <a:gd name="connsiteY18" fmla="*/ 175098 h 749030"/>
                <a:gd name="connsiteX19" fmla="*/ 199417 w 992221"/>
                <a:gd name="connsiteY19" fmla="*/ 145915 h 749030"/>
                <a:gd name="connsiteX20" fmla="*/ 34047 w 992221"/>
                <a:gd name="connsiteY20" fmla="*/ 63230 h 749030"/>
                <a:gd name="connsiteX21" fmla="*/ 0 w 992221"/>
                <a:gd name="connsiteY21" fmla="*/ 92413 h 749030"/>
                <a:gd name="connsiteX22" fmla="*/ 29183 w 992221"/>
                <a:gd name="connsiteY22" fmla="*/ 189689 h 749030"/>
                <a:gd name="connsiteX23" fmla="*/ 24319 w 992221"/>
                <a:gd name="connsiteY23" fmla="*/ 223736 h 749030"/>
                <a:gd name="connsiteX24" fmla="*/ 9728 w 992221"/>
                <a:gd name="connsiteY24" fmla="*/ 286966 h 749030"/>
                <a:gd name="connsiteX25" fmla="*/ 14592 w 992221"/>
                <a:gd name="connsiteY25" fmla="*/ 306421 h 749030"/>
                <a:gd name="connsiteX26" fmla="*/ 34047 w 992221"/>
                <a:gd name="connsiteY26" fmla="*/ 306421 h 749030"/>
                <a:gd name="connsiteX27" fmla="*/ 48639 w 992221"/>
                <a:gd name="connsiteY27" fmla="*/ 325877 h 749030"/>
                <a:gd name="connsiteX28" fmla="*/ 43775 w 992221"/>
                <a:gd name="connsiteY28" fmla="*/ 345332 h 749030"/>
                <a:gd name="connsiteX29" fmla="*/ 14592 w 992221"/>
                <a:gd name="connsiteY29" fmla="*/ 345332 h 749030"/>
                <a:gd name="connsiteX30" fmla="*/ 29183 w 992221"/>
                <a:gd name="connsiteY30" fmla="*/ 379379 h 749030"/>
                <a:gd name="connsiteX31" fmla="*/ 0 w 992221"/>
                <a:gd name="connsiteY31" fmla="*/ 413426 h 749030"/>
                <a:gd name="connsiteX32" fmla="*/ 4864 w 992221"/>
                <a:gd name="connsiteY32" fmla="*/ 452336 h 749030"/>
                <a:gd name="connsiteX33" fmla="*/ 43775 w 992221"/>
                <a:gd name="connsiteY33" fmla="*/ 457200 h 749030"/>
                <a:gd name="connsiteX34" fmla="*/ 58366 w 992221"/>
                <a:gd name="connsiteY34" fmla="*/ 476655 h 749030"/>
                <a:gd name="connsiteX35" fmla="*/ 136187 w 992221"/>
                <a:gd name="connsiteY35" fmla="*/ 515566 h 749030"/>
                <a:gd name="connsiteX36" fmla="*/ 145915 w 992221"/>
                <a:gd name="connsiteY36" fmla="*/ 627434 h 749030"/>
                <a:gd name="connsiteX37" fmla="*/ 145915 w 992221"/>
                <a:gd name="connsiteY37" fmla="*/ 627434 h 749030"/>
                <a:gd name="connsiteX38" fmla="*/ 199417 w 992221"/>
                <a:gd name="connsiteY38" fmla="*/ 622570 h 749030"/>
                <a:gd name="connsiteX39" fmla="*/ 223736 w 992221"/>
                <a:gd name="connsiteY39" fmla="*/ 617706 h 749030"/>
                <a:gd name="connsiteX40" fmla="*/ 248056 w 992221"/>
                <a:gd name="connsiteY40" fmla="*/ 617706 h 749030"/>
                <a:gd name="connsiteX41" fmla="*/ 272375 w 992221"/>
                <a:gd name="connsiteY41" fmla="*/ 603115 h 749030"/>
                <a:gd name="connsiteX42" fmla="*/ 330741 w 992221"/>
                <a:gd name="connsiteY42" fmla="*/ 661481 h 749030"/>
                <a:gd name="connsiteX43" fmla="*/ 389107 w 992221"/>
                <a:gd name="connsiteY43" fmla="*/ 637162 h 749030"/>
                <a:gd name="connsiteX44" fmla="*/ 452336 w 992221"/>
                <a:gd name="connsiteY44" fmla="*/ 680936 h 749030"/>
                <a:gd name="connsiteX45" fmla="*/ 515566 w 992221"/>
                <a:gd name="connsiteY45" fmla="*/ 676072 h 749030"/>
                <a:gd name="connsiteX46" fmla="*/ 569068 w 992221"/>
                <a:gd name="connsiteY46" fmla="*/ 680936 h 749030"/>
                <a:gd name="connsiteX47" fmla="*/ 598251 w 992221"/>
                <a:gd name="connsiteY47" fmla="*/ 690664 h 749030"/>
                <a:gd name="connsiteX48" fmla="*/ 642026 w 992221"/>
                <a:gd name="connsiteY48" fmla="*/ 676072 h 749030"/>
                <a:gd name="connsiteX49" fmla="*/ 710119 w 992221"/>
                <a:gd name="connsiteY49" fmla="*/ 700392 h 749030"/>
                <a:gd name="connsiteX50" fmla="*/ 749030 w 992221"/>
                <a:gd name="connsiteY50" fmla="*/ 695528 h 749030"/>
                <a:gd name="connsiteX51" fmla="*/ 797668 w 992221"/>
                <a:gd name="connsiteY51" fmla="*/ 719847 h 749030"/>
                <a:gd name="connsiteX52" fmla="*/ 846307 w 992221"/>
                <a:gd name="connsiteY52" fmla="*/ 729575 h 749030"/>
                <a:gd name="connsiteX53" fmla="*/ 870626 w 992221"/>
                <a:gd name="connsiteY53" fmla="*/ 724711 h 749030"/>
                <a:gd name="connsiteX54" fmla="*/ 894945 w 992221"/>
                <a:gd name="connsiteY54" fmla="*/ 739302 h 749030"/>
                <a:gd name="connsiteX55" fmla="*/ 919264 w 992221"/>
                <a:gd name="connsiteY55" fmla="*/ 749030 h 749030"/>
                <a:gd name="connsiteX56" fmla="*/ 992221 w 992221"/>
                <a:gd name="connsiteY56" fmla="*/ 184826 h 749030"/>
                <a:gd name="connsiteX0" fmla="*/ 1006541 w 1006541"/>
                <a:gd name="connsiteY0" fmla="*/ 182379 h 749030"/>
                <a:gd name="connsiteX1" fmla="*/ 262647 w 1006541"/>
                <a:gd name="connsiteY1" fmla="*/ 0 h 749030"/>
                <a:gd name="connsiteX2" fmla="*/ 291830 w 1006541"/>
                <a:gd name="connsiteY2" fmla="*/ 24319 h 749030"/>
                <a:gd name="connsiteX3" fmla="*/ 325877 w 1006541"/>
                <a:gd name="connsiteY3" fmla="*/ 63230 h 749030"/>
                <a:gd name="connsiteX4" fmla="*/ 296694 w 1006541"/>
                <a:gd name="connsiteY4" fmla="*/ 102141 h 749030"/>
                <a:gd name="connsiteX5" fmla="*/ 316149 w 1006541"/>
                <a:gd name="connsiteY5" fmla="*/ 136187 h 749030"/>
                <a:gd name="connsiteX6" fmla="*/ 296694 w 1006541"/>
                <a:gd name="connsiteY6" fmla="*/ 160506 h 749030"/>
                <a:gd name="connsiteX7" fmla="*/ 321013 w 1006541"/>
                <a:gd name="connsiteY7" fmla="*/ 189689 h 749030"/>
                <a:gd name="connsiteX8" fmla="*/ 321013 w 1006541"/>
                <a:gd name="connsiteY8" fmla="*/ 233464 h 749030"/>
                <a:gd name="connsiteX9" fmla="*/ 282102 w 1006541"/>
                <a:gd name="connsiteY9" fmla="*/ 243192 h 749030"/>
                <a:gd name="connsiteX10" fmla="*/ 277239 w 1006541"/>
                <a:gd name="connsiteY10" fmla="*/ 291830 h 749030"/>
                <a:gd name="connsiteX11" fmla="*/ 218873 w 1006541"/>
                <a:gd name="connsiteY11" fmla="*/ 350196 h 749030"/>
                <a:gd name="connsiteX12" fmla="*/ 189690 w 1006541"/>
                <a:gd name="connsiteY12" fmla="*/ 335604 h 749030"/>
                <a:gd name="connsiteX13" fmla="*/ 189690 w 1006541"/>
                <a:gd name="connsiteY13" fmla="*/ 335604 h 749030"/>
                <a:gd name="connsiteX14" fmla="*/ 238328 w 1006541"/>
                <a:gd name="connsiteY14" fmla="*/ 291830 h 749030"/>
                <a:gd name="connsiteX15" fmla="*/ 248056 w 1006541"/>
                <a:gd name="connsiteY15" fmla="*/ 262647 h 749030"/>
                <a:gd name="connsiteX16" fmla="*/ 218873 w 1006541"/>
                <a:gd name="connsiteY16" fmla="*/ 233464 h 749030"/>
                <a:gd name="connsiteX17" fmla="*/ 252919 w 1006541"/>
                <a:gd name="connsiteY17" fmla="*/ 204281 h 749030"/>
                <a:gd name="connsiteX18" fmla="*/ 238328 w 1006541"/>
                <a:gd name="connsiteY18" fmla="*/ 175098 h 749030"/>
                <a:gd name="connsiteX19" fmla="*/ 199417 w 1006541"/>
                <a:gd name="connsiteY19" fmla="*/ 145915 h 749030"/>
                <a:gd name="connsiteX20" fmla="*/ 34047 w 1006541"/>
                <a:gd name="connsiteY20" fmla="*/ 63230 h 749030"/>
                <a:gd name="connsiteX21" fmla="*/ 0 w 1006541"/>
                <a:gd name="connsiteY21" fmla="*/ 92413 h 749030"/>
                <a:gd name="connsiteX22" fmla="*/ 29183 w 1006541"/>
                <a:gd name="connsiteY22" fmla="*/ 189689 h 749030"/>
                <a:gd name="connsiteX23" fmla="*/ 24319 w 1006541"/>
                <a:gd name="connsiteY23" fmla="*/ 223736 h 749030"/>
                <a:gd name="connsiteX24" fmla="*/ 9728 w 1006541"/>
                <a:gd name="connsiteY24" fmla="*/ 286966 h 749030"/>
                <a:gd name="connsiteX25" fmla="*/ 14592 w 1006541"/>
                <a:gd name="connsiteY25" fmla="*/ 306421 h 749030"/>
                <a:gd name="connsiteX26" fmla="*/ 34047 w 1006541"/>
                <a:gd name="connsiteY26" fmla="*/ 306421 h 749030"/>
                <a:gd name="connsiteX27" fmla="*/ 48639 w 1006541"/>
                <a:gd name="connsiteY27" fmla="*/ 325877 h 749030"/>
                <a:gd name="connsiteX28" fmla="*/ 43775 w 1006541"/>
                <a:gd name="connsiteY28" fmla="*/ 345332 h 749030"/>
                <a:gd name="connsiteX29" fmla="*/ 14592 w 1006541"/>
                <a:gd name="connsiteY29" fmla="*/ 345332 h 749030"/>
                <a:gd name="connsiteX30" fmla="*/ 29183 w 1006541"/>
                <a:gd name="connsiteY30" fmla="*/ 379379 h 749030"/>
                <a:gd name="connsiteX31" fmla="*/ 0 w 1006541"/>
                <a:gd name="connsiteY31" fmla="*/ 413426 h 749030"/>
                <a:gd name="connsiteX32" fmla="*/ 4864 w 1006541"/>
                <a:gd name="connsiteY32" fmla="*/ 452336 h 749030"/>
                <a:gd name="connsiteX33" fmla="*/ 43775 w 1006541"/>
                <a:gd name="connsiteY33" fmla="*/ 457200 h 749030"/>
                <a:gd name="connsiteX34" fmla="*/ 58366 w 1006541"/>
                <a:gd name="connsiteY34" fmla="*/ 476655 h 749030"/>
                <a:gd name="connsiteX35" fmla="*/ 136187 w 1006541"/>
                <a:gd name="connsiteY35" fmla="*/ 515566 h 749030"/>
                <a:gd name="connsiteX36" fmla="*/ 145915 w 1006541"/>
                <a:gd name="connsiteY36" fmla="*/ 627434 h 749030"/>
                <a:gd name="connsiteX37" fmla="*/ 145915 w 1006541"/>
                <a:gd name="connsiteY37" fmla="*/ 627434 h 749030"/>
                <a:gd name="connsiteX38" fmla="*/ 199417 w 1006541"/>
                <a:gd name="connsiteY38" fmla="*/ 622570 h 749030"/>
                <a:gd name="connsiteX39" fmla="*/ 223736 w 1006541"/>
                <a:gd name="connsiteY39" fmla="*/ 617706 h 749030"/>
                <a:gd name="connsiteX40" fmla="*/ 248056 w 1006541"/>
                <a:gd name="connsiteY40" fmla="*/ 617706 h 749030"/>
                <a:gd name="connsiteX41" fmla="*/ 272375 w 1006541"/>
                <a:gd name="connsiteY41" fmla="*/ 603115 h 749030"/>
                <a:gd name="connsiteX42" fmla="*/ 330741 w 1006541"/>
                <a:gd name="connsiteY42" fmla="*/ 661481 h 749030"/>
                <a:gd name="connsiteX43" fmla="*/ 389107 w 1006541"/>
                <a:gd name="connsiteY43" fmla="*/ 637162 h 749030"/>
                <a:gd name="connsiteX44" fmla="*/ 452336 w 1006541"/>
                <a:gd name="connsiteY44" fmla="*/ 680936 h 749030"/>
                <a:gd name="connsiteX45" fmla="*/ 515566 w 1006541"/>
                <a:gd name="connsiteY45" fmla="*/ 676072 h 749030"/>
                <a:gd name="connsiteX46" fmla="*/ 569068 w 1006541"/>
                <a:gd name="connsiteY46" fmla="*/ 680936 h 749030"/>
                <a:gd name="connsiteX47" fmla="*/ 598251 w 1006541"/>
                <a:gd name="connsiteY47" fmla="*/ 690664 h 749030"/>
                <a:gd name="connsiteX48" fmla="*/ 642026 w 1006541"/>
                <a:gd name="connsiteY48" fmla="*/ 676072 h 749030"/>
                <a:gd name="connsiteX49" fmla="*/ 710119 w 1006541"/>
                <a:gd name="connsiteY49" fmla="*/ 700392 h 749030"/>
                <a:gd name="connsiteX50" fmla="*/ 749030 w 1006541"/>
                <a:gd name="connsiteY50" fmla="*/ 695528 h 749030"/>
                <a:gd name="connsiteX51" fmla="*/ 797668 w 1006541"/>
                <a:gd name="connsiteY51" fmla="*/ 719847 h 749030"/>
                <a:gd name="connsiteX52" fmla="*/ 846307 w 1006541"/>
                <a:gd name="connsiteY52" fmla="*/ 729575 h 749030"/>
                <a:gd name="connsiteX53" fmla="*/ 870626 w 1006541"/>
                <a:gd name="connsiteY53" fmla="*/ 724711 h 749030"/>
                <a:gd name="connsiteX54" fmla="*/ 894945 w 1006541"/>
                <a:gd name="connsiteY54" fmla="*/ 739302 h 749030"/>
                <a:gd name="connsiteX55" fmla="*/ 919264 w 1006541"/>
                <a:gd name="connsiteY55" fmla="*/ 749030 h 749030"/>
                <a:gd name="connsiteX56" fmla="*/ 1006541 w 1006541"/>
                <a:gd name="connsiteY56" fmla="*/ 182379 h 749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06541" h="749030">
                  <a:moveTo>
                    <a:pt x="1006541" y="182379"/>
                  </a:moveTo>
                  <a:lnTo>
                    <a:pt x="262647" y="0"/>
                  </a:lnTo>
                  <a:lnTo>
                    <a:pt x="291830" y="24319"/>
                  </a:lnTo>
                  <a:lnTo>
                    <a:pt x="325877" y="63230"/>
                  </a:lnTo>
                  <a:lnTo>
                    <a:pt x="296694" y="102141"/>
                  </a:lnTo>
                  <a:lnTo>
                    <a:pt x="316149" y="136187"/>
                  </a:lnTo>
                  <a:lnTo>
                    <a:pt x="296694" y="160506"/>
                  </a:lnTo>
                  <a:lnTo>
                    <a:pt x="321013" y="189689"/>
                  </a:lnTo>
                  <a:lnTo>
                    <a:pt x="321013" y="233464"/>
                  </a:lnTo>
                  <a:lnTo>
                    <a:pt x="282102" y="243192"/>
                  </a:lnTo>
                  <a:lnTo>
                    <a:pt x="277239" y="291830"/>
                  </a:lnTo>
                  <a:lnTo>
                    <a:pt x="218873" y="350196"/>
                  </a:lnTo>
                  <a:lnTo>
                    <a:pt x="189690" y="335604"/>
                  </a:lnTo>
                  <a:lnTo>
                    <a:pt x="189690" y="335604"/>
                  </a:lnTo>
                  <a:lnTo>
                    <a:pt x="238328" y="291830"/>
                  </a:lnTo>
                  <a:lnTo>
                    <a:pt x="248056" y="262647"/>
                  </a:lnTo>
                  <a:lnTo>
                    <a:pt x="218873" y="233464"/>
                  </a:lnTo>
                  <a:lnTo>
                    <a:pt x="252919" y="204281"/>
                  </a:lnTo>
                  <a:lnTo>
                    <a:pt x="238328" y="175098"/>
                  </a:lnTo>
                  <a:lnTo>
                    <a:pt x="199417" y="145915"/>
                  </a:lnTo>
                  <a:lnTo>
                    <a:pt x="34047" y="63230"/>
                  </a:lnTo>
                  <a:lnTo>
                    <a:pt x="0" y="92413"/>
                  </a:lnTo>
                  <a:lnTo>
                    <a:pt x="29183" y="189689"/>
                  </a:lnTo>
                  <a:lnTo>
                    <a:pt x="24319" y="223736"/>
                  </a:lnTo>
                  <a:lnTo>
                    <a:pt x="9728" y="286966"/>
                  </a:lnTo>
                  <a:lnTo>
                    <a:pt x="14592" y="306421"/>
                  </a:lnTo>
                  <a:lnTo>
                    <a:pt x="34047" y="306421"/>
                  </a:lnTo>
                  <a:lnTo>
                    <a:pt x="48639" y="325877"/>
                  </a:lnTo>
                  <a:lnTo>
                    <a:pt x="43775" y="345332"/>
                  </a:lnTo>
                  <a:lnTo>
                    <a:pt x="14592" y="345332"/>
                  </a:lnTo>
                  <a:lnTo>
                    <a:pt x="29183" y="379379"/>
                  </a:lnTo>
                  <a:lnTo>
                    <a:pt x="0" y="413426"/>
                  </a:lnTo>
                  <a:lnTo>
                    <a:pt x="4864" y="452336"/>
                  </a:lnTo>
                  <a:lnTo>
                    <a:pt x="43775" y="457200"/>
                  </a:lnTo>
                  <a:lnTo>
                    <a:pt x="58366" y="476655"/>
                  </a:lnTo>
                  <a:lnTo>
                    <a:pt x="136187" y="515566"/>
                  </a:lnTo>
                  <a:lnTo>
                    <a:pt x="145915" y="627434"/>
                  </a:lnTo>
                  <a:lnTo>
                    <a:pt x="145915" y="627434"/>
                  </a:lnTo>
                  <a:lnTo>
                    <a:pt x="199417" y="622570"/>
                  </a:lnTo>
                  <a:lnTo>
                    <a:pt x="223736" y="617706"/>
                  </a:lnTo>
                  <a:lnTo>
                    <a:pt x="248056" y="617706"/>
                  </a:lnTo>
                  <a:lnTo>
                    <a:pt x="272375" y="603115"/>
                  </a:lnTo>
                  <a:lnTo>
                    <a:pt x="330741" y="661481"/>
                  </a:lnTo>
                  <a:lnTo>
                    <a:pt x="389107" y="637162"/>
                  </a:lnTo>
                  <a:lnTo>
                    <a:pt x="452336" y="680936"/>
                  </a:lnTo>
                  <a:lnTo>
                    <a:pt x="515566" y="676072"/>
                  </a:lnTo>
                  <a:lnTo>
                    <a:pt x="569068" y="680936"/>
                  </a:lnTo>
                  <a:lnTo>
                    <a:pt x="598251" y="690664"/>
                  </a:lnTo>
                  <a:lnTo>
                    <a:pt x="642026" y="676072"/>
                  </a:lnTo>
                  <a:lnTo>
                    <a:pt x="710119" y="700392"/>
                  </a:lnTo>
                  <a:lnTo>
                    <a:pt x="749030" y="695528"/>
                  </a:lnTo>
                  <a:lnTo>
                    <a:pt x="797668" y="719847"/>
                  </a:lnTo>
                  <a:lnTo>
                    <a:pt x="846307" y="729575"/>
                  </a:lnTo>
                  <a:lnTo>
                    <a:pt x="870626" y="724711"/>
                  </a:lnTo>
                  <a:lnTo>
                    <a:pt x="894945" y="739302"/>
                  </a:lnTo>
                  <a:lnTo>
                    <a:pt x="919264" y="749030"/>
                  </a:lnTo>
                  <a:lnTo>
                    <a:pt x="1006541" y="182379"/>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580"/>
                </a:solidFill>
                <a:effectLst/>
                <a:uLnTx/>
                <a:uFillTx/>
                <a:latin typeface="Calibri" panose="020F0502020204030204" pitchFamily="34" charset="0"/>
                <a:ea typeface="+mn-ea"/>
                <a:cs typeface="+mn-cs"/>
              </a:endParaRPr>
            </a:p>
          </p:txBody>
        </p:sp>
        <p:grpSp>
          <p:nvGrpSpPr>
            <p:cNvPr id="146" name="VA"/>
            <p:cNvGrpSpPr/>
            <p:nvPr/>
          </p:nvGrpSpPr>
          <p:grpSpPr>
            <a:xfrm>
              <a:off x="6453347" y="3233070"/>
              <a:ext cx="1057132" cy="708432"/>
              <a:chOff x="6634163" y="2452688"/>
              <a:chExt cx="1140619" cy="764381"/>
            </a:xfrm>
            <a:solidFill>
              <a:srgbClr val="FFFFFF">
                <a:lumMod val="75000"/>
              </a:srgbClr>
            </a:solidFill>
          </p:grpSpPr>
          <p:sp>
            <p:nvSpPr>
              <p:cNvPr id="199" name="VA-2"/>
              <p:cNvSpPr/>
              <p:nvPr/>
            </p:nvSpPr>
            <p:spPr>
              <a:xfrm>
                <a:off x="6634163" y="2452688"/>
                <a:ext cx="1131093" cy="764381"/>
              </a:xfrm>
              <a:custGeom>
                <a:avLst/>
                <a:gdLst>
                  <a:gd name="connsiteX0" fmla="*/ 0 w 1131093"/>
                  <a:gd name="connsiteY0" fmla="*/ 764381 h 764381"/>
                  <a:gd name="connsiteX1" fmla="*/ 57150 w 1131093"/>
                  <a:gd name="connsiteY1" fmla="*/ 754856 h 764381"/>
                  <a:gd name="connsiteX2" fmla="*/ 1131093 w 1131093"/>
                  <a:gd name="connsiteY2" fmla="*/ 404812 h 764381"/>
                  <a:gd name="connsiteX3" fmla="*/ 1100137 w 1131093"/>
                  <a:gd name="connsiteY3" fmla="*/ 373856 h 764381"/>
                  <a:gd name="connsiteX4" fmla="*/ 1078706 w 1131093"/>
                  <a:gd name="connsiteY4" fmla="*/ 388143 h 764381"/>
                  <a:gd name="connsiteX5" fmla="*/ 1050131 w 1131093"/>
                  <a:gd name="connsiteY5" fmla="*/ 388143 h 764381"/>
                  <a:gd name="connsiteX6" fmla="*/ 1023937 w 1131093"/>
                  <a:gd name="connsiteY6" fmla="*/ 369093 h 764381"/>
                  <a:gd name="connsiteX7" fmla="*/ 985837 w 1131093"/>
                  <a:gd name="connsiteY7" fmla="*/ 371475 h 764381"/>
                  <a:gd name="connsiteX8" fmla="*/ 985837 w 1131093"/>
                  <a:gd name="connsiteY8" fmla="*/ 371475 h 764381"/>
                  <a:gd name="connsiteX9" fmla="*/ 1012031 w 1131093"/>
                  <a:gd name="connsiteY9" fmla="*/ 345281 h 764381"/>
                  <a:gd name="connsiteX10" fmla="*/ 1038225 w 1131093"/>
                  <a:gd name="connsiteY10" fmla="*/ 354806 h 764381"/>
                  <a:gd name="connsiteX11" fmla="*/ 1062037 w 1131093"/>
                  <a:gd name="connsiteY11" fmla="*/ 366712 h 764381"/>
                  <a:gd name="connsiteX12" fmla="*/ 1057275 w 1131093"/>
                  <a:gd name="connsiteY12" fmla="*/ 345281 h 764381"/>
                  <a:gd name="connsiteX13" fmla="*/ 1040606 w 1131093"/>
                  <a:gd name="connsiteY13" fmla="*/ 330993 h 764381"/>
                  <a:gd name="connsiteX14" fmla="*/ 1016793 w 1131093"/>
                  <a:gd name="connsiteY14" fmla="*/ 330993 h 764381"/>
                  <a:gd name="connsiteX15" fmla="*/ 997743 w 1131093"/>
                  <a:gd name="connsiteY15" fmla="*/ 300037 h 764381"/>
                  <a:gd name="connsiteX16" fmla="*/ 1026318 w 1131093"/>
                  <a:gd name="connsiteY16" fmla="*/ 300037 h 764381"/>
                  <a:gd name="connsiteX17" fmla="*/ 1028700 w 1131093"/>
                  <a:gd name="connsiteY17" fmla="*/ 280987 h 764381"/>
                  <a:gd name="connsiteX18" fmla="*/ 957262 w 1131093"/>
                  <a:gd name="connsiteY18" fmla="*/ 233362 h 764381"/>
                  <a:gd name="connsiteX19" fmla="*/ 976312 w 1131093"/>
                  <a:gd name="connsiteY19" fmla="*/ 216693 h 764381"/>
                  <a:gd name="connsiteX20" fmla="*/ 1016793 w 1131093"/>
                  <a:gd name="connsiteY20" fmla="*/ 238125 h 764381"/>
                  <a:gd name="connsiteX21" fmla="*/ 1019175 w 1131093"/>
                  <a:gd name="connsiteY21" fmla="*/ 207168 h 764381"/>
                  <a:gd name="connsiteX22" fmla="*/ 983456 w 1131093"/>
                  <a:gd name="connsiteY22" fmla="*/ 169068 h 764381"/>
                  <a:gd name="connsiteX23" fmla="*/ 926306 w 1131093"/>
                  <a:gd name="connsiteY23" fmla="*/ 171450 h 764381"/>
                  <a:gd name="connsiteX24" fmla="*/ 897731 w 1131093"/>
                  <a:gd name="connsiteY24" fmla="*/ 147637 h 764381"/>
                  <a:gd name="connsiteX25" fmla="*/ 873918 w 1131093"/>
                  <a:gd name="connsiteY25" fmla="*/ 150018 h 764381"/>
                  <a:gd name="connsiteX26" fmla="*/ 850106 w 1131093"/>
                  <a:gd name="connsiteY26" fmla="*/ 138112 h 764381"/>
                  <a:gd name="connsiteX27" fmla="*/ 859631 w 1131093"/>
                  <a:gd name="connsiteY27" fmla="*/ 73818 h 764381"/>
                  <a:gd name="connsiteX28" fmla="*/ 826293 w 1131093"/>
                  <a:gd name="connsiteY28" fmla="*/ 42862 h 764381"/>
                  <a:gd name="connsiteX29" fmla="*/ 754856 w 1131093"/>
                  <a:gd name="connsiteY29" fmla="*/ 0 h 764381"/>
                  <a:gd name="connsiteX30" fmla="*/ 728662 w 1131093"/>
                  <a:gd name="connsiteY30" fmla="*/ 14287 h 764381"/>
                  <a:gd name="connsiteX31" fmla="*/ 721518 w 1131093"/>
                  <a:gd name="connsiteY31" fmla="*/ 42862 h 764381"/>
                  <a:gd name="connsiteX32" fmla="*/ 714375 w 1131093"/>
                  <a:gd name="connsiteY32" fmla="*/ 50006 h 764381"/>
                  <a:gd name="connsiteX33" fmla="*/ 666750 w 1131093"/>
                  <a:gd name="connsiteY33" fmla="*/ 35718 h 764381"/>
                  <a:gd name="connsiteX34" fmla="*/ 645318 w 1131093"/>
                  <a:gd name="connsiteY34" fmla="*/ 42862 h 764381"/>
                  <a:gd name="connsiteX35" fmla="*/ 647700 w 1131093"/>
                  <a:gd name="connsiteY35" fmla="*/ 73818 h 764381"/>
                  <a:gd name="connsiteX36" fmla="*/ 566737 w 1131093"/>
                  <a:gd name="connsiteY36" fmla="*/ 180975 h 764381"/>
                  <a:gd name="connsiteX37" fmla="*/ 559593 w 1131093"/>
                  <a:gd name="connsiteY37" fmla="*/ 226218 h 764381"/>
                  <a:gd name="connsiteX38" fmla="*/ 500062 w 1131093"/>
                  <a:gd name="connsiteY38" fmla="*/ 261937 h 764381"/>
                  <a:gd name="connsiteX39" fmla="*/ 466725 w 1131093"/>
                  <a:gd name="connsiteY39" fmla="*/ 328612 h 764381"/>
                  <a:gd name="connsiteX40" fmla="*/ 450056 w 1131093"/>
                  <a:gd name="connsiteY40" fmla="*/ 364331 h 764381"/>
                  <a:gd name="connsiteX41" fmla="*/ 435768 w 1131093"/>
                  <a:gd name="connsiteY41" fmla="*/ 476250 h 764381"/>
                  <a:gd name="connsiteX42" fmla="*/ 433387 w 1131093"/>
                  <a:gd name="connsiteY42" fmla="*/ 490537 h 764381"/>
                  <a:gd name="connsiteX43" fmla="*/ 381000 w 1131093"/>
                  <a:gd name="connsiteY43" fmla="*/ 516731 h 764381"/>
                  <a:gd name="connsiteX44" fmla="*/ 326231 w 1131093"/>
                  <a:gd name="connsiteY44" fmla="*/ 540543 h 764381"/>
                  <a:gd name="connsiteX45" fmla="*/ 297656 w 1131093"/>
                  <a:gd name="connsiteY45" fmla="*/ 554831 h 764381"/>
                  <a:gd name="connsiteX46" fmla="*/ 285750 w 1131093"/>
                  <a:gd name="connsiteY46" fmla="*/ 597693 h 764381"/>
                  <a:gd name="connsiteX47" fmla="*/ 242887 w 1131093"/>
                  <a:gd name="connsiteY47" fmla="*/ 576262 h 764381"/>
                  <a:gd name="connsiteX48" fmla="*/ 226218 w 1131093"/>
                  <a:gd name="connsiteY48" fmla="*/ 573881 h 764381"/>
                  <a:gd name="connsiteX49" fmla="*/ 176212 w 1131093"/>
                  <a:gd name="connsiteY49" fmla="*/ 521493 h 764381"/>
                  <a:gd name="connsiteX50" fmla="*/ 159543 w 1131093"/>
                  <a:gd name="connsiteY50" fmla="*/ 531018 h 764381"/>
                  <a:gd name="connsiteX51" fmla="*/ 157162 w 1131093"/>
                  <a:gd name="connsiteY51" fmla="*/ 581025 h 764381"/>
                  <a:gd name="connsiteX52" fmla="*/ 100012 w 1131093"/>
                  <a:gd name="connsiteY52" fmla="*/ 626268 h 764381"/>
                  <a:gd name="connsiteX53" fmla="*/ 85725 w 1131093"/>
                  <a:gd name="connsiteY53" fmla="*/ 683418 h 764381"/>
                  <a:gd name="connsiteX54" fmla="*/ 0 w 1131093"/>
                  <a:gd name="connsiteY54" fmla="*/ 764381 h 764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1131093" h="764381">
                    <a:moveTo>
                      <a:pt x="0" y="764381"/>
                    </a:moveTo>
                    <a:lnTo>
                      <a:pt x="57150" y="754856"/>
                    </a:lnTo>
                    <a:lnTo>
                      <a:pt x="1131093" y="404812"/>
                    </a:lnTo>
                    <a:lnTo>
                      <a:pt x="1100137" y="373856"/>
                    </a:lnTo>
                    <a:lnTo>
                      <a:pt x="1078706" y="388143"/>
                    </a:lnTo>
                    <a:lnTo>
                      <a:pt x="1050131" y="388143"/>
                    </a:lnTo>
                    <a:lnTo>
                      <a:pt x="1023937" y="369093"/>
                    </a:lnTo>
                    <a:lnTo>
                      <a:pt x="985837" y="371475"/>
                    </a:lnTo>
                    <a:lnTo>
                      <a:pt x="985837" y="371475"/>
                    </a:lnTo>
                    <a:lnTo>
                      <a:pt x="1012031" y="345281"/>
                    </a:lnTo>
                    <a:lnTo>
                      <a:pt x="1038225" y="354806"/>
                    </a:lnTo>
                    <a:lnTo>
                      <a:pt x="1062037" y="366712"/>
                    </a:lnTo>
                    <a:lnTo>
                      <a:pt x="1057275" y="345281"/>
                    </a:lnTo>
                    <a:lnTo>
                      <a:pt x="1040606" y="330993"/>
                    </a:lnTo>
                    <a:lnTo>
                      <a:pt x="1016793" y="330993"/>
                    </a:lnTo>
                    <a:lnTo>
                      <a:pt x="997743" y="300037"/>
                    </a:lnTo>
                    <a:lnTo>
                      <a:pt x="1026318" y="300037"/>
                    </a:lnTo>
                    <a:lnTo>
                      <a:pt x="1028700" y="280987"/>
                    </a:lnTo>
                    <a:lnTo>
                      <a:pt x="957262" y="233362"/>
                    </a:lnTo>
                    <a:lnTo>
                      <a:pt x="976312" y="216693"/>
                    </a:lnTo>
                    <a:lnTo>
                      <a:pt x="1016793" y="238125"/>
                    </a:lnTo>
                    <a:lnTo>
                      <a:pt x="1019175" y="207168"/>
                    </a:lnTo>
                    <a:lnTo>
                      <a:pt x="983456" y="169068"/>
                    </a:lnTo>
                    <a:lnTo>
                      <a:pt x="926306" y="171450"/>
                    </a:lnTo>
                    <a:lnTo>
                      <a:pt x="897731" y="147637"/>
                    </a:lnTo>
                    <a:lnTo>
                      <a:pt x="873918" y="150018"/>
                    </a:lnTo>
                    <a:lnTo>
                      <a:pt x="850106" y="138112"/>
                    </a:lnTo>
                    <a:lnTo>
                      <a:pt x="859631" y="73818"/>
                    </a:lnTo>
                    <a:lnTo>
                      <a:pt x="826293" y="42862"/>
                    </a:lnTo>
                    <a:lnTo>
                      <a:pt x="754856" y="0"/>
                    </a:lnTo>
                    <a:lnTo>
                      <a:pt x="728662" y="14287"/>
                    </a:lnTo>
                    <a:lnTo>
                      <a:pt x="721518" y="42862"/>
                    </a:lnTo>
                    <a:lnTo>
                      <a:pt x="714375" y="50006"/>
                    </a:lnTo>
                    <a:lnTo>
                      <a:pt x="666750" y="35718"/>
                    </a:lnTo>
                    <a:lnTo>
                      <a:pt x="645318" y="42862"/>
                    </a:lnTo>
                    <a:lnTo>
                      <a:pt x="647700" y="73818"/>
                    </a:lnTo>
                    <a:lnTo>
                      <a:pt x="566737" y="180975"/>
                    </a:lnTo>
                    <a:lnTo>
                      <a:pt x="559593" y="226218"/>
                    </a:lnTo>
                    <a:lnTo>
                      <a:pt x="500062" y="261937"/>
                    </a:lnTo>
                    <a:lnTo>
                      <a:pt x="466725" y="328612"/>
                    </a:lnTo>
                    <a:lnTo>
                      <a:pt x="450056" y="364331"/>
                    </a:lnTo>
                    <a:lnTo>
                      <a:pt x="435768" y="476250"/>
                    </a:lnTo>
                    <a:lnTo>
                      <a:pt x="433387" y="490537"/>
                    </a:lnTo>
                    <a:lnTo>
                      <a:pt x="381000" y="516731"/>
                    </a:lnTo>
                    <a:lnTo>
                      <a:pt x="326231" y="540543"/>
                    </a:lnTo>
                    <a:lnTo>
                      <a:pt x="297656" y="554831"/>
                    </a:lnTo>
                    <a:lnTo>
                      <a:pt x="285750" y="597693"/>
                    </a:lnTo>
                    <a:lnTo>
                      <a:pt x="242887" y="576262"/>
                    </a:lnTo>
                    <a:lnTo>
                      <a:pt x="226218" y="573881"/>
                    </a:lnTo>
                    <a:lnTo>
                      <a:pt x="176212" y="521493"/>
                    </a:lnTo>
                    <a:lnTo>
                      <a:pt x="159543" y="531018"/>
                    </a:lnTo>
                    <a:lnTo>
                      <a:pt x="157162" y="581025"/>
                    </a:lnTo>
                    <a:lnTo>
                      <a:pt x="100012" y="626268"/>
                    </a:lnTo>
                    <a:lnTo>
                      <a:pt x="85725" y="683418"/>
                    </a:lnTo>
                    <a:lnTo>
                      <a:pt x="0" y="764381"/>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200" name="VA-1"/>
              <p:cNvSpPr/>
              <p:nvPr/>
            </p:nvSpPr>
            <p:spPr>
              <a:xfrm>
                <a:off x="7724776" y="2605088"/>
                <a:ext cx="50006" cy="109537"/>
              </a:xfrm>
              <a:custGeom>
                <a:avLst/>
                <a:gdLst>
                  <a:gd name="connsiteX0" fmla="*/ 14288 w 40481"/>
                  <a:gd name="connsiteY0" fmla="*/ 0 h 109537"/>
                  <a:gd name="connsiteX1" fmla="*/ 4763 w 40481"/>
                  <a:gd name="connsiteY1" fmla="*/ 57150 h 109537"/>
                  <a:gd name="connsiteX2" fmla="*/ 0 w 40481"/>
                  <a:gd name="connsiteY2" fmla="*/ 95250 h 109537"/>
                  <a:gd name="connsiteX3" fmla="*/ 9525 w 40481"/>
                  <a:gd name="connsiteY3" fmla="*/ 109537 h 109537"/>
                  <a:gd name="connsiteX4" fmla="*/ 30956 w 40481"/>
                  <a:gd name="connsiteY4" fmla="*/ 90487 h 109537"/>
                  <a:gd name="connsiteX5" fmla="*/ 40481 w 40481"/>
                  <a:gd name="connsiteY5" fmla="*/ 52387 h 109537"/>
                  <a:gd name="connsiteX6" fmla="*/ 14288 w 40481"/>
                  <a:gd name="connsiteY6" fmla="*/ 0 h 109537"/>
                  <a:gd name="connsiteX0" fmla="*/ 14288 w 50006"/>
                  <a:gd name="connsiteY0" fmla="*/ 0 h 109537"/>
                  <a:gd name="connsiteX1" fmla="*/ 4763 w 50006"/>
                  <a:gd name="connsiteY1" fmla="*/ 57150 h 109537"/>
                  <a:gd name="connsiteX2" fmla="*/ 0 w 50006"/>
                  <a:gd name="connsiteY2" fmla="*/ 95250 h 109537"/>
                  <a:gd name="connsiteX3" fmla="*/ 9525 w 50006"/>
                  <a:gd name="connsiteY3" fmla="*/ 109537 h 109537"/>
                  <a:gd name="connsiteX4" fmla="*/ 30956 w 50006"/>
                  <a:gd name="connsiteY4" fmla="*/ 90487 h 109537"/>
                  <a:gd name="connsiteX5" fmla="*/ 50006 w 50006"/>
                  <a:gd name="connsiteY5" fmla="*/ 33337 h 109537"/>
                  <a:gd name="connsiteX6" fmla="*/ 14288 w 50006"/>
                  <a:gd name="connsiteY6" fmla="*/ 0 h 109537"/>
                  <a:gd name="connsiteX0" fmla="*/ 14288 w 50006"/>
                  <a:gd name="connsiteY0" fmla="*/ 0 h 109537"/>
                  <a:gd name="connsiteX1" fmla="*/ 4763 w 50006"/>
                  <a:gd name="connsiteY1" fmla="*/ 57150 h 109537"/>
                  <a:gd name="connsiteX2" fmla="*/ 0 w 50006"/>
                  <a:gd name="connsiteY2" fmla="*/ 95250 h 109537"/>
                  <a:gd name="connsiteX3" fmla="*/ 9525 w 50006"/>
                  <a:gd name="connsiteY3" fmla="*/ 109537 h 109537"/>
                  <a:gd name="connsiteX4" fmla="*/ 30956 w 50006"/>
                  <a:gd name="connsiteY4" fmla="*/ 90487 h 109537"/>
                  <a:gd name="connsiteX5" fmla="*/ 50006 w 50006"/>
                  <a:gd name="connsiteY5" fmla="*/ 33337 h 109537"/>
                  <a:gd name="connsiteX6" fmla="*/ 26193 w 50006"/>
                  <a:gd name="connsiteY6" fmla="*/ 11906 h 109537"/>
                  <a:gd name="connsiteX7" fmla="*/ 14288 w 50006"/>
                  <a:gd name="connsiteY7" fmla="*/ 0 h 109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6" h="109537">
                    <a:moveTo>
                      <a:pt x="14288" y="0"/>
                    </a:moveTo>
                    <a:lnTo>
                      <a:pt x="4763" y="57150"/>
                    </a:lnTo>
                    <a:lnTo>
                      <a:pt x="0" y="95250"/>
                    </a:lnTo>
                    <a:lnTo>
                      <a:pt x="9525" y="109537"/>
                    </a:lnTo>
                    <a:lnTo>
                      <a:pt x="30956" y="90487"/>
                    </a:lnTo>
                    <a:lnTo>
                      <a:pt x="50006" y="33337"/>
                    </a:lnTo>
                    <a:lnTo>
                      <a:pt x="26193" y="11906"/>
                    </a:lnTo>
                    <a:lnTo>
                      <a:pt x="14288" y="0"/>
                    </a:lnTo>
                    <a:close/>
                  </a:path>
                </a:pathLst>
              </a:custGeom>
              <a:grp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sp>
          <p:nvSpPr>
            <p:cNvPr id="147" name="VT"/>
            <p:cNvSpPr/>
            <p:nvPr/>
          </p:nvSpPr>
          <p:spPr>
            <a:xfrm>
              <a:off x="7372567" y="2007267"/>
              <a:ext cx="253064" cy="454633"/>
            </a:xfrm>
            <a:custGeom>
              <a:avLst/>
              <a:gdLst>
                <a:gd name="connsiteX0" fmla="*/ 0 w 273068"/>
                <a:gd name="connsiteY0" fmla="*/ 92692 h 491020"/>
                <a:gd name="connsiteX1" fmla="*/ 32568 w 273068"/>
                <a:gd name="connsiteY1" fmla="*/ 147807 h 491020"/>
                <a:gd name="connsiteX2" fmla="*/ 50105 w 273068"/>
                <a:gd name="connsiteY2" fmla="*/ 215447 h 491020"/>
                <a:gd name="connsiteX3" fmla="*/ 75157 w 273068"/>
                <a:gd name="connsiteY3" fmla="*/ 270562 h 491020"/>
                <a:gd name="connsiteX4" fmla="*/ 102714 w 273068"/>
                <a:gd name="connsiteY4" fmla="*/ 303130 h 491020"/>
                <a:gd name="connsiteX5" fmla="*/ 127766 w 273068"/>
                <a:gd name="connsiteY5" fmla="*/ 373275 h 491020"/>
                <a:gd name="connsiteX6" fmla="*/ 157828 w 273068"/>
                <a:gd name="connsiteY6" fmla="*/ 491020 h 491020"/>
                <a:gd name="connsiteX7" fmla="*/ 270563 w 273068"/>
                <a:gd name="connsiteY7" fmla="*/ 465968 h 491020"/>
                <a:gd name="connsiteX8" fmla="*/ 255531 w 273068"/>
                <a:gd name="connsiteY8" fmla="*/ 428390 h 491020"/>
                <a:gd name="connsiteX9" fmla="*/ 248016 w 273068"/>
                <a:gd name="connsiteY9" fmla="*/ 390812 h 491020"/>
                <a:gd name="connsiteX10" fmla="*/ 217953 w 273068"/>
                <a:gd name="connsiteY10" fmla="*/ 293109 h 491020"/>
                <a:gd name="connsiteX11" fmla="*/ 245511 w 273068"/>
                <a:gd name="connsiteY11" fmla="*/ 232984 h 491020"/>
                <a:gd name="connsiteX12" fmla="*/ 230479 w 273068"/>
                <a:gd name="connsiteY12" fmla="*/ 215447 h 491020"/>
                <a:gd name="connsiteX13" fmla="*/ 245511 w 273068"/>
                <a:gd name="connsiteY13" fmla="*/ 182880 h 491020"/>
                <a:gd name="connsiteX14" fmla="*/ 245511 w 273068"/>
                <a:gd name="connsiteY14" fmla="*/ 137786 h 491020"/>
                <a:gd name="connsiteX15" fmla="*/ 273068 w 273068"/>
                <a:gd name="connsiteY15" fmla="*/ 97703 h 491020"/>
                <a:gd name="connsiteX16" fmla="*/ 255531 w 273068"/>
                <a:gd name="connsiteY16" fmla="*/ 60125 h 491020"/>
                <a:gd name="connsiteX17" fmla="*/ 245511 w 273068"/>
                <a:gd name="connsiteY17" fmla="*/ 0 h 491020"/>
                <a:gd name="connsiteX18" fmla="*/ 205427 w 273068"/>
                <a:gd name="connsiteY18" fmla="*/ 17536 h 491020"/>
                <a:gd name="connsiteX19" fmla="*/ 0 w 273068"/>
                <a:gd name="connsiteY19" fmla="*/ 92692 h 491020"/>
                <a:gd name="connsiteX0" fmla="*/ 0 w 273068"/>
                <a:gd name="connsiteY0" fmla="*/ 92692 h 491020"/>
                <a:gd name="connsiteX1" fmla="*/ 50105 w 273068"/>
                <a:gd name="connsiteY1" fmla="*/ 215447 h 491020"/>
                <a:gd name="connsiteX2" fmla="*/ 75157 w 273068"/>
                <a:gd name="connsiteY2" fmla="*/ 270562 h 491020"/>
                <a:gd name="connsiteX3" fmla="*/ 102714 w 273068"/>
                <a:gd name="connsiteY3" fmla="*/ 303130 h 491020"/>
                <a:gd name="connsiteX4" fmla="*/ 127766 w 273068"/>
                <a:gd name="connsiteY4" fmla="*/ 373275 h 491020"/>
                <a:gd name="connsiteX5" fmla="*/ 157828 w 273068"/>
                <a:gd name="connsiteY5" fmla="*/ 491020 h 491020"/>
                <a:gd name="connsiteX6" fmla="*/ 270563 w 273068"/>
                <a:gd name="connsiteY6" fmla="*/ 465968 h 491020"/>
                <a:gd name="connsiteX7" fmla="*/ 255531 w 273068"/>
                <a:gd name="connsiteY7" fmla="*/ 428390 h 491020"/>
                <a:gd name="connsiteX8" fmla="*/ 248016 w 273068"/>
                <a:gd name="connsiteY8" fmla="*/ 390812 h 491020"/>
                <a:gd name="connsiteX9" fmla="*/ 217953 w 273068"/>
                <a:gd name="connsiteY9" fmla="*/ 293109 h 491020"/>
                <a:gd name="connsiteX10" fmla="*/ 245511 w 273068"/>
                <a:gd name="connsiteY10" fmla="*/ 232984 h 491020"/>
                <a:gd name="connsiteX11" fmla="*/ 230479 w 273068"/>
                <a:gd name="connsiteY11" fmla="*/ 215447 h 491020"/>
                <a:gd name="connsiteX12" fmla="*/ 245511 w 273068"/>
                <a:gd name="connsiteY12" fmla="*/ 182880 h 491020"/>
                <a:gd name="connsiteX13" fmla="*/ 245511 w 273068"/>
                <a:gd name="connsiteY13" fmla="*/ 137786 h 491020"/>
                <a:gd name="connsiteX14" fmla="*/ 273068 w 273068"/>
                <a:gd name="connsiteY14" fmla="*/ 97703 h 491020"/>
                <a:gd name="connsiteX15" fmla="*/ 255531 w 273068"/>
                <a:gd name="connsiteY15" fmla="*/ 60125 h 491020"/>
                <a:gd name="connsiteX16" fmla="*/ 245511 w 273068"/>
                <a:gd name="connsiteY16" fmla="*/ 0 h 491020"/>
                <a:gd name="connsiteX17" fmla="*/ 205427 w 273068"/>
                <a:gd name="connsiteY17" fmla="*/ 17536 h 491020"/>
                <a:gd name="connsiteX18" fmla="*/ 0 w 273068"/>
                <a:gd name="connsiteY18" fmla="*/ 92692 h 491020"/>
                <a:gd name="connsiteX0" fmla="*/ 0 w 273068"/>
                <a:gd name="connsiteY0" fmla="*/ 92692 h 491020"/>
                <a:gd name="connsiteX1" fmla="*/ 50105 w 273068"/>
                <a:gd name="connsiteY1" fmla="*/ 215447 h 491020"/>
                <a:gd name="connsiteX2" fmla="*/ 65631 w 273068"/>
                <a:gd name="connsiteY2" fmla="*/ 268177 h 491020"/>
                <a:gd name="connsiteX3" fmla="*/ 102714 w 273068"/>
                <a:gd name="connsiteY3" fmla="*/ 303130 h 491020"/>
                <a:gd name="connsiteX4" fmla="*/ 127766 w 273068"/>
                <a:gd name="connsiteY4" fmla="*/ 373275 h 491020"/>
                <a:gd name="connsiteX5" fmla="*/ 157828 w 273068"/>
                <a:gd name="connsiteY5" fmla="*/ 491020 h 491020"/>
                <a:gd name="connsiteX6" fmla="*/ 270563 w 273068"/>
                <a:gd name="connsiteY6" fmla="*/ 465968 h 491020"/>
                <a:gd name="connsiteX7" fmla="*/ 255531 w 273068"/>
                <a:gd name="connsiteY7" fmla="*/ 428390 h 491020"/>
                <a:gd name="connsiteX8" fmla="*/ 248016 w 273068"/>
                <a:gd name="connsiteY8" fmla="*/ 390812 h 491020"/>
                <a:gd name="connsiteX9" fmla="*/ 217953 w 273068"/>
                <a:gd name="connsiteY9" fmla="*/ 293109 h 491020"/>
                <a:gd name="connsiteX10" fmla="*/ 245511 w 273068"/>
                <a:gd name="connsiteY10" fmla="*/ 232984 h 491020"/>
                <a:gd name="connsiteX11" fmla="*/ 230479 w 273068"/>
                <a:gd name="connsiteY11" fmla="*/ 215447 h 491020"/>
                <a:gd name="connsiteX12" fmla="*/ 245511 w 273068"/>
                <a:gd name="connsiteY12" fmla="*/ 182880 h 491020"/>
                <a:gd name="connsiteX13" fmla="*/ 245511 w 273068"/>
                <a:gd name="connsiteY13" fmla="*/ 137786 h 491020"/>
                <a:gd name="connsiteX14" fmla="*/ 273068 w 273068"/>
                <a:gd name="connsiteY14" fmla="*/ 97703 h 491020"/>
                <a:gd name="connsiteX15" fmla="*/ 255531 w 273068"/>
                <a:gd name="connsiteY15" fmla="*/ 60125 h 491020"/>
                <a:gd name="connsiteX16" fmla="*/ 245511 w 273068"/>
                <a:gd name="connsiteY16" fmla="*/ 0 h 491020"/>
                <a:gd name="connsiteX17" fmla="*/ 205427 w 273068"/>
                <a:gd name="connsiteY17" fmla="*/ 17536 h 491020"/>
                <a:gd name="connsiteX18" fmla="*/ 0 w 273068"/>
                <a:gd name="connsiteY18" fmla="*/ 92692 h 491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3068" h="491020">
                  <a:moveTo>
                    <a:pt x="0" y="92692"/>
                  </a:moveTo>
                  <a:lnTo>
                    <a:pt x="50105" y="215447"/>
                  </a:lnTo>
                  <a:lnTo>
                    <a:pt x="65631" y="268177"/>
                  </a:lnTo>
                  <a:lnTo>
                    <a:pt x="102714" y="303130"/>
                  </a:lnTo>
                  <a:lnTo>
                    <a:pt x="127766" y="373275"/>
                  </a:lnTo>
                  <a:lnTo>
                    <a:pt x="157828" y="491020"/>
                  </a:lnTo>
                  <a:lnTo>
                    <a:pt x="270563" y="465968"/>
                  </a:lnTo>
                  <a:lnTo>
                    <a:pt x="255531" y="428390"/>
                  </a:lnTo>
                  <a:lnTo>
                    <a:pt x="248016" y="390812"/>
                  </a:lnTo>
                  <a:lnTo>
                    <a:pt x="217953" y="293109"/>
                  </a:lnTo>
                  <a:lnTo>
                    <a:pt x="245511" y="232984"/>
                  </a:lnTo>
                  <a:lnTo>
                    <a:pt x="230479" y="215447"/>
                  </a:lnTo>
                  <a:lnTo>
                    <a:pt x="245511" y="182880"/>
                  </a:lnTo>
                  <a:lnTo>
                    <a:pt x="245511" y="137786"/>
                  </a:lnTo>
                  <a:lnTo>
                    <a:pt x="273068" y="97703"/>
                  </a:lnTo>
                  <a:lnTo>
                    <a:pt x="255531" y="60125"/>
                  </a:lnTo>
                  <a:lnTo>
                    <a:pt x="245511" y="0"/>
                  </a:lnTo>
                  <a:lnTo>
                    <a:pt x="205427" y="17536"/>
                  </a:lnTo>
                  <a:lnTo>
                    <a:pt x="0" y="92692"/>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48" name="UT"/>
            <p:cNvSpPr/>
            <p:nvPr/>
          </p:nvSpPr>
          <p:spPr>
            <a:xfrm>
              <a:off x="2074404" y="3144585"/>
              <a:ext cx="775376" cy="997544"/>
            </a:xfrm>
            <a:custGeom>
              <a:avLst/>
              <a:gdLst>
                <a:gd name="connsiteX0" fmla="*/ 132784 w 835937"/>
                <a:gd name="connsiteY0" fmla="*/ 0 h 1059255"/>
                <a:gd name="connsiteX1" fmla="*/ 0 w 835937"/>
                <a:gd name="connsiteY1" fmla="*/ 956649 h 1059255"/>
                <a:gd name="connsiteX2" fmla="*/ 775580 w 835937"/>
                <a:gd name="connsiteY2" fmla="*/ 1059255 h 1059255"/>
                <a:gd name="connsiteX3" fmla="*/ 835937 w 835937"/>
                <a:gd name="connsiteY3" fmla="*/ 286693 h 1059255"/>
                <a:gd name="connsiteX4" fmla="*/ 540190 w 835937"/>
                <a:gd name="connsiteY4" fmla="*/ 250479 h 1059255"/>
                <a:gd name="connsiteX5" fmla="*/ 555279 w 835937"/>
                <a:gd name="connsiteY5" fmla="*/ 69410 h 1059255"/>
                <a:gd name="connsiteX6" fmla="*/ 132784 w 835937"/>
                <a:gd name="connsiteY6" fmla="*/ 0 h 1059255"/>
                <a:gd name="connsiteX0" fmla="*/ 132784 w 835937"/>
                <a:gd name="connsiteY0" fmla="*/ 0 h 1075929"/>
                <a:gd name="connsiteX1" fmla="*/ 0 w 835937"/>
                <a:gd name="connsiteY1" fmla="*/ 956649 h 1075929"/>
                <a:gd name="connsiteX2" fmla="*/ 763683 w 835937"/>
                <a:gd name="connsiteY2" fmla="*/ 1075929 h 1075929"/>
                <a:gd name="connsiteX3" fmla="*/ 835937 w 835937"/>
                <a:gd name="connsiteY3" fmla="*/ 286693 h 1075929"/>
                <a:gd name="connsiteX4" fmla="*/ 540190 w 835937"/>
                <a:gd name="connsiteY4" fmla="*/ 250479 h 1075929"/>
                <a:gd name="connsiteX5" fmla="*/ 555279 w 835937"/>
                <a:gd name="connsiteY5" fmla="*/ 69410 h 1075929"/>
                <a:gd name="connsiteX6" fmla="*/ 132784 w 835937"/>
                <a:gd name="connsiteY6" fmla="*/ 0 h 1075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37" h="1075929">
                  <a:moveTo>
                    <a:pt x="132784" y="0"/>
                  </a:moveTo>
                  <a:lnTo>
                    <a:pt x="0" y="956649"/>
                  </a:lnTo>
                  <a:lnTo>
                    <a:pt x="763683" y="1075929"/>
                  </a:lnTo>
                  <a:lnTo>
                    <a:pt x="835937" y="286693"/>
                  </a:lnTo>
                  <a:lnTo>
                    <a:pt x="540190" y="250479"/>
                  </a:lnTo>
                  <a:lnTo>
                    <a:pt x="555279" y="69410"/>
                  </a:lnTo>
                  <a:lnTo>
                    <a:pt x="132784" y="0"/>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49" name="TX"/>
            <p:cNvSpPr/>
            <p:nvPr/>
          </p:nvSpPr>
          <p:spPr>
            <a:xfrm>
              <a:off x="3089603" y="4274546"/>
              <a:ext cx="2018628" cy="1890624"/>
            </a:xfrm>
            <a:custGeom>
              <a:avLst/>
              <a:gdLst>
                <a:gd name="connsiteX0" fmla="*/ 586946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56502 w 2168610"/>
                <a:gd name="connsiteY101" fmla="*/ 6179 h 2032687"/>
                <a:gd name="connsiteX102" fmla="*/ 586946 w 2168610"/>
                <a:gd name="connsiteY102" fmla="*/ 0 h 2032687"/>
                <a:gd name="connsiteX0" fmla="*/ 586946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68450 w 2168610"/>
                <a:gd name="connsiteY101" fmla="*/ 3796 h 2032687"/>
                <a:gd name="connsiteX102" fmla="*/ 586946 w 2168610"/>
                <a:gd name="connsiteY102" fmla="*/ 0 h 2032687"/>
                <a:gd name="connsiteX0" fmla="*/ 598875 w 2168610"/>
                <a:gd name="connsiteY0" fmla="*/ 0 h 2032687"/>
                <a:gd name="connsiteX1" fmla="*/ 580767 w 2168610"/>
                <a:gd name="connsiteY1" fmla="*/ 864973 h 2032687"/>
                <a:gd name="connsiteX2" fmla="*/ 6178 w 2168610"/>
                <a:gd name="connsiteY2" fmla="*/ 846438 h 2032687"/>
                <a:gd name="connsiteX3" fmla="*/ 0 w 2168610"/>
                <a:gd name="connsiteY3" fmla="*/ 883509 h 2032687"/>
                <a:gd name="connsiteX4" fmla="*/ 49427 w 2168610"/>
                <a:gd name="connsiteY4" fmla="*/ 914400 h 2032687"/>
                <a:gd name="connsiteX5" fmla="*/ 105032 w 2168610"/>
                <a:gd name="connsiteY5" fmla="*/ 982363 h 2032687"/>
                <a:gd name="connsiteX6" fmla="*/ 154459 w 2168610"/>
                <a:gd name="connsiteY6" fmla="*/ 1056503 h 2032687"/>
                <a:gd name="connsiteX7" fmla="*/ 203886 w 2168610"/>
                <a:gd name="connsiteY7" fmla="*/ 1068860 h 2032687"/>
                <a:gd name="connsiteX8" fmla="*/ 240956 w 2168610"/>
                <a:gd name="connsiteY8" fmla="*/ 1118287 h 2032687"/>
                <a:gd name="connsiteX9" fmla="*/ 271848 w 2168610"/>
                <a:gd name="connsiteY9" fmla="*/ 1167714 h 2032687"/>
                <a:gd name="connsiteX10" fmla="*/ 296562 w 2168610"/>
                <a:gd name="connsiteY10" fmla="*/ 1223319 h 2032687"/>
                <a:gd name="connsiteX11" fmla="*/ 308919 w 2168610"/>
                <a:gd name="connsiteY11" fmla="*/ 1297460 h 2032687"/>
                <a:gd name="connsiteX12" fmla="*/ 327454 w 2168610"/>
                <a:gd name="connsiteY12" fmla="*/ 1322173 h 2032687"/>
                <a:gd name="connsiteX13" fmla="*/ 432486 w 2168610"/>
                <a:gd name="connsiteY13" fmla="*/ 1402492 h 2032687"/>
                <a:gd name="connsiteX14" fmla="*/ 438665 w 2168610"/>
                <a:gd name="connsiteY14" fmla="*/ 1377779 h 2032687"/>
                <a:gd name="connsiteX15" fmla="*/ 574589 w 2168610"/>
                <a:gd name="connsiteY15" fmla="*/ 1445741 h 2032687"/>
                <a:gd name="connsiteX16" fmla="*/ 574589 w 2168610"/>
                <a:gd name="connsiteY16" fmla="*/ 1445741 h 2032687"/>
                <a:gd name="connsiteX17" fmla="*/ 605481 w 2168610"/>
                <a:gd name="connsiteY17" fmla="*/ 1390136 h 2032687"/>
                <a:gd name="connsiteX18" fmla="*/ 661086 w 2168610"/>
                <a:gd name="connsiteY18" fmla="*/ 1322173 h 2032687"/>
                <a:gd name="connsiteX19" fmla="*/ 729048 w 2168610"/>
                <a:gd name="connsiteY19" fmla="*/ 1303638 h 2032687"/>
                <a:gd name="connsiteX20" fmla="*/ 821724 w 2168610"/>
                <a:gd name="connsiteY20" fmla="*/ 1315995 h 2032687"/>
                <a:gd name="connsiteX21" fmla="*/ 902043 w 2168610"/>
                <a:gd name="connsiteY21" fmla="*/ 1377779 h 2032687"/>
                <a:gd name="connsiteX22" fmla="*/ 957648 w 2168610"/>
                <a:gd name="connsiteY22" fmla="*/ 1458098 h 2032687"/>
                <a:gd name="connsiteX23" fmla="*/ 1013254 w 2168610"/>
                <a:gd name="connsiteY23" fmla="*/ 1538417 h 2032687"/>
                <a:gd name="connsiteX24" fmla="*/ 1062681 w 2168610"/>
                <a:gd name="connsiteY24" fmla="*/ 1624914 h 2032687"/>
                <a:gd name="connsiteX25" fmla="*/ 1118286 w 2168610"/>
                <a:gd name="connsiteY25" fmla="*/ 1692876 h 2032687"/>
                <a:gd name="connsiteX26" fmla="*/ 1167713 w 2168610"/>
                <a:gd name="connsiteY26" fmla="*/ 1729946 h 2032687"/>
                <a:gd name="connsiteX27" fmla="*/ 1198605 w 2168610"/>
                <a:gd name="connsiteY27" fmla="*/ 1810265 h 2032687"/>
                <a:gd name="connsiteX28" fmla="*/ 1223319 w 2168610"/>
                <a:gd name="connsiteY28" fmla="*/ 1872049 h 2032687"/>
                <a:gd name="connsiteX29" fmla="*/ 1248032 w 2168610"/>
                <a:gd name="connsiteY29" fmla="*/ 1933833 h 2032687"/>
                <a:gd name="connsiteX30" fmla="*/ 1278924 w 2168610"/>
                <a:gd name="connsiteY30" fmla="*/ 1977082 h 2032687"/>
                <a:gd name="connsiteX31" fmla="*/ 1340708 w 2168610"/>
                <a:gd name="connsiteY31" fmla="*/ 2001795 h 2032687"/>
                <a:gd name="connsiteX32" fmla="*/ 1439562 w 2168610"/>
                <a:gd name="connsiteY32" fmla="*/ 2020330 h 2032687"/>
                <a:gd name="connsiteX33" fmla="*/ 1513702 w 2168610"/>
                <a:gd name="connsiteY33" fmla="*/ 2032687 h 2032687"/>
                <a:gd name="connsiteX34" fmla="*/ 1606378 w 2168610"/>
                <a:gd name="connsiteY34" fmla="*/ 2032687 h 2032687"/>
                <a:gd name="connsiteX35" fmla="*/ 1587843 w 2168610"/>
                <a:gd name="connsiteY35" fmla="*/ 2020330 h 2032687"/>
                <a:gd name="connsiteX36" fmla="*/ 1587843 w 2168610"/>
                <a:gd name="connsiteY36" fmla="*/ 2020330 h 2032687"/>
                <a:gd name="connsiteX37" fmla="*/ 1575486 w 2168610"/>
                <a:gd name="connsiteY37" fmla="*/ 1952368 h 2032687"/>
                <a:gd name="connsiteX38" fmla="*/ 1550773 w 2168610"/>
                <a:gd name="connsiteY38" fmla="*/ 1921476 h 2032687"/>
                <a:gd name="connsiteX39" fmla="*/ 1544594 w 2168610"/>
                <a:gd name="connsiteY39" fmla="*/ 1884406 h 2032687"/>
                <a:gd name="connsiteX40" fmla="*/ 1526059 w 2168610"/>
                <a:gd name="connsiteY40" fmla="*/ 1841157 h 2032687"/>
                <a:gd name="connsiteX41" fmla="*/ 1538416 w 2168610"/>
                <a:gd name="connsiteY41" fmla="*/ 1810265 h 2032687"/>
                <a:gd name="connsiteX42" fmla="*/ 1532237 w 2168610"/>
                <a:gd name="connsiteY42" fmla="*/ 1791730 h 2032687"/>
                <a:gd name="connsiteX43" fmla="*/ 1488989 w 2168610"/>
                <a:gd name="connsiteY43" fmla="*/ 1767017 h 2032687"/>
                <a:gd name="connsiteX44" fmla="*/ 1538416 w 2168610"/>
                <a:gd name="connsiteY44" fmla="*/ 1736125 h 2032687"/>
                <a:gd name="connsiteX45" fmla="*/ 1544594 w 2168610"/>
                <a:gd name="connsiteY45" fmla="*/ 1723768 h 2032687"/>
                <a:gd name="connsiteX46" fmla="*/ 1550773 w 2168610"/>
                <a:gd name="connsiteY46" fmla="*/ 1692876 h 2032687"/>
                <a:gd name="connsiteX47" fmla="*/ 1526059 w 2168610"/>
                <a:gd name="connsiteY47" fmla="*/ 1661984 h 2032687"/>
                <a:gd name="connsiteX48" fmla="*/ 1550773 w 2168610"/>
                <a:gd name="connsiteY48" fmla="*/ 1661984 h 2032687"/>
                <a:gd name="connsiteX49" fmla="*/ 1575486 w 2168610"/>
                <a:gd name="connsiteY49" fmla="*/ 1643449 h 2032687"/>
                <a:gd name="connsiteX50" fmla="*/ 1550773 w 2168610"/>
                <a:gd name="connsiteY50" fmla="*/ 1587844 h 2032687"/>
                <a:gd name="connsiteX51" fmla="*/ 1550773 w 2168610"/>
                <a:gd name="connsiteY51" fmla="*/ 1587844 h 2032687"/>
                <a:gd name="connsiteX52" fmla="*/ 1618735 w 2168610"/>
                <a:gd name="connsiteY52" fmla="*/ 1587844 h 2032687"/>
                <a:gd name="connsiteX53" fmla="*/ 1631092 w 2168610"/>
                <a:gd name="connsiteY53" fmla="*/ 1575487 h 2032687"/>
                <a:gd name="connsiteX54" fmla="*/ 1649627 w 2168610"/>
                <a:gd name="connsiteY54" fmla="*/ 1526060 h 2032687"/>
                <a:gd name="connsiteX55" fmla="*/ 1686697 w 2168610"/>
                <a:gd name="connsiteY55" fmla="*/ 1526060 h 2032687"/>
                <a:gd name="connsiteX56" fmla="*/ 1705232 w 2168610"/>
                <a:gd name="connsiteY56" fmla="*/ 1526060 h 2032687"/>
                <a:gd name="connsiteX57" fmla="*/ 1705232 w 2168610"/>
                <a:gd name="connsiteY57" fmla="*/ 1495168 h 2032687"/>
                <a:gd name="connsiteX58" fmla="*/ 1699054 w 2168610"/>
                <a:gd name="connsiteY58" fmla="*/ 1476633 h 2032687"/>
                <a:gd name="connsiteX59" fmla="*/ 1699054 w 2168610"/>
                <a:gd name="connsiteY59" fmla="*/ 1476633 h 2032687"/>
                <a:gd name="connsiteX60" fmla="*/ 1773194 w 2168610"/>
                <a:gd name="connsiteY60" fmla="*/ 1482811 h 2032687"/>
                <a:gd name="connsiteX61" fmla="*/ 1834978 w 2168610"/>
                <a:gd name="connsiteY61" fmla="*/ 1470455 h 2032687"/>
                <a:gd name="connsiteX62" fmla="*/ 1896762 w 2168610"/>
                <a:gd name="connsiteY62" fmla="*/ 1414849 h 2032687"/>
                <a:gd name="connsiteX63" fmla="*/ 1896762 w 2168610"/>
                <a:gd name="connsiteY63" fmla="*/ 1371600 h 2032687"/>
                <a:gd name="connsiteX64" fmla="*/ 1946189 w 2168610"/>
                <a:gd name="connsiteY64" fmla="*/ 1340709 h 2032687"/>
                <a:gd name="connsiteX65" fmla="*/ 1940010 w 2168610"/>
                <a:gd name="connsiteY65" fmla="*/ 1278925 h 2032687"/>
                <a:gd name="connsiteX66" fmla="*/ 1983259 w 2168610"/>
                <a:gd name="connsiteY66" fmla="*/ 1260390 h 2032687"/>
                <a:gd name="connsiteX67" fmla="*/ 2007973 w 2168610"/>
                <a:gd name="connsiteY67" fmla="*/ 1322173 h 2032687"/>
                <a:gd name="connsiteX68" fmla="*/ 2143897 w 2168610"/>
                <a:gd name="connsiteY68" fmla="*/ 1248033 h 2032687"/>
                <a:gd name="connsiteX69" fmla="*/ 2156254 w 2168610"/>
                <a:gd name="connsiteY69" fmla="*/ 1161536 h 2032687"/>
                <a:gd name="connsiteX70" fmla="*/ 2143897 w 2168610"/>
                <a:gd name="connsiteY70" fmla="*/ 1124465 h 2032687"/>
                <a:gd name="connsiteX71" fmla="*/ 2137719 w 2168610"/>
                <a:gd name="connsiteY71" fmla="*/ 1087395 h 2032687"/>
                <a:gd name="connsiteX72" fmla="*/ 2150075 w 2168610"/>
                <a:gd name="connsiteY72" fmla="*/ 1044146 h 2032687"/>
                <a:gd name="connsiteX73" fmla="*/ 2168610 w 2168610"/>
                <a:gd name="connsiteY73" fmla="*/ 1007076 h 2032687"/>
                <a:gd name="connsiteX74" fmla="*/ 2131540 w 2168610"/>
                <a:gd name="connsiteY74" fmla="*/ 895865 h 2032687"/>
                <a:gd name="connsiteX75" fmla="*/ 2100648 w 2168610"/>
                <a:gd name="connsiteY75" fmla="*/ 864973 h 2032687"/>
                <a:gd name="connsiteX76" fmla="*/ 2075935 w 2168610"/>
                <a:gd name="connsiteY76" fmla="*/ 784655 h 2032687"/>
                <a:gd name="connsiteX77" fmla="*/ 2063578 w 2168610"/>
                <a:gd name="connsiteY77" fmla="*/ 611660 h 2032687"/>
                <a:gd name="connsiteX78" fmla="*/ 2051221 w 2168610"/>
                <a:gd name="connsiteY78" fmla="*/ 512806 h 2032687"/>
                <a:gd name="connsiteX79" fmla="*/ 2032686 w 2168610"/>
                <a:gd name="connsiteY79" fmla="*/ 494271 h 2032687"/>
                <a:gd name="connsiteX80" fmla="*/ 1983259 w 2168610"/>
                <a:gd name="connsiteY80" fmla="*/ 518984 h 2032687"/>
                <a:gd name="connsiteX81" fmla="*/ 1872048 w 2168610"/>
                <a:gd name="connsiteY81" fmla="*/ 463379 h 2032687"/>
                <a:gd name="connsiteX82" fmla="*/ 1834978 w 2168610"/>
                <a:gd name="connsiteY82" fmla="*/ 463379 h 2032687"/>
                <a:gd name="connsiteX83" fmla="*/ 1767016 w 2168610"/>
                <a:gd name="connsiteY83" fmla="*/ 457200 h 2032687"/>
                <a:gd name="connsiteX84" fmla="*/ 1692875 w 2168610"/>
                <a:gd name="connsiteY84" fmla="*/ 512806 h 2032687"/>
                <a:gd name="connsiteX85" fmla="*/ 1631092 w 2168610"/>
                <a:gd name="connsiteY85" fmla="*/ 481914 h 2032687"/>
                <a:gd name="connsiteX86" fmla="*/ 1594021 w 2168610"/>
                <a:gd name="connsiteY86" fmla="*/ 494271 h 2032687"/>
                <a:gd name="connsiteX87" fmla="*/ 1594021 w 2168610"/>
                <a:gd name="connsiteY87" fmla="*/ 494271 h 2032687"/>
                <a:gd name="connsiteX88" fmla="*/ 1519881 w 2168610"/>
                <a:gd name="connsiteY88" fmla="*/ 488092 h 2032687"/>
                <a:gd name="connsiteX89" fmla="*/ 1488989 w 2168610"/>
                <a:gd name="connsiteY89" fmla="*/ 463379 h 2032687"/>
                <a:gd name="connsiteX90" fmla="*/ 1439562 w 2168610"/>
                <a:gd name="connsiteY90" fmla="*/ 481914 h 2032687"/>
                <a:gd name="connsiteX91" fmla="*/ 1353065 w 2168610"/>
                <a:gd name="connsiteY91" fmla="*/ 438665 h 2032687"/>
                <a:gd name="connsiteX92" fmla="*/ 1291281 w 2168610"/>
                <a:gd name="connsiteY92" fmla="*/ 444844 h 2032687"/>
                <a:gd name="connsiteX93" fmla="*/ 1260389 w 2168610"/>
                <a:gd name="connsiteY93" fmla="*/ 432487 h 2032687"/>
                <a:gd name="connsiteX94" fmla="*/ 1235675 w 2168610"/>
                <a:gd name="connsiteY94" fmla="*/ 432487 h 2032687"/>
                <a:gd name="connsiteX95" fmla="*/ 1210962 w 2168610"/>
                <a:gd name="connsiteY95" fmla="*/ 389238 h 2032687"/>
                <a:gd name="connsiteX96" fmla="*/ 1136821 w 2168610"/>
                <a:gd name="connsiteY96" fmla="*/ 395417 h 2032687"/>
                <a:gd name="connsiteX97" fmla="*/ 1105929 w 2168610"/>
                <a:gd name="connsiteY97" fmla="*/ 364525 h 2032687"/>
                <a:gd name="connsiteX98" fmla="*/ 1087394 w 2168610"/>
                <a:gd name="connsiteY98" fmla="*/ 364525 h 2032687"/>
                <a:gd name="connsiteX99" fmla="*/ 1075037 w 2168610"/>
                <a:gd name="connsiteY99" fmla="*/ 352168 h 2032687"/>
                <a:gd name="connsiteX100" fmla="*/ 1062681 w 2168610"/>
                <a:gd name="connsiteY100" fmla="*/ 345990 h 2032687"/>
                <a:gd name="connsiteX101" fmla="*/ 1068450 w 2168610"/>
                <a:gd name="connsiteY101" fmla="*/ 3796 h 2032687"/>
                <a:gd name="connsiteX102" fmla="*/ 598875 w 2168610"/>
                <a:gd name="connsiteY102" fmla="*/ 0 h 203268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21 w 2168610"/>
                <a:gd name="connsiteY87" fmla="*/ 501411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36821 w 2168610"/>
                <a:gd name="connsiteY96" fmla="*/ 402557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21 w 2168610"/>
                <a:gd name="connsiteY87" fmla="*/ 501411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53065 w 2168610"/>
                <a:gd name="connsiteY91" fmla="*/ 445805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62643 w 2168610"/>
                <a:gd name="connsiteY91" fmla="*/ 433707 h 2039827"/>
                <a:gd name="connsiteX92" fmla="*/ 1291281 w 2168610"/>
                <a:gd name="connsiteY92" fmla="*/ 451984 h 2039827"/>
                <a:gd name="connsiteX93" fmla="*/ 1260389 w 2168610"/>
                <a:gd name="connsiteY93" fmla="*/ 439627 h 2039827"/>
                <a:gd name="connsiteX94" fmla="*/ 1235675 w 2168610"/>
                <a:gd name="connsiteY94" fmla="*/ 439627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598898 w 2168610"/>
                <a:gd name="connsiteY0" fmla="*/ 0 h 2039827"/>
                <a:gd name="connsiteX1" fmla="*/ 580767 w 2168610"/>
                <a:gd name="connsiteY1" fmla="*/ 872113 h 2039827"/>
                <a:gd name="connsiteX2" fmla="*/ 6178 w 2168610"/>
                <a:gd name="connsiteY2" fmla="*/ 853578 h 2039827"/>
                <a:gd name="connsiteX3" fmla="*/ 0 w 2168610"/>
                <a:gd name="connsiteY3" fmla="*/ 890649 h 2039827"/>
                <a:gd name="connsiteX4" fmla="*/ 49427 w 2168610"/>
                <a:gd name="connsiteY4" fmla="*/ 921540 h 2039827"/>
                <a:gd name="connsiteX5" fmla="*/ 105032 w 2168610"/>
                <a:gd name="connsiteY5" fmla="*/ 989503 h 2039827"/>
                <a:gd name="connsiteX6" fmla="*/ 154459 w 2168610"/>
                <a:gd name="connsiteY6" fmla="*/ 1063643 h 2039827"/>
                <a:gd name="connsiteX7" fmla="*/ 203886 w 2168610"/>
                <a:gd name="connsiteY7" fmla="*/ 1076000 h 2039827"/>
                <a:gd name="connsiteX8" fmla="*/ 240956 w 2168610"/>
                <a:gd name="connsiteY8" fmla="*/ 1125427 h 2039827"/>
                <a:gd name="connsiteX9" fmla="*/ 271848 w 2168610"/>
                <a:gd name="connsiteY9" fmla="*/ 1174854 h 2039827"/>
                <a:gd name="connsiteX10" fmla="*/ 296562 w 2168610"/>
                <a:gd name="connsiteY10" fmla="*/ 1230459 h 2039827"/>
                <a:gd name="connsiteX11" fmla="*/ 308919 w 2168610"/>
                <a:gd name="connsiteY11" fmla="*/ 1304600 h 2039827"/>
                <a:gd name="connsiteX12" fmla="*/ 327454 w 2168610"/>
                <a:gd name="connsiteY12" fmla="*/ 1329313 h 2039827"/>
                <a:gd name="connsiteX13" fmla="*/ 432486 w 2168610"/>
                <a:gd name="connsiteY13" fmla="*/ 1409632 h 2039827"/>
                <a:gd name="connsiteX14" fmla="*/ 438665 w 2168610"/>
                <a:gd name="connsiteY14" fmla="*/ 1384919 h 2039827"/>
                <a:gd name="connsiteX15" fmla="*/ 574589 w 2168610"/>
                <a:gd name="connsiteY15" fmla="*/ 1452881 h 2039827"/>
                <a:gd name="connsiteX16" fmla="*/ 574589 w 2168610"/>
                <a:gd name="connsiteY16" fmla="*/ 1452881 h 2039827"/>
                <a:gd name="connsiteX17" fmla="*/ 605481 w 2168610"/>
                <a:gd name="connsiteY17" fmla="*/ 1397276 h 2039827"/>
                <a:gd name="connsiteX18" fmla="*/ 661086 w 2168610"/>
                <a:gd name="connsiteY18" fmla="*/ 1329313 h 2039827"/>
                <a:gd name="connsiteX19" fmla="*/ 729048 w 2168610"/>
                <a:gd name="connsiteY19" fmla="*/ 1310778 h 2039827"/>
                <a:gd name="connsiteX20" fmla="*/ 821724 w 2168610"/>
                <a:gd name="connsiteY20" fmla="*/ 1323135 h 2039827"/>
                <a:gd name="connsiteX21" fmla="*/ 902043 w 2168610"/>
                <a:gd name="connsiteY21" fmla="*/ 1384919 h 2039827"/>
                <a:gd name="connsiteX22" fmla="*/ 957648 w 2168610"/>
                <a:gd name="connsiteY22" fmla="*/ 1465238 h 2039827"/>
                <a:gd name="connsiteX23" fmla="*/ 1013254 w 2168610"/>
                <a:gd name="connsiteY23" fmla="*/ 1545557 h 2039827"/>
                <a:gd name="connsiteX24" fmla="*/ 1062681 w 2168610"/>
                <a:gd name="connsiteY24" fmla="*/ 1632054 h 2039827"/>
                <a:gd name="connsiteX25" fmla="*/ 1118286 w 2168610"/>
                <a:gd name="connsiteY25" fmla="*/ 1700016 h 2039827"/>
                <a:gd name="connsiteX26" fmla="*/ 1167713 w 2168610"/>
                <a:gd name="connsiteY26" fmla="*/ 1737086 h 2039827"/>
                <a:gd name="connsiteX27" fmla="*/ 1198605 w 2168610"/>
                <a:gd name="connsiteY27" fmla="*/ 1817405 h 2039827"/>
                <a:gd name="connsiteX28" fmla="*/ 1223319 w 2168610"/>
                <a:gd name="connsiteY28" fmla="*/ 1879189 h 2039827"/>
                <a:gd name="connsiteX29" fmla="*/ 1248032 w 2168610"/>
                <a:gd name="connsiteY29" fmla="*/ 1940973 h 2039827"/>
                <a:gd name="connsiteX30" fmla="*/ 1278924 w 2168610"/>
                <a:gd name="connsiteY30" fmla="*/ 1984222 h 2039827"/>
                <a:gd name="connsiteX31" fmla="*/ 1340708 w 2168610"/>
                <a:gd name="connsiteY31" fmla="*/ 2008935 h 2039827"/>
                <a:gd name="connsiteX32" fmla="*/ 1439562 w 2168610"/>
                <a:gd name="connsiteY32" fmla="*/ 2027470 h 2039827"/>
                <a:gd name="connsiteX33" fmla="*/ 1513702 w 2168610"/>
                <a:gd name="connsiteY33" fmla="*/ 2039827 h 2039827"/>
                <a:gd name="connsiteX34" fmla="*/ 1606378 w 2168610"/>
                <a:gd name="connsiteY34" fmla="*/ 2039827 h 2039827"/>
                <a:gd name="connsiteX35" fmla="*/ 1587843 w 2168610"/>
                <a:gd name="connsiteY35" fmla="*/ 2027470 h 2039827"/>
                <a:gd name="connsiteX36" fmla="*/ 1587843 w 2168610"/>
                <a:gd name="connsiteY36" fmla="*/ 2027470 h 2039827"/>
                <a:gd name="connsiteX37" fmla="*/ 1575486 w 2168610"/>
                <a:gd name="connsiteY37" fmla="*/ 1959508 h 2039827"/>
                <a:gd name="connsiteX38" fmla="*/ 1550773 w 2168610"/>
                <a:gd name="connsiteY38" fmla="*/ 1928616 h 2039827"/>
                <a:gd name="connsiteX39" fmla="*/ 1544594 w 2168610"/>
                <a:gd name="connsiteY39" fmla="*/ 1891546 h 2039827"/>
                <a:gd name="connsiteX40" fmla="*/ 1526059 w 2168610"/>
                <a:gd name="connsiteY40" fmla="*/ 1848297 h 2039827"/>
                <a:gd name="connsiteX41" fmla="*/ 1538416 w 2168610"/>
                <a:gd name="connsiteY41" fmla="*/ 1817405 h 2039827"/>
                <a:gd name="connsiteX42" fmla="*/ 1532237 w 2168610"/>
                <a:gd name="connsiteY42" fmla="*/ 1798870 h 2039827"/>
                <a:gd name="connsiteX43" fmla="*/ 1488989 w 2168610"/>
                <a:gd name="connsiteY43" fmla="*/ 1774157 h 2039827"/>
                <a:gd name="connsiteX44" fmla="*/ 1538416 w 2168610"/>
                <a:gd name="connsiteY44" fmla="*/ 1743265 h 2039827"/>
                <a:gd name="connsiteX45" fmla="*/ 1544594 w 2168610"/>
                <a:gd name="connsiteY45" fmla="*/ 1730908 h 2039827"/>
                <a:gd name="connsiteX46" fmla="*/ 1550773 w 2168610"/>
                <a:gd name="connsiteY46" fmla="*/ 1700016 h 2039827"/>
                <a:gd name="connsiteX47" fmla="*/ 1526059 w 2168610"/>
                <a:gd name="connsiteY47" fmla="*/ 1669124 h 2039827"/>
                <a:gd name="connsiteX48" fmla="*/ 1550773 w 2168610"/>
                <a:gd name="connsiteY48" fmla="*/ 1669124 h 2039827"/>
                <a:gd name="connsiteX49" fmla="*/ 1575486 w 2168610"/>
                <a:gd name="connsiteY49" fmla="*/ 1650589 h 2039827"/>
                <a:gd name="connsiteX50" fmla="*/ 1550773 w 2168610"/>
                <a:gd name="connsiteY50" fmla="*/ 1594984 h 2039827"/>
                <a:gd name="connsiteX51" fmla="*/ 1550773 w 2168610"/>
                <a:gd name="connsiteY51" fmla="*/ 1594984 h 2039827"/>
                <a:gd name="connsiteX52" fmla="*/ 1618735 w 2168610"/>
                <a:gd name="connsiteY52" fmla="*/ 1594984 h 2039827"/>
                <a:gd name="connsiteX53" fmla="*/ 1631092 w 2168610"/>
                <a:gd name="connsiteY53" fmla="*/ 1582627 h 2039827"/>
                <a:gd name="connsiteX54" fmla="*/ 1649627 w 2168610"/>
                <a:gd name="connsiteY54" fmla="*/ 1533200 h 2039827"/>
                <a:gd name="connsiteX55" fmla="*/ 1686697 w 2168610"/>
                <a:gd name="connsiteY55" fmla="*/ 1533200 h 2039827"/>
                <a:gd name="connsiteX56" fmla="*/ 1705232 w 2168610"/>
                <a:gd name="connsiteY56" fmla="*/ 1533200 h 2039827"/>
                <a:gd name="connsiteX57" fmla="*/ 1705232 w 2168610"/>
                <a:gd name="connsiteY57" fmla="*/ 1502308 h 2039827"/>
                <a:gd name="connsiteX58" fmla="*/ 1699054 w 2168610"/>
                <a:gd name="connsiteY58" fmla="*/ 1483773 h 2039827"/>
                <a:gd name="connsiteX59" fmla="*/ 1699054 w 2168610"/>
                <a:gd name="connsiteY59" fmla="*/ 1483773 h 2039827"/>
                <a:gd name="connsiteX60" fmla="*/ 1773194 w 2168610"/>
                <a:gd name="connsiteY60" fmla="*/ 1489951 h 2039827"/>
                <a:gd name="connsiteX61" fmla="*/ 1834978 w 2168610"/>
                <a:gd name="connsiteY61" fmla="*/ 1477595 h 2039827"/>
                <a:gd name="connsiteX62" fmla="*/ 1896762 w 2168610"/>
                <a:gd name="connsiteY62" fmla="*/ 1421989 h 2039827"/>
                <a:gd name="connsiteX63" fmla="*/ 1896762 w 2168610"/>
                <a:gd name="connsiteY63" fmla="*/ 1378740 h 2039827"/>
                <a:gd name="connsiteX64" fmla="*/ 1946189 w 2168610"/>
                <a:gd name="connsiteY64" fmla="*/ 1347849 h 2039827"/>
                <a:gd name="connsiteX65" fmla="*/ 1940010 w 2168610"/>
                <a:gd name="connsiteY65" fmla="*/ 1286065 h 2039827"/>
                <a:gd name="connsiteX66" fmla="*/ 1983259 w 2168610"/>
                <a:gd name="connsiteY66" fmla="*/ 1267530 h 2039827"/>
                <a:gd name="connsiteX67" fmla="*/ 2007973 w 2168610"/>
                <a:gd name="connsiteY67" fmla="*/ 1329313 h 2039827"/>
                <a:gd name="connsiteX68" fmla="*/ 2143897 w 2168610"/>
                <a:gd name="connsiteY68" fmla="*/ 1255173 h 2039827"/>
                <a:gd name="connsiteX69" fmla="*/ 2156254 w 2168610"/>
                <a:gd name="connsiteY69" fmla="*/ 1168676 h 2039827"/>
                <a:gd name="connsiteX70" fmla="*/ 2143897 w 2168610"/>
                <a:gd name="connsiteY70" fmla="*/ 1131605 h 2039827"/>
                <a:gd name="connsiteX71" fmla="*/ 2137719 w 2168610"/>
                <a:gd name="connsiteY71" fmla="*/ 1094535 h 2039827"/>
                <a:gd name="connsiteX72" fmla="*/ 2150075 w 2168610"/>
                <a:gd name="connsiteY72" fmla="*/ 1051286 h 2039827"/>
                <a:gd name="connsiteX73" fmla="*/ 2168610 w 2168610"/>
                <a:gd name="connsiteY73" fmla="*/ 1014216 h 2039827"/>
                <a:gd name="connsiteX74" fmla="*/ 2131540 w 2168610"/>
                <a:gd name="connsiteY74" fmla="*/ 903005 h 2039827"/>
                <a:gd name="connsiteX75" fmla="*/ 2100648 w 2168610"/>
                <a:gd name="connsiteY75" fmla="*/ 872113 h 2039827"/>
                <a:gd name="connsiteX76" fmla="*/ 2075935 w 2168610"/>
                <a:gd name="connsiteY76" fmla="*/ 791795 h 2039827"/>
                <a:gd name="connsiteX77" fmla="*/ 2063578 w 2168610"/>
                <a:gd name="connsiteY77" fmla="*/ 618800 h 2039827"/>
                <a:gd name="connsiteX78" fmla="*/ 2051221 w 2168610"/>
                <a:gd name="connsiteY78" fmla="*/ 519946 h 2039827"/>
                <a:gd name="connsiteX79" fmla="*/ 2032686 w 2168610"/>
                <a:gd name="connsiteY79" fmla="*/ 501411 h 2039827"/>
                <a:gd name="connsiteX80" fmla="*/ 1983259 w 2168610"/>
                <a:gd name="connsiteY80" fmla="*/ 526124 h 2039827"/>
                <a:gd name="connsiteX81" fmla="*/ 1872048 w 2168610"/>
                <a:gd name="connsiteY81" fmla="*/ 470519 h 2039827"/>
                <a:gd name="connsiteX82" fmla="*/ 1834978 w 2168610"/>
                <a:gd name="connsiteY82" fmla="*/ 470519 h 2039827"/>
                <a:gd name="connsiteX83" fmla="*/ 1767016 w 2168610"/>
                <a:gd name="connsiteY83" fmla="*/ 464340 h 2039827"/>
                <a:gd name="connsiteX84" fmla="*/ 1692875 w 2168610"/>
                <a:gd name="connsiteY84" fmla="*/ 519946 h 2039827"/>
                <a:gd name="connsiteX85" fmla="*/ 1631092 w 2168610"/>
                <a:gd name="connsiteY85" fmla="*/ 489054 h 2039827"/>
                <a:gd name="connsiteX86" fmla="*/ 1594021 w 2168610"/>
                <a:gd name="connsiteY86" fmla="*/ 501411 h 2039827"/>
                <a:gd name="connsiteX87" fmla="*/ 1594083 w 2168610"/>
                <a:gd name="connsiteY87" fmla="*/ 489288 h 2039827"/>
                <a:gd name="connsiteX88" fmla="*/ 1519881 w 2168610"/>
                <a:gd name="connsiteY88" fmla="*/ 495232 h 2039827"/>
                <a:gd name="connsiteX89" fmla="*/ 1488989 w 2168610"/>
                <a:gd name="connsiteY89" fmla="*/ 470519 h 2039827"/>
                <a:gd name="connsiteX90" fmla="*/ 1439562 w 2168610"/>
                <a:gd name="connsiteY90" fmla="*/ 489054 h 2039827"/>
                <a:gd name="connsiteX91" fmla="*/ 1362643 w 2168610"/>
                <a:gd name="connsiteY91" fmla="*/ 433707 h 2039827"/>
                <a:gd name="connsiteX92" fmla="*/ 1291281 w 2168610"/>
                <a:gd name="connsiteY92" fmla="*/ 451984 h 2039827"/>
                <a:gd name="connsiteX93" fmla="*/ 1260389 w 2168610"/>
                <a:gd name="connsiteY93" fmla="*/ 439627 h 2039827"/>
                <a:gd name="connsiteX94" fmla="*/ 1240486 w 2168610"/>
                <a:gd name="connsiteY94" fmla="*/ 432292 h 2039827"/>
                <a:gd name="connsiteX95" fmla="*/ 1210962 w 2168610"/>
                <a:gd name="connsiteY95" fmla="*/ 396378 h 2039827"/>
                <a:gd name="connsiteX96" fmla="*/ 1144010 w 2168610"/>
                <a:gd name="connsiteY96" fmla="*/ 390478 h 2039827"/>
                <a:gd name="connsiteX97" fmla="*/ 1105929 w 2168610"/>
                <a:gd name="connsiteY97" fmla="*/ 371665 h 2039827"/>
                <a:gd name="connsiteX98" fmla="*/ 1087394 w 2168610"/>
                <a:gd name="connsiteY98" fmla="*/ 371665 h 2039827"/>
                <a:gd name="connsiteX99" fmla="*/ 1075037 w 2168610"/>
                <a:gd name="connsiteY99" fmla="*/ 359308 h 2039827"/>
                <a:gd name="connsiteX100" fmla="*/ 1062681 w 2168610"/>
                <a:gd name="connsiteY100" fmla="*/ 353130 h 2039827"/>
                <a:gd name="connsiteX101" fmla="*/ 1068450 w 2168610"/>
                <a:gd name="connsiteY101" fmla="*/ 10936 h 2039827"/>
                <a:gd name="connsiteX102" fmla="*/ 598898 w 2168610"/>
                <a:gd name="connsiteY102" fmla="*/ 0 h 2039827"/>
                <a:gd name="connsiteX0" fmla="*/ 602245 w 2171957"/>
                <a:gd name="connsiteY0" fmla="*/ 0 h 2039827"/>
                <a:gd name="connsiteX1" fmla="*/ 584114 w 2171957"/>
                <a:gd name="connsiteY1" fmla="*/ 872113 h 2039827"/>
                <a:gd name="connsiteX2" fmla="*/ 0 w 2171957"/>
                <a:gd name="connsiteY2" fmla="*/ 841299 h 2039827"/>
                <a:gd name="connsiteX3" fmla="*/ 3347 w 2171957"/>
                <a:gd name="connsiteY3" fmla="*/ 890649 h 2039827"/>
                <a:gd name="connsiteX4" fmla="*/ 52774 w 2171957"/>
                <a:gd name="connsiteY4" fmla="*/ 921540 h 2039827"/>
                <a:gd name="connsiteX5" fmla="*/ 108379 w 2171957"/>
                <a:gd name="connsiteY5" fmla="*/ 989503 h 2039827"/>
                <a:gd name="connsiteX6" fmla="*/ 157806 w 2171957"/>
                <a:gd name="connsiteY6" fmla="*/ 1063643 h 2039827"/>
                <a:gd name="connsiteX7" fmla="*/ 207233 w 2171957"/>
                <a:gd name="connsiteY7" fmla="*/ 1076000 h 2039827"/>
                <a:gd name="connsiteX8" fmla="*/ 244303 w 2171957"/>
                <a:gd name="connsiteY8" fmla="*/ 1125427 h 2039827"/>
                <a:gd name="connsiteX9" fmla="*/ 275195 w 2171957"/>
                <a:gd name="connsiteY9" fmla="*/ 1174854 h 2039827"/>
                <a:gd name="connsiteX10" fmla="*/ 299909 w 2171957"/>
                <a:gd name="connsiteY10" fmla="*/ 1230459 h 2039827"/>
                <a:gd name="connsiteX11" fmla="*/ 312266 w 2171957"/>
                <a:gd name="connsiteY11" fmla="*/ 1304600 h 2039827"/>
                <a:gd name="connsiteX12" fmla="*/ 330801 w 2171957"/>
                <a:gd name="connsiteY12" fmla="*/ 1329313 h 2039827"/>
                <a:gd name="connsiteX13" fmla="*/ 435833 w 2171957"/>
                <a:gd name="connsiteY13" fmla="*/ 1409632 h 2039827"/>
                <a:gd name="connsiteX14" fmla="*/ 442012 w 2171957"/>
                <a:gd name="connsiteY14" fmla="*/ 1384919 h 2039827"/>
                <a:gd name="connsiteX15" fmla="*/ 577936 w 2171957"/>
                <a:gd name="connsiteY15" fmla="*/ 1452881 h 2039827"/>
                <a:gd name="connsiteX16" fmla="*/ 577936 w 2171957"/>
                <a:gd name="connsiteY16" fmla="*/ 1452881 h 2039827"/>
                <a:gd name="connsiteX17" fmla="*/ 608828 w 2171957"/>
                <a:gd name="connsiteY17" fmla="*/ 1397276 h 2039827"/>
                <a:gd name="connsiteX18" fmla="*/ 664433 w 2171957"/>
                <a:gd name="connsiteY18" fmla="*/ 1329313 h 2039827"/>
                <a:gd name="connsiteX19" fmla="*/ 732395 w 2171957"/>
                <a:gd name="connsiteY19" fmla="*/ 1310778 h 2039827"/>
                <a:gd name="connsiteX20" fmla="*/ 825071 w 2171957"/>
                <a:gd name="connsiteY20" fmla="*/ 1323135 h 2039827"/>
                <a:gd name="connsiteX21" fmla="*/ 905390 w 2171957"/>
                <a:gd name="connsiteY21" fmla="*/ 1384919 h 2039827"/>
                <a:gd name="connsiteX22" fmla="*/ 960995 w 2171957"/>
                <a:gd name="connsiteY22" fmla="*/ 1465238 h 2039827"/>
                <a:gd name="connsiteX23" fmla="*/ 1016601 w 2171957"/>
                <a:gd name="connsiteY23" fmla="*/ 1545557 h 2039827"/>
                <a:gd name="connsiteX24" fmla="*/ 1066028 w 2171957"/>
                <a:gd name="connsiteY24" fmla="*/ 1632054 h 2039827"/>
                <a:gd name="connsiteX25" fmla="*/ 1121633 w 2171957"/>
                <a:gd name="connsiteY25" fmla="*/ 1700016 h 2039827"/>
                <a:gd name="connsiteX26" fmla="*/ 1171060 w 2171957"/>
                <a:gd name="connsiteY26" fmla="*/ 1737086 h 2039827"/>
                <a:gd name="connsiteX27" fmla="*/ 1201952 w 2171957"/>
                <a:gd name="connsiteY27" fmla="*/ 1817405 h 2039827"/>
                <a:gd name="connsiteX28" fmla="*/ 1226666 w 2171957"/>
                <a:gd name="connsiteY28" fmla="*/ 1879189 h 2039827"/>
                <a:gd name="connsiteX29" fmla="*/ 1251379 w 2171957"/>
                <a:gd name="connsiteY29" fmla="*/ 1940973 h 2039827"/>
                <a:gd name="connsiteX30" fmla="*/ 1282271 w 2171957"/>
                <a:gd name="connsiteY30" fmla="*/ 1984222 h 2039827"/>
                <a:gd name="connsiteX31" fmla="*/ 1344055 w 2171957"/>
                <a:gd name="connsiteY31" fmla="*/ 2008935 h 2039827"/>
                <a:gd name="connsiteX32" fmla="*/ 1442909 w 2171957"/>
                <a:gd name="connsiteY32" fmla="*/ 2027470 h 2039827"/>
                <a:gd name="connsiteX33" fmla="*/ 1517049 w 2171957"/>
                <a:gd name="connsiteY33" fmla="*/ 2039827 h 2039827"/>
                <a:gd name="connsiteX34" fmla="*/ 1609725 w 2171957"/>
                <a:gd name="connsiteY34" fmla="*/ 2039827 h 2039827"/>
                <a:gd name="connsiteX35" fmla="*/ 1591190 w 2171957"/>
                <a:gd name="connsiteY35" fmla="*/ 2027470 h 2039827"/>
                <a:gd name="connsiteX36" fmla="*/ 1591190 w 2171957"/>
                <a:gd name="connsiteY36" fmla="*/ 2027470 h 2039827"/>
                <a:gd name="connsiteX37" fmla="*/ 1578833 w 2171957"/>
                <a:gd name="connsiteY37" fmla="*/ 1959508 h 2039827"/>
                <a:gd name="connsiteX38" fmla="*/ 1554120 w 2171957"/>
                <a:gd name="connsiteY38" fmla="*/ 1928616 h 2039827"/>
                <a:gd name="connsiteX39" fmla="*/ 1547941 w 2171957"/>
                <a:gd name="connsiteY39" fmla="*/ 1891546 h 2039827"/>
                <a:gd name="connsiteX40" fmla="*/ 1529406 w 2171957"/>
                <a:gd name="connsiteY40" fmla="*/ 1848297 h 2039827"/>
                <a:gd name="connsiteX41" fmla="*/ 1541763 w 2171957"/>
                <a:gd name="connsiteY41" fmla="*/ 1817405 h 2039827"/>
                <a:gd name="connsiteX42" fmla="*/ 1535584 w 2171957"/>
                <a:gd name="connsiteY42" fmla="*/ 1798870 h 2039827"/>
                <a:gd name="connsiteX43" fmla="*/ 1492336 w 2171957"/>
                <a:gd name="connsiteY43" fmla="*/ 1774157 h 2039827"/>
                <a:gd name="connsiteX44" fmla="*/ 1541763 w 2171957"/>
                <a:gd name="connsiteY44" fmla="*/ 1743265 h 2039827"/>
                <a:gd name="connsiteX45" fmla="*/ 1547941 w 2171957"/>
                <a:gd name="connsiteY45" fmla="*/ 1730908 h 2039827"/>
                <a:gd name="connsiteX46" fmla="*/ 1554120 w 2171957"/>
                <a:gd name="connsiteY46" fmla="*/ 1700016 h 2039827"/>
                <a:gd name="connsiteX47" fmla="*/ 1529406 w 2171957"/>
                <a:gd name="connsiteY47" fmla="*/ 1669124 h 2039827"/>
                <a:gd name="connsiteX48" fmla="*/ 1554120 w 2171957"/>
                <a:gd name="connsiteY48" fmla="*/ 1669124 h 2039827"/>
                <a:gd name="connsiteX49" fmla="*/ 1578833 w 2171957"/>
                <a:gd name="connsiteY49" fmla="*/ 1650589 h 2039827"/>
                <a:gd name="connsiteX50" fmla="*/ 1554120 w 2171957"/>
                <a:gd name="connsiteY50" fmla="*/ 1594984 h 2039827"/>
                <a:gd name="connsiteX51" fmla="*/ 1554120 w 2171957"/>
                <a:gd name="connsiteY51" fmla="*/ 1594984 h 2039827"/>
                <a:gd name="connsiteX52" fmla="*/ 1622082 w 2171957"/>
                <a:gd name="connsiteY52" fmla="*/ 1594984 h 2039827"/>
                <a:gd name="connsiteX53" fmla="*/ 1634439 w 2171957"/>
                <a:gd name="connsiteY53" fmla="*/ 1582627 h 2039827"/>
                <a:gd name="connsiteX54" fmla="*/ 1652974 w 2171957"/>
                <a:gd name="connsiteY54" fmla="*/ 1533200 h 2039827"/>
                <a:gd name="connsiteX55" fmla="*/ 1690044 w 2171957"/>
                <a:gd name="connsiteY55" fmla="*/ 1533200 h 2039827"/>
                <a:gd name="connsiteX56" fmla="*/ 1708579 w 2171957"/>
                <a:gd name="connsiteY56" fmla="*/ 1533200 h 2039827"/>
                <a:gd name="connsiteX57" fmla="*/ 1708579 w 2171957"/>
                <a:gd name="connsiteY57" fmla="*/ 1502308 h 2039827"/>
                <a:gd name="connsiteX58" fmla="*/ 1702401 w 2171957"/>
                <a:gd name="connsiteY58" fmla="*/ 1483773 h 2039827"/>
                <a:gd name="connsiteX59" fmla="*/ 1702401 w 2171957"/>
                <a:gd name="connsiteY59" fmla="*/ 1483773 h 2039827"/>
                <a:gd name="connsiteX60" fmla="*/ 1776541 w 2171957"/>
                <a:gd name="connsiteY60" fmla="*/ 1489951 h 2039827"/>
                <a:gd name="connsiteX61" fmla="*/ 1838325 w 2171957"/>
                <a:gd name="connsiteY61" fmla="*/ 1477595 h 2039827"/>
                <a:gd name="connsiteX62" fmla="*/ 1900109 w 2171957"/>
                <a:gd name="connsiteY62" fmla="*/ 1421989 h 2039827"/>
                <a:gd name="connsiteX63" fmla="*/ 1900109 w 2171957"/>
                <a:gd name="connsiteY63" fmla="*/ 1378740 h 2039827"/>
                <a:gd name="connsiteX64" fmla="*/ 1949536 w 2171957"/>
                <a:gd name="connsiteY64" fmla="*/ 1347849 h 2039827"/>
                <a:gd name="connsiteX65" fmla="*/ 1943357 w 2171957"/>
                <a:gd name="connsiteY65" fmla="*/ 1286065 h 2039827"/>
                <a:gd name="connsiteX66" fmla="*/ 1986606 w 2171957"/>
                <a:gd name="connsiteY66" fmla="*/ 1267530 h 2039827"/>
                <a:gd name="connsiteX67" fmla="*/ 2011320 w 2171957"/>
                <a:gd name="connsiteY67" fmla="*/ 1329313 h 2039827"/>
                <a:gd name="connsiteX68" fmla="*/ 2147244 w 2171957"/>
                <a:gd name="connsiteY68" fmla="*/ 1255173 h 2039827"/>
                <a:gd name="connsiteX69" fmla="*/ 2159601 w 2171957"/>
                <a:gd name="connsiteY69" fmla="*/ 1168676 h 2039827"/>
                <a:gd name="connsiteX70" fmla="*/ 2147244 w 2171957"/>
                <a:gd name="connsiteY70" fmla="*/ 1131605 h 2039827"/>
                <a:gd name="connsiteX71" fmla="*/ 2141066 w 2171957"/>
                <a:gd name="connsiteY71" fmla="*/ 1094535 h 2039827"/>
                <a:gd name="connsiteX72" fmla="*/ 2153422 w 2171957"/>
                <a:gd name="connsiteY72" fmla="*/ 1051286 h 2039827"/>
                <a:gd name="connsiteX73" fmla="*/ 2171957 w 2171957"/>
                <a:gd name="connsiteY73" fmla="*/ 1014216 h 2039827"/>
                <a:gd name="connsiteX74" fmla="*/ 2134887 w 2171957"/>
                <a:gd name="connsiteY74" fmla="*/ 903005 h 2039827"/>
                <a:gd name="connsiteX75" fmla="*/ 2103995 w 2171957"/>
                <a:gd name="connsiteY75" fmla="*/ 872113 h 2039827"/>
                <a:gd name="connsiteX76" fmla="*/ 2079282 w 2171957"/>
                <a:gd name="connsiteY76" fmla="*/ 791795 h 2039827"/>
                <a:gd name="connsiteX77" fmla="*/ 2066925 w 2171957"/>
                <a:gd name="connsiteY77" fmla="*/ 618800 h 2039827"/>
                <a:gd name="connsiteX78" fmla="*/ 2054568 w 2171957"/>
                <a:gd name="connsiteY78" fmla="*/ 519946 h 2039827"/>
                <a:gd name="connsiteX79" fmla="*/ 2036033 w 2171957"/>
                <a:gd name="connsiteY79" fmla="*/ 501411 h 2039827"/>
                <a:gd name="connsiteX80" fmla="*/ 1986606 w 2171957"/>
                <a:gd name="connsiteY80" fmla="*/ 526124 h 2039827"/>
                <a:gd name="connsiteX81" fmla="*/ 1875395 w 2171957"/>
                <a:gd name="connsiteY81" fmla="*/ 470519 h 2039827"/>
                <a:gd name="connsiteX82" fmla="*/ 1838325 w 2171957"/>
                <a:gd name="connsiteY82" fmla="*/ 470519 h 2039827"/>
                <a:gd name="connsiteX83" fmla="*/ 1770363 w 2171957"/>
                <a:gd name="connsiteY83" fmla="*/ 464340 h 2039827"/>
                <a:gd name="connsiteX84" fmla="*/ 1696222 w 2171957"/>
                <a:gd name="connsiteY84" fmla="*/ 519946 h 2039827"/>
                <a:gd name="connsiteX85" fmla="*/ 1634439 w 2171957"/>
                <a:gd name="connsiteY85" fmla="*/ 489054 h 2039827"/>
                <a:gd name="connsiteX86" fmla="*/ 1597368 w 2171957"/>
                <a:gd name="connsiteY86" fmla="*/ 501411 h 2039827"/>
                <a:gd name="connsiteX87" fmla="*/ 1597430 w 2171957"/>
                <a:gd name="connsiteY87" fmla="*/ 489288 h 2039827"/>
                <a:gd name="connsiteX88" fmla="*/ 1523228 w 2171957"/>
                <a:gd name="connsiteY88" fmla="*/ 495232 h 2039827"/>
                <a:gd name="connsiteX89" fmla="*/ 1492336 w 2171957"/>
                <a:gd name="connsiteY89" fmla="*/ 470519 h 2039827"/>
                <a:gd name="connsiteX90" fmla="*/ 1442909 w 2171957"/>
                <a:gd name="connsiteY90" fmla="*/ 489054 h 2039827"/>
                <a:gd name="connsiteX91" fmla="*/ 1365990 w 2171957"/>
                <a:gd name="connsiteY91" fmla="*/ 433707 h 2039827"/>
                <a:gd name="connsiteX92" fmla="*/ 1294628 w 2171957"/>
                <a:gd name="connsiteY92" fmla="*/ 451984 h 2039827"/>
                <a:gd name="connsiteX93" fmla="*/ 1263736 w 2171957"/>
                <a:gd name="connsiteY93" fmla="*/ 439627 h 2039827"/>
                <a:gd name="connsiteX94" fmla="*/ 1243833 w 2171957"/>
                <a:gd name="connsiteY94" fmla="*/ 432292 h 2039827"/>
                <a:gd name="connsiteX95" fmla="*/ 1214309 w 2171957"/>
                <a:gd name="connsiteY95" fmla="*/ 396378 h 2039827"/>
                <a:gd name="connsiteX96" fmla="*/ 1147357 w 2171957"/>
                <a:gd name="connsiteY96" fmla="*/ 390478 h 2039827"/>
                <a:gd name="connsiteX97" fmla="*/ 1109276 w 2171957"/>
                <a:gd name="connsiteY97" fmla="*/ 371665 h 2039827"/>
                <a:gd name="connsiteX98" fmla="*/ 1090741 w 2171957"/>
                <a:gd name="connsiteY98" fmla="*/ 371665 h 2039827"/>
                <a:gd name="connsiteX99" fmla="*/ 1078384 w 2171957"/>
                <a:gd name="connsiteY99" fmla="*/ 359308 h 2039827"/>
                <a:gd name="connsiteX100" fmla="*/ 1066028 w 2171957"/>
                <a:gd name="connsiteY100" fmla="*/ 353130 h 2039827"/>
                <a:gd name="connsiteX101" fmla="*/ 1071797 w 2171957"/>
                <a:gd name="connsiteY101" fmla="*/ 10936 h 2039827"/>
                <a:gd name="connsiteX102" fmla="*/ 602245 w 2171957"/>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1573 w 2178135"/>
                <a:gd name="connsiteY81" fmla="*/ 47051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49087 w 2178135"/>
                <a:gd name="connsiteY90" fmla="*/ 489054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1573 w 2178135"/>
                <a:gd name="connsiteY81" fmla="*/ 47051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51525 w 2178135"/>
                <a:gd name="connsiteY90" fmla="*/ 481697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 name="connsiteX0" fmla="*/ 608423 w 2178135"/>
                <a:gd name="connsiteY0" fmla="*/ 0 h 2039827"/>
                <a:gd name="connsiteX1" fmla="*/ 590292 w 2178135"/>
                <a:gd name="connsiteY1" fmla="*/ 872113 h 2039827"/>
                <a:gd name="connsiteX2" fmla="*/ 6178 w 2178135"/>
                <a:gd name="connsiteY2" fmla="*/ 841299 h 2039827"/>
                <a:gd name="connsiteX3" fmla="*/ 0 w 2178135"/>
                <a:gd name="connsiteY3" fmla="*/ 880734 h 2039827"/>
                <a:gd name="connsiteX4" fmla="*/ 58952 w 2178135"/>
                <a:gd name="connsiteY4" fmla="*/ 921540 h 2039827"/>
                <a:gd name="connsiteX5" fmla="*/ 114557 w 2178135"/>
                <a:gd name="connsiteY5" fmla="*/ 989503 h 2039827"/>
                <a:gd name="connsiteX6" fmla="*/ 163984 w 2178135"/>
                <a:gd name="connsiteY6" fmla="*/ 1063643 h 2039827"/>
                <a:gd name="connsiteX7" fmla="*/ 213411 w 2178135"/>
                <a:gd name="connsiteY7" fmla="*/ 1076000 h 2039827"/>
                <a:gd name="connsiteX8" fmla="*/ 250481 w 2178135"/>
                <a:gd name="connsiteY8" fmla="*/ 1125427 h 2039827"/>
                <a:gd name="connsiteX9" fmla="*/ 281373 w 2178135"/>
                <a:gd name="connsiteY9" fmla="*/ 1174854 h 2039827"/>
                <a:gd name="connsiteX10" fmla="*/ 306087 w 2178135"/>
                <a:gd name="connsiteY10" fmla="*/ 1230459 h 2039827"/>
                <a:gd name="connsiteX11" fmla="*/ 318444 w 2178135"/>
                <a:gd name="connsiteY11" fmla="*/ 1304600 h 2039827"/>
                <a:gd name="connsiteX12" fmla="*/ 336979 w 2178135"/>
                <a:gd name="connsiteY12" fmla="*/ 1329313 h 2039827"/>
                <a:gd name="connsiteX13" fmla="*/ 442011 w 2178135"/>
                <a:gd name="connsiteY13" fmla="*/ 1409632 h 2039827"/>
                <a:gd name="connsiteX14" fmla="*/ 448190 w 2178135"/>
                <a:gd name="connsiteY14" fmla="*/ 1384919 h 2039827"/>
                <a:gd name="connsiteX15" fmla="*/ 584114 w 2178135"/>
                <a:gd name="connsiteY15" fmla="*/ 1452881 h 2039827"/>
                <a:gd name="connsiteX16" fmla="*/ 584114 w 2178135"/>
                <a:gd name="connsiteY16" fmla="*/ 1452881 h 2039827"/>
                <a:gd name="connsiteX17" fmla="*/ 615006 w 2178135"/>
                <a:gd name="connsiteY17" fmla="*/ 1397276 h 2039827"/>
                <a:gd name="connsiteX18" fmla="*/ 670611 w 2178135"/>
                <a:gd name="connsiteY18" fmla="*/ 1329313 h 2039827"/>
                <a:gd name="connsiteX19" fmla="*/ 738573 w 2178135"/>
                <a:gd name="connsiteY19" fmla="*/ 1310778 h 2039827"/>
                <a:gd name="connsiteX20" fmla="*/ 831249 w 2178135"/>
                <a:gd name="connsiteY20" fmla="*/ 1323135 h 2039827"/>
                <a:gd name="connsiteX21" fmla="*/ 911568 w 2178135"/>
                <a:gd name="connsiteY21" fmla="*/ 1384919 h 2039827"/>
                <a:gd name="connsiteX22" fmla="*/ 967173 w 2178135"/>
                <a:gd name="connsiteY22" fmla="*/ 1465238 h 2039827"/>
                <a:gd name="connsiteX23" fmla="*/ 1022779 w 2178135"/>
                <a:gd name="connsiteY23" fmla="*/ 1545557 h 2039827"/>
                <a:gd name="connsiteX24" fmla="*/ 1072206 w 2178135"/>
                <a:gd name="connsiteY24" fmla="*/ 1632054 h 2039827"/>
                <a:gd name="connsiteX25" fmla="*/ 1127811 w 2178135"/>
                <a:gd name="connsiteY25" fmla="*/ 1700016 h 2039827"/>
                <a:gd name="connsiteX26" fmla="*/ 1177238 w 2178135"/>
                <a:gd name="connsiteY26" fmla="*/ 1737086 h 2039827"/>
                <a:gd name="connsiteX27" fmla="*/ 1208130 w 2178135"/>
                <a:gd name="connsiteY27" fmla="*/ 1817405 h 2039827"/>
                <a:gd name="connsiteX28" fmla="*/ 1232844 w 2178135"/>
                <a:gd name="connsiteY28" fmla="*/ 1879189 h 2039827"/>
                <a:gd name="connsiteX29" fmla="*/ 1257557 w 2178135"/>
                <a:gd name="connsiteY29" fmla="*/ 1940973 h 2039827"/>
                <a:gd name="connsiteX30" fmla="*/ 1288449 w 2178135"/>
                <a:gd name="connsiteY30" fmla="*/ 1984222 h 2039827"/>
                <a:gd name="connsiteX31" fmla="*/ 1350233 w 2178135"/>
                <a:gd name="connsiteY31" fmla="*/ 2008935 h 2039827"/>
                <a:gd name="connsiteX32" fmla="*/ 1449087 w 2178135"/>
                <a:gd name="connsiteY32" fmla="*/ 2027470 h 2039827"/>
                <a:gd name="connsiteX33" fmla="*/ 1523227 w 2178135"/>
                <a:gd name="connsiteY33" fmla="*/ 2039827 h 2039827"/>
                <a:gd name="connsiteX34" fmla="*/ 1615903 w 2178135"/>
                <a:gd name="connsiteY34" fmla="*/ 2039827 h 2039827"/>
                <a:gd name="connsiteX35" fmla="*/ 1597368 w 2178135"/>
                <a:gd name="connsiteY35" fmla="*/ 2027470 h 2039827"/>
                <a:gd name="connsiteX36" fmla="*/ 1597368 w 2178135"/>
                <a:gd name="connsiteY36" fmla="*/ 2027470 h 2039827"/>
                <a:gd name="connsiteX37" fmla="*/ 1585011 w 2178135"/>
                <a:gd name="connsiteY37" fmla="*/ 1959508 h 2039827"/>
                <a:gd name="connsiteX38" fmla="*/ 1560298 w 2178135"/>
                <a:gd name="connsiteY38" fmla="*/ 1928616 h 2039827"/>
                <a:gd name="connsiteX39" fmla="*/ 1554119 w 2178135"/>
                <a:gd name="connsiteY39" fmla="*/ 1891546 h 2039827"/>
                <a:gd name="connsiteX40" fmla="*/ 1535584 w 2178135"/>
                <a:gd name="connsiteY40" fmla="*/ 1848297 h 2039827"/>
                <a:gd name="connsiteX41" fmla="*/ 1547941 w 2178135"/>
                <a:gd name="connsiteY41" fmla="*/ 1817405 h 2039827"/>
                <a:gd name="connsiteX42" fmla="*/ 1541762 w 2178135"/>
                <a:gd name="connsiteY42" fmla="*/ 1798870 h 2039827"/>
                <a:gd name="connsiteX43" fmla="*/ 1498514 w 2178135"/>
                <a:gd name="connsiteY43" fmla="*/ 1774157 h 2039827"/>
                <a:gd name="connsiteX44" fmla="*/ 1547941 w 2178135"/>
                <a:gd name="connsiteY44" fmla="*/ 1743265 h 2039827"/>
                <a:gd name="connsiteX45" fmla="*/ 1554119 w 2178135"/>
                <a:gd name="connsiteY45" fmla="*/ 1730908 h 2039827"/>
                <a:gd name="connsiteX46" fmla="*/ 1560298 w 2178135"/>
                <a:gd name="connsiteY46" fmla="*/ 1700016 h 2039827"/>
                <a:gd name="connsiteX47" fmla="*/ 1535584 w 2178135"/>
                <a:gd name="connsiteY47" fmla="*/ 1669124 h 2039827"/>
                <a:gd name="connsiteX48" fmla="*/ 1560298 w 2178135"/>
                <a:gd name="connsiteY48" fmla="*/ 1669124 h 2039827"/>
                <a:gd name="connsiteX49" fmla="*/ 1585011 w 2178135"/>
                <a:gd name="connsiteY49" fmla="*/ 1650589 h 2039827"/>
                <a:gd name="connsiteX50" fmla="*/ 1560298 w 2178135"/>
                <a:gd name="connsiteY50" fmla="*/ 1594984 h 2039827"/>
                <a:gd name="connsiteX51" fmla="*/ 1560298 w 2178135"/>
                <a:gd name="connsiteY51" fmla="*/ 1594984 h 2039827"/>
                <a:gd name="connsiteX52" fmla="*/ 1628260 w 2178135"/>
                <a:gd name="connsiteY52" fmla="*/ 1594984 h 2039827"/>
                <a:gd name="connsiteX53" fmla="*/ 1640617 w 2178135"/>
                <a:gd name="connsiteY53" fmla="*/ 1582627 h 2039827"/>
                <a:gd name="connsiteX54" fmla="*/ 1659152 w 2178135"/>
                <a:gd name="connsiteY54" fmla="*/ 1533200 h 2039827"/>
                <a:gd name="connsiteX55" fmla="*/ 1696222 w 2178135"/>
                <a:gd name="connsiteY55" fmla="*/ 1533200 h 2039827"/>
                <a:gd name="connsiteX56" fmla="*/ 1714757 w 2178135"/>
                <a:gd name="connsiteY56" fmla="*/ 1533200 h 2039827"/>
                <a:gd name="connsiteX57" fmla="*/ 1714757 w 2178135"/>
                <a:gd name="connsiteY57" fmla="*/ 1502308 h 2039827"/>
                <a:gd name="connsiteX58" fmla="*/ 1708579 w 2178135"/>
                <a:gd name="connsiteY58" fmla="*/ 1483773 h 2039827"/>
                <a:gd name="connsiteX59" fmla="*/ 1708579 w 2178135"/>
                <a:gd name="connsiteY59" fmla="*/ 1483773 h 2039827"/>
                <a:gd name="connsiteX60" fmla="*/ 1782719 w 2178135"/>
                <a:gd name="connsiteY60" fmla="*/ 1489951 h 2039827"/>
                <a:gd name="connsiteX61" fmla="*/ 1844503 w 2178135"/>
                <a:gd name="connsiteY61" fmla="*/ 1477595 h 2039827"/>
                <a:gd name="connsiteX62" fmla="*/ 1906287 w 2178135"/>
                <a:gd name="connsiteY62" fmla="*/ 1421989 h 2039827"/>
                <a:gd name="connsiteX63" fmla="*/ 1906287 w 2178135"/>
                <a:gd name="connsiteY63" fmla="*/ 1378740 h 2039827"/>
                <a:gd name="connsiteX64" fmla="*/ 1955714 w 2178135"/>
                <a:gd name="connsiteY64" fmla="*/ 1347849 h 2039827"/>
                <a:gd name="connsiteX65" fmla="*/ 1949535 w 2178135"/>
                <a:gd name="connsiteY65" fmla="*/ 1286065 h 2039827"/>
                <a:gd name="connsiteX66" fmla="*/ 1992784 w 2178135"/>
                <a:gd name="connsiteY66" fmla="*/ 1267530 h 2039827"/>
                <a:gd name="connsiteX67" fmla="*/ 2017498 w 2178135"/>
                <a:gd name="connsiteY67" fmla="*/ 1329313 h 2039827"/>
                <a:gd name="connsiteX68" fmla="*/ 2153422 w 2178135"/>
                <a:gd name="connsiteY68" fmla="*/ 1255173 h 2039827"/>
                <a:gd name="connsiteX69" fmla="*/ 2165779 w 2178135"/>
                <a:gd name="connsiteY69" fmla="*/ 1168676 h 2039827"/>
                <a:gd name="connsiteX70" fmla="*/ 2153422 w 2178135"/>
                <a:gd name="connsiteY70" fmla="*/ 1131605 h 2039827"/>
                <a:gd name="connsiteX71" fmla="*/ 2147244 w 2178135"/>
                <a:gd name="connsiteY71" fmla="*/ 1094535 h 2039827"/>
                <a:gd name="connsiteX72" fmla="*/ 2159600 w 2178135"/>
                <a:gd name="connsiteY72" fmla="*/ 1051286 h 2039827"/>
                <a:gd name="connsiteX73" fmla="*/ 2178135 w 2178135"/>
                <a:gd name="connsiteY73" fmla="*/ 1014216 h 2039827"/>
                <a:gd name="connsiteX74" fmla="*/ 2141065 w 2178135"/>
                <a:gd name="connsiteY74" fmla="*/ 903005 h 2039827"/>
                <a:gd name="connsiteX75" fmla="*/ 2110173 w 2178135"/>
                <a:gd name="connsiteY75" fmla="*/ 872113 h 2039827"/>
                <a:gd name="connsiteX76" fmla="*/ 2085460 w 2178135"/>
                <a:gd name="connsiteY76" fmla="*/ 791795 h 2039827"/>
                <a:gd name="connsiteX77" fmla="*/ 2073103 w 2178135"/>
                <a:gd name="connsiteY77" fmla="*/ 618800 h 2039827"/>
                <a:gd name="connsiteX78" fmla="*/ 2060746 w 2178135"/>
                <a:gd name="connsiteY78" fmla="*/ 519946 h 2039827"/>
                <a:gd name="connsiteX79" fmla="*/ 2042211 w 2178135"/>
                <a:gd name="connsiteY79" fmla="*/ 501411 h 2039827"/>
                <a:gd name="connsiteX80" fmla="*/ 1992784 w 2178135"/>
                <a:gd name="connsiteY80" fmla="*/ 526124 h 2039827"/>
                <a:gd name="connsiteX81" fmla="*/ 1884028 w 2178135"/>
                <a:gd name="connsiteY81" fmla="*/ 453649 h 2039827"/>
                <a:gd name="connsiteX82" fmla="*/ 1844503 w 2178135"/>
                <a:gd name="connsiteY82" fmla="*/ 470519 h 2039827"/>
                <a:gd name="connsiteX83" fmla="*/ 1776541 w 2178135"/>
                <a:gd name="connsiteY83" fmla="*/ 464340 h 2039827"/>
                <a:gd name="connsiteX84" fmla="*/ 1702400 w 2178135"/>
                <a:gd name="connsiteY84" fmla="*/ 519946 h 2039827"/>
                <a:gd name="connsiteX85" fmla="*/ 1640617 w 2178135"/>
                <a:gd name="connsiteY85" fmla="*/ 489054 h 2039827"/>
                <a:gd name="connsiteX86" fmla="*/ 1603546 w 2178135"/>
                <a:gd name="connsiteY86" fmla="*/ 501411 h 2039827"/>
                <a:gd name="connsiteX87" fmla="*/ 1603608 w 2178135"/>
                <a:gd name="connsiteY87" fmla="*/ 489288 h 2039827"/>
                <a:gd name="connsiteX88" fmla="*/ 1529406 w 2178135"/>
                <a:gd name="connsiteY88" fmla="*/ 495232 h 2039827"/>
                <a:gd name="connsiteX89" fmla="*/ 1498514 w 2178135"/>
                <a:gd name="connsiteY89" fmla="*/ 470519 h 2039827"/>
                <a:gd name="connsiteX90" fmla="*/ 1451525 w 2178135"/>
                <a:gd name="connsiteY90" fmla="*/ 481697 h 2039827"/>
                <a:gd name="connsiteX91" fmla="*/ 1372168 w 2178135"/>
                <a:gd name="connsiteY91" fmla="*/ 433707 h 2039827"/>
                <a:gd name="connsiteX92" fmla="*/ 1300806 w 2178135"/>
                <a:gd name="connsiteY92" fmla="*/ 451984 h 2039827"/>
                <a:gd name="connsiteX93" fmla="*/ 1269914 w 2178135"/>
                <a:gd name="connsiteY93" fmla="*/ 439627 h 2039827"/>
                <a:gd name="connsiteX94" fmla="*/ 1250011 w 2178135"/>
                <a:gd name="connsiteY94" fmla="*/ 432292 h 2039827"/>
                <a:gd name="connsiteX95" fmla="*/ 1220487 w 2178135"/>
                <a:gd name="connsiteY95" fmla="*/ 396378 h 2039827"/>
                <a:gd name="connsiteX96" fmla="*/ 1153535 w 2178135"/>
                <a:gd name="connsiteY96" fmla="*/ 390478 h 2039827"/>
                <a:gd name="connsiteX97" fmla="*/ 1115454 w 2178135"/>
                <a:gd name="connsiteY97" fmla="*/ 371665 h 2039827"/>
                <a:gd name="connsiteX98" fmla="*/ 1096919 w 2178135"/>
                <a:gd name="connsiteY98" fmla="*/ 371665 h 2039827"/>
                <a:gd name="connsiteX99" fmla="*/ 1084562 w 2178135"/>
                <a:gd name="connsiteY99" fmla="*/ 359308 h 2039827"/>
                <a:gd name="connsiteX100" fmla="*/ 1072206 w 2178135"/>
                <a:gd name="connsiteY100" fmla="*/ 353130 h 2039827"/>
                <a:gd name="connsiteX101" fmla="*/ 1077975 w 2178135"/>
                <a:gd name="connsiteY101" fmla="*/ 10936 h 2039827"/>
                <a:gd name="connsiteX102" fmla="*/ 608423 w 2178135"/>
                <a:gd name="connsiteY102" fmla="*/ 0 h 2039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2178135" h="2039827">
                  <a:moveTo>
                    <a:pt x="608423" y="0"/>
                  </a:moveTo>
                  <a:cubicBezTo>
                    <a:pt x="606363" y="288324"/>
                    <a:pt x="592352" y="583789"/>
                    <a:pt x="590292" y="872113"/>
                  </a:cubicBezTo>
                  <a:lnTo>
                    <a:pt x="6178" y="841299"/>
                  </a:lnTo>
                  <a:lnTo>
                    <a:pt x="0" y="880734"/>
                  </a:lnTo>
                  <a:lnTo>
                    <a:pt x="58952" y="921540"/>
                  </a:lnTo>
                  <a:lnTo>
                    <a:pt x="114557" y="989503"/>
                  </a:lnTo>
                  <a:lnTo>
                    <a:pt x="163984" y="1063643"/>
                  </a:lnTo>
                  <a:lnTo>
                    <a:pt x="213411" y="1076000"/>
                  </a:lnTo>
                  <a:lnTo>
                    <a:pt x="250481" y="1125427"/>
                  </a:lnTo>
                  <a:lnTo>
                    <a:pt x="281373" y="1174854"/>
                  </a:lnTo>
                  <a:lnTo>
                    <a:pt x="306087" y="1230459"/>
                  </a:lnTo>
                  <a:lnTo>
                    <a:pt x="318444" y="1304600"/>
                  </a:lnTo>
                  <a:lnTo>
                    <a:pt x="336979" y="1329313"/>
                  </a:lnTo>
                  <a:lnTo>
                    <a:pt x="442011" y="1409632"/>
                  </a:lnTo>
                  <a:lnTo>
                    <a:pt x="448190" y="1384919"/>
                  </a:lnTo>
                  <a:lnTo>
                    <a:pt x="584114" y="1452881"/>
                  </a:lnTo>
                  <a:lnTo>
                    <a:pt x="584114" y="1452881"/>
                  </a:lnTo>
                  <a:lnTo>
                    <a:pt x="615006" y="1397276"/>
                  </a:lnTo>
                  <a:lnTo>
                    <a:pt x="670611" y="1329313"/>
                  </a:lnTo>
                  <a:lnTo>
                    <a:pt x="738573" y="1310778"/>
                  </a:lnTo>
                  <a:lnTo>
                    <a:pt x="831249" y="1323135"/>
                  </a:lnTo>
                  <a:lnTo>
                    <a:pt x="911568" y="1384919"/>
                  </a:lnTo>
                  <a:lnTo>
                    <a:pt x="967173" y="1465238"/>
                  </a:lnTo>
                  <a:lnTo>
                    <a:pt x="1022779" y="1545557"/>
                  </a:lnTo>
                  <a:lnTo>
                    <a:pt x="1072206" y="1632054"/>
                  </a:lnTo>
                  <a:lnTo>
                    <a:pt x="1127811" y="1700016"/>
                  </a:lnTo>
                  <a:lnTo>
                    <a:pt x="1177238" y="1737086"/>
                  </a:lnTo>
                  <a:lnTo>
                    <a:pt x="1208130" y="1817405"/>
                  </a:lnTo>
                  <a:lnTo>
                    <a:pt x="1232844" y="1879189"/>
                  </a:lnTo>
                  <a:lnTo>
                    <a:pt x="1257557" y="1940973"/>
                  </a:lnTo>
                  <a:lnTo>
                    <a:pt x="1288449" y="1984222"/>
                  </a:lnTo>
                  <a:lnTo>
                    <a:pt x="1350233" y="2008935"/>
                  </a:lnTo>
                  <a:lnTo>
                    <a:pt x="1449087" y="2027470"/>
                  </a:lnTo>
                  <a:lnTo>
                    <a:pt x="1523227" y="2039827"/>
                  </a:lnTo>
                  <a:lnTo>
                    <a:pt x="1615903" y="2039827"/>
                  </a:lnTo>
                  <a:lnTo>
                    <a:pt x="1597368" y="2027470"/>
                  </a:lnTo>
                  <a:lnTo>
                    <a:pt x="1597368" y="2027470"/>
                  </a:lnTo>
                  <a:lnTo>
                    <a:pt x="1585011" y="1959508"/>
                  </a:lnTo>
                  <a:lnTo>
                    <a:pt x="1560298" y="1928616"/>
                  </a:lnTo>
                  <a:lnTo>
                    <a:pt x="1554119" y="1891546"/>
                  </a:lnTo>
                  <a:lnTo>
                    <a:pt x="1535584" y="1848297"/>
                  </a:lnTo>
                  <a:lnTo>
                    <a:pt x="1547941" y="1817405"/>
                  </a:lnTo>
                  <a:lnTo>
                    <a:pt x="1541762" y="1798870"/>
                  </a:lnTo>
                  <a:lnTo>
                    <a:pt x="1498514" y="1774157"/>
                  </a:lnTo>
                  <a:lnTo>
                    <a:pt x="1547941" y="1743265"/>
                  </a:lnTo>
                  <a:lnTo>
                    <a:pt x="1554119" y="1730908"/>
                  </a:lnTo>
                  <a:lnTo>
                    <a:pt x="1560298" y="1700016"/>
                  </a:lnTo>
                  <a:lnTo>
                    <a:pt x="1535584" y="1669124"/>
                  </a:lnTo>
                  <a:lnTo>
                    <a:pt x="1560298" y="1669124"/>
                  </a:lnTo>
                  <a:lnTo>
                    <a:pt x="1585011" y="1650589"/>
                  </a:lnTo>
                  <a:lnTo>
                    <a:pt x="1560298" y="1594984"/>
                  </a:lnTo>
                  <a:lnTo>
                    <a:pt x="1560298" y="1594984"/>
                  </a:lnTo>
                  <a:lnTo>
                    <a:pt x="1628260" y="1594984"/>
                  </a:lnTo>
                  <a:lnTo>
                    <a:pt x="1640617" y="1582627"/>
                  </a:lnTo>
                  <a:lnTo>
                    <a:pt x="1659152" y="1533200"/>
                  </a:lnTo>
                  <a:lnTo>
                    <a:pt x="1696222" y="1533200"/>
                  </a:lnTo>
                  <a:lnTo>
                    <a:pt x="1714757" y="1533200"/>
                  </a:lnTo>
                  <a:lnTo>
                    <a:pt x="1714757" y="1502308"/>
                  </a:lnTo>
                  <a:lnTo>
                    <a:pt x="1708579" y="1483773"/>
                  </a:lnTo>
                  <a:lnTo>
                    <a:pt x="1708579" y="1483773"/>
                  </a:lnTo>
                  <a:lnTo>
                    <a:pt x="1782719" y="1489951"/>
                  </a:lnTo>
                  <a:lnTo>
                    <a:pt x="1844503" y="1477595"/>
                  </a:lnTo>
                  <a:lnTo>
                    <a:pt x="1906287" y="1421989"/>
                  </a:lnTo>
                  <a:lnTo>
                    <a:pt x="1906287" y="1378740"/>
                  </a:lnTo>
                  <a:lnTo>
                    <a:pt x="1955714" y="1347849"/>
                  </a:lnTo>
                  <a:lnTo>
                    <a:pt x="1949535" y="1286065"/>
                  </a:lnTo>
                  <a:lnTo>
                    <a:pt x="1992784" y="1267530"/>
                  </a:lnTo>
                  <a:lnTo>
                    <a:pt x="2017498" y="1329313"/>
                  </a:lnTo>
                  <a:lnTo>
                    <a:pt x="2153422" y="1255173"/>
                  </a:lnTo>
                  <a:lnTo>
                    <a:pt x="2165779" y="1168676"/>
                  </a:lnTo>
                  <a:lnTo>
                    <a:pt x="2153422" y="1131605"/>
                  </a:lnTo>
                  <a:lnTo>
                    <a:pt x="2147244" y="1094535"/>
                  </a:lnTo>
                  <a:lnTo>
                    <a:pt x="2159600" y="1051286"/>
                  </a:lnTo>
                  <a:lnTo>
                    <a:pt x="2178135" y="1014216"/>
                  </a:lnTo>
                  <a:lnTo>
                    <a:pt x="2141065" y="903005"/>
                  </a:lnTo>
                  <a:lnTo>
                    <a:pt x="2110173" y="872113"/>
                  </a:lnTo>
                  <a:lnTo>
                    <a:pt x="2085460" y="791795"/>
                  </a:lnTo>
                  <a:lnTo>
                    <a:pt x="2073103" y="618800"/>
                  </a:lnTo>
                  <a:lnTo>
                    <a:pt x="2060746" y="519946"/>
                  </a:lnTo>
                  <a:lnTo>
                    <a:pt x="2042211" y="501411"/>
                  </a:lnTo>
                  <a:lnTo>
                    <a:pt x="1992784" y="526124"/>
                  </a:lnTo>
                  <a:lnTo>
                    <a:pt x="1884028" y="453649"/>
                  </a:lnTo>
                  <a:lnTo>
                    <a:pt x="1844503" y="470519"/>
                  </a:lnTo>
                  <a:lnTo>
                    <a:pt x="1776541" y="464340"/>
                  </a:lnTo>
                  <a:lnTo>
                    <a:pt x="1702400" y="519946"/>
                  </a:lnTo>
                  <a:lnTo>
                    <a:pt x="1640617" y="489054"/>
                  </a:lnTo>
                  <a:lnTo>
                    <a:pt x="1603546" y="501411"/>
                  </a:lnTo>
                  <a:cubicBezTo>
                    <a:pt x="1603567" y="497370"/>
                    <a:pt x="1603587" y="493329"/>
                    <a:pt x="1603608" y="489288"/>
                  </a:cubicBezTo>
                  <a:lnTo>
                    <a:pt x="1529406" y="495232"/>
                  </a:lnTo>
                  <a:lnTo>
                    <a:pt x="1498514" y="470519"/>
                  </a:lnTo>
                  <a:lnTo>
                    <a:pt x="1451525" y="481697"/>
                  </a:lnTo>
                  <a:lnTo>
                    <a:pt x="1372168" y="433707"/>
                  </a:lnTo>
                  <a:lnTo>
                    <a:pt x="1300806" y="451984"/>
                  </a:lnTo>
                  <a:lnTo>
                    <a:pt x="1269914" y="439627"/>
                  </a:lnTo>
                  <a:lnTo>
                    <a:pt x="1250011" y="432292"/>
                  </a:lnTo>
                  <a:lnTo>
                    <a:pt x="1220487" y="396378"/>
                  </a:lnTo>
                  <a:lnTo>
                    <a:pt x="1153535" y="390478"/>
                  </a:lnTo>
                  <a:lnTo>
                    <a:pt x="1115454" y="371665"/>
                  </a:lnTo>
                  <a:lnTo>
                    <a:pt x="1096919" y="371665"/>
                  </a:lnTo>
                  <a:lnTo>
                    <a:pt x="1084562" y="359308"/>
                  </a:lnTo>
                  <a:lnTo>
                    <a:pt x="1072206" y="353130"/>
                  </a:lnTo>
                  <a:lnTo>
                    <a:pt x="1077975" y="10936"/>
                  </a:lnTo>
                  <a:lnTo>
                    <a:pt x="608423"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0" name="TN"/>
            <p:cNvSpPr/>
            <p:nvPr/>
          </p:nvSpPr>
          <p:spPr>
            <a:xfrm>
              <a:off x="5530495" y="3852281"/>
              <a:ext cx="1212354" cy="567923"/>
            </a:xfrm>
            <a:custGeom>
              <a:avLst/>
              <a:gdLst>
                <a:gd name="connsiteX0" fmla="*/ 129766 w 1273521"/>
                <a:gd name="connsiteY0" fmla="*/ 238408 h 585458"/>
                <a:gd name="connsiteX1" fmla="*/ 63374 w 1273521"/>
                <a:gd name="connsiteY1" fmla="*/ 331961 h 585458"/>
                <a:gd name="connsiteX2" fmla="*/ 63374 w 1273521"/>
                <a:gd name="connsiteY2" fmla="*/ 368174 h 585458"/>
                <a:gd name="connsiteX3" fmla="*/ 33196 w 1273521"/>
                <a:gd name="connsiteY3" fmla="*/ 452673 h 585458"/>
                <a:gd name="connsiteX4" fmla="*/ 33196 w 1273521"/>
                <a:gd name="connsiteY4" fmla="*/ 488887 h 585458"/>
                <a:gd name="connsiteX5" fmla="*/ 6036 w 1273521"/>
                <a:gd name="connsiteY5" fmla="*/ 525101 h 585458"/>
                <a:gd name="connsiteX6" fmla="*/ 6036 w 1273521"/>
                <a:gd name="connsiteY6" fmla="*/ 555279 h 585458"/>
                <a:gd name="connsiteX7" fmla="*/ 0 w 1273521"/>
                <a:gd name="connsiteY7" fmla="*/ 585458 h 585458"/>
                <a:gd name="connsiteX8" fmla="*/ 283675 w 1273521"/>
                <a:gd name="connsiteY8" fmla="*/ 540190 h 585458"/>
                <a:gd name="connsiteX9" fmla="*/ 328942 w 1273521"/>
                <a:gd name="connsiteY9" fmla="*/ 549244 h 585458"/>
                <a:gd name="connsiteX10" fmla="*/ 334978 w 1273521"/>
                <a:gd name="connsiteY10" fmla="*/ 531137 h 585458"/>
                <a:gd name="connsiteX11" fmla="*/ 365156 w 1273521"/>
                <a:gd name="connsiteY11" fmla="*/ 525101 h 585458"/>
                <a:gd name="connsiteX12" fmla="*/ 419477 w 1273521"/>
                <a:gd name="connsiteY12" fmla="*/ 497941 h 585458"/>
                <a:gd name="connsiteX13" fmla="*/ 452673 w 1273521"/>
                <a:gd name="connsiteY13" fmla="*/ 516048 h 585458"/>
                <a:gd name="connsiteX14" fmla="*/ 932507 w 1273521"/>
                <a:gd name="connsiteY14" fmla="*/ 413442 h 585458"/>
                <a:gd name="connsiteX15" fmla="*/ 905346 w 1273521"/>
                <a:gd name="connsiteY15" fmla="*/ 371192 h 585458"/>
                <a:gd name="connsiteX16" fmla="*/ 941560 w 1273521"/>
                <a:gd name="connsiteY16" fmla="*/ 344032 h 585458"/>
                <a:gd name="connsiteX17" fmla="*/ 956649 w 1273521"/>
                <a:gd name="connsiteY17" fmla="*/ 307818 h 585458"/>
                <a:gd name="connsiteX18" fmla="*/ 1017006 w 1273521"/>
                <a:gd name="connsiteY18" fmla="*/ 250479 h 585458"/>
                <a:gd name="connsiteX19" fmla="*/ 1068309 w 1273521"/>
                <a:gd name="connsiteY19" fmla="*/ 220301 h 585458"/>
                <a:gd name="connsiteX20" fmla="*/ 1101505 w 1273521"/>
                <a:gd name="connsiteY20" fmla="*/ 187105 h 585458"/>
                <a:gd name="connsiteX21" fmla="*/ 1122630 w 1273521"/>
                <a:gd name="connsiteY21" fmla="*/ 144856 h 585458"/>
                <a:gd name="connsiteX22" fmla="*/ 1167897 w 1273521"/>
                <a:gd name="connsiteY22" fmla="*/ 141838 h 585458"/>
                <a:gd name="connsiteX23" fmla="*/ 1192040 w 1273521"/>
                <a:gd name="connsiteY23" fmla="*/ 108642 h 585458"/>
                <a:gd name="connsiteX24" fmla="*/ 1207129 w 1273521"/>
                <a:gd name="connsiteY24" fmla="*/ 90535 h 585458"/>
                <a:gd name="connsiteX25" fmla="*/ 1240325 w 1273521"/>
                <a:gd name="connsiteY25" fmla="*/ 96570 h 585458"/>
                <a:gd name="connsiteX26" fmla="*/ 1270503 w 1273521"/>
                <a:gd name="connsiteY26" fmla="*/ 57339 h 585458"/>
                <a:gd name="connsiteX27" fmla="*/ 1273521 w 1273521"/>
                <a:gd name="connsiteY27" fmla="*/ 0 h 585458"/>
                <a:gd name="connsiteX28" fmla="*/ 980792 w 1273521"/>
                <a:gd name="connsiteY28" fmla="*/ 78463 h 585458"/>
                <a:gd name="connsiteX29" fmla="*/ 334978 w 1273521"/>
                <a:gd name="connsiteY29" fmla="*/ 199176 h 585458"/>
                <a:gd name="connsiteX30" fmla="*/ 274622 w 1273521"/>
                <a:gd name="connsiteY30" fmla="*/ 235390 h 585458"/>
                <a:gd name="connsiteX31" fmla="*/ 235390 w 1273521"/>
                <a:gd name="connsiteY31" fmla="*/ 238408 h 585458"/>
                <a:gd name="connsiteX32" fmla="*/ 129766 w 1273521"/>
                <a:gd name="connsiteY32" fmla="*/ 238408 h 585458"/>
                <a:gd name="connsiteX0" fmla="*/ 129766 w 1278631"/>
                <a:gd name="connsiteY0" fmla="*/ 252687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52673 w 1278631"/>
                <a:gd name="connsiteY13" fmla="*/ 530327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129766 w 1278631"/>
                <a:gd name="connsiteY32" fmla="*/ 252687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52673 w 1278631"/>
                <a:gd name="connsiteY13" fmla="*/ 530327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9477 w 1278631"/>
                <a:gd name="connsiteY12" fmla="*/ 512220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2445 w 1278631"/>
                <a:gd name="connsiteY12" fmla="*/ 511932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22630 w 1278631"/>
                <a:gd name="connsiteY21" fmla="*/ 15913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101505 w 1278631"/>
                <a:gd name="connsiteY20" fmla="*/ 201384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07129 w 1278631"/>
                <a:gd name="connsiteY24" fmla="*/ 104814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67897 w 1278631"/>
                <a:gd name="connsiteY22" fmla="*/ 156117 h 599737"/>
                <a:gd name="connsiteX23" fmla="*/ 1192040 w 1278631"/>
                <a:gd name="connsiteY23" fmla="*/ 122921 h 599737"/>
                <a:gd name="connsiteX24" fmla="*/ 1211785 w 1278631"/>
                <a:gd name="connsiteY24" fmla="*/ 123423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 name="connsiteX0" fmla="*/ 98837 w 1278631"/>
                <a:gd name="connsiteY0" fmla="*/ 262065 h 599737"/>
                <a:gd name="connsiteX1" fmla="*/ 63374 w 1278631"/>
                <a:gd name="connsiteY1" fmla="*/ 346240 h 599737"/>
                <a:gd name="connsiteX2" fmla="*/ 63374 w 1278631"/>
                <a:gd name="connsiteY2" fmla="*/ 382453 h 599737"/>
                <a:gd name="connsiteX3" fmla="*/ 33196 w 1278631"/>
                <a:gd name="connsiteY3" fmla="*/ 466952 h 599737"/>
                <a:gd name="connsiteX4" fmla="*/ 33196 w 1278631"/>
                <a:gd name="connsiteY4" fmla="*/ 503166 h 599737"/>
                <a:gd name="connsiteX5" fmla="*/ 6036 w 1278631"/>
                <a:gd name="connsiteY5" fmla="*/ 539380 h 599737"/>
                <a:gd name="connsiteX6" fmla="*/ 6036 w 1278631"/>
                <a:gd name="connsiteY6" fmla="*/ 569558 h 599737"/>
                <a:gd name="connsiteX7" fmla="*/ 0 w 1278631"/>
                <a:gd name="connsiteY7" fmla="*/ 599737 h 599737"/>
                <a:gd name="connsiteX8" fmla="*/ 283675 w 1278631"/>
                <a:gd name="connsiteY8" fmla="*/ 554469 h 599737"/>
                <a:gd name="connsiteX9" fmla="*/ 328942 w 1278631"/>
                <a:gd name="connsiteY9" fmla="*/ 563523 h 599737"/>
                <a:gd name="connsiteX10" fmla="*/ 334978 w 1278631"/>
                <a:gd name="connsiteY10" fmla="*/ 545416 h 599737"/>
                <a:gd name="connsiteX11" fmla="*/ 365156 w 1278631"/>
                <a:gd name="connsiteY11" fmla="*/ 539380 h 599737"/>
                <a:gd name="connsiteX12" fmla="*/ 414939 w 1278631"/>
                <a:gd name="connsiteY12" fmla="*/ 521164 h 599737"/>
                <a:gd name="connsiteX13" fmla="*/ 443268 w 1278631"/>
                <a:gd name="connsiteY13" fmla="*/ 539549 h 599737"/>
                <a:gd name="connsiteX14" fmla="*/ 932507 w 1278631"/>
                <a:gd name="connsiteY14" fmla="*/ 427721 h 599737"/>
                <a:gd name="connsiteX15" fmla="*/ 905346 w 1278631"/>
                <a:gd name="connsiteY15" fmla="*/ 385471 h 599737"/>
                <a:gd name="connsiteX16" fmla="*/ 941560 w 1278631"/>
                <a:gd name="connsiteY16" fmla="*/ 358311 h 599737"/>
                <a:gd name="connsiteX17" fmla="*/ 956649 w 1278631"/>
                <a:gd name="connsiteY17" fmla="*/ 322097 h 599737"/>
                <a:gd name="connsiteX18" fmla="*/ 1017006 w 1278631"/>
                <a:gd name="connsiteY18" fmla="*/ 264758 h 599737"/>
                <a:gd name="connsiteX19" fmla="*/ 1068309 w 1278631"/>
                <a:gd name="connsiteY19" fmla="*/ 234580 h 599737"/>
                <a:gd name="connsiteX20" fmla="*/ 1099176 w 1278631"/>
                <a:gd name="connsiteY20" fmla="*/ 173472 h 599737"/>
                <a:gd name="connsiteX21" fmla="*/ 1141254 w 1278631"/>
                <a:gd name="connsiteY21" fmla="*/ 170765 h 599737"/>
                <a:gd name="connsiteX22" fmla="*/ 1177209 w 1278631"/>
                <a:gd name="connsiteY22" fmla="*/ 135183 h 599737"/>
                <a:gd name="connsiteX23" fmla="*/ 1192040 w 1278631"/>
                <a:gd name="connsiteY23" fmla="*/ 122921 h 599737"/>
                <a:gd name="connsiteX24" fmla="*/ 1211785 w 1278631"/>
                <a:gd name="connsiteY24" fmla="*/ 123423 h 599737"/>
                <a:gd name="connsiteX25" fmla="*/ 1240325 w 1278631"/>
                <a:gd name="connsiteY25" fmla="*/ 110849 h 599737"/>
                <a:gd name="connsiteX26" fmla="*/ 1270503 w 1278631"/>
                <a:gd name="connsiteY26" fmla="*/ 71618 h 599737"/>
                <a:gd name="connsiteX27" fmla="*/ 1278631 w 1278631"/>
                <a:gd name="connsiteY27" fmla="*/ 0 h 599737"/>
                <a:gd name="connsiteX28" fmla="*/ 980792 w 1278631"/>
                <a:gd name="connsiteY28" fmla="*/ 92742 h 599737"/>
                <a:gd name="connsiteX29" fmla="*/ 334978 w 1278631"/>
                <a:gd name="connsiteY29" fmla="*/ 213455 h 599737"/>
                <a:gd name="connsiteX30" fmla="*/ 274622 w 1278631"/>
                <a:gd name="connsiteY30" fmla="*/ 249669 h 599737"/>
                <a:gd name="connsiteX31" fmla="*/ 235390 w 1278631"/>
                <a:gd name="connsiteY31" fmla="*/ 252687 h 599737"/>
                <a:gd name="connsiteX32" fmla="*/ 98837 w 1278631"/>
                <a:gd name="connsiteY32" fmla="*/ 262065 h 599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278631" h="599737">
                  <a:moveTo>
                    <a:pt x="98837" y="262065"/>
                  </a:moveTo>
                  <a:lnTo>
                    <a:pt x="63374" y="346240"/>
                  </a:lnTo>
                  <a:lnTo>
                    <a:pt x="63374" y="382453"/>
                  </a:lnTo>
                  <a:lnTo>
                    <a:pt x="33196" y="466952"/>
                  </a:lnTo>
                  <a:lnTo>
                    <a:pt x="33196" y="503166"/>
                  </a:lnTo>
                  <a:lnTo>
                    <a:pt x="6036" y="539380"/>
                  </a:lnTo>
                  <a:lnTo>
                    <a:pt x="6036" y="569558"/>
                  </a:lnTo>
                  <a:lnTo>
                    <a:pt x="0" y="599737"/>
                  </a:lnTo>
                  <a:lnTo>
                    <a:pt x="283675" y="554469"/>
                  </a:lnTo>
                  <a:lnTo>
                    <a:pt x="328942" y="563523"/>
                  </a:lnTo>
                  <a:lnTo>
                    <a:pt x="334978" y="545416"/>
                  </a:lnTo>
                  <a:lnTo>
                    <a:pt x="365156" y="539380"/>
                  </a:lnTo>
                  <a:lnTo>
                    <a:pt x="414939" y="521164"/>
                  </a:lnTo>
                  <a:lnTo>
                    <a:pt x="443268" y="539549"/>
                  </a:lnTo>
                  <a:lnTo>
                    <a:pt x="932507" y="427721"/>
                  </a:lnTo>
                  <a:lnTo>
                    <a:pt x="905346" y="385471"/>
                  </a:lnTo>
                  <a:lnTo>
                    <a:pt x="941560" y="358311"/>
                  </a:lnTo>
                  <a:lnTo>
                    <a:pt x="956649" y="322097"/>
                  </a:lnTo>
                  <a:lnTo>
                    <a:pt x="1017006" y="264758"/>
                  </a:lnTo>
                  <a:lnTo>
                    <a:pt x="1068309" y="234580"/>
                  </a:lnTo>
                  <a:lnTo>
                    <a:pt x="1099176" y="173472"/>
                  </a:lnTo>
                  <a:lnTo>
                    <a:pt x="1141254" y="170765"/>
                  </a:lnTo>
                  <a:lnTo>
                    <a:pt x="1177209" y="135183"/>
                  </a:lnTo>
                  <a:lnTo>
                    <a:pt x="1192040" y="122921"/>
                  </a:lnTo>
                  <a:lnTo>
                    <a:pt x="1211785" y="123423"/>
                  </a:lnTo>
                  <a:lnTo>
                    <a:pt x="1240325" y="110849"/>
                  </a:lnTo>
                  <a:lnTo>
                    <a:pt x="1270503" y="71618"/>
                  </a:lnTo>
                  <a:lnTo>
                    <a:pt x="1278631" y="0"/>
                  </a:lnTo>
                  <a:lnTo>
                    <a:pt x="980792" y="92742"/>
                  </a:lnTo>
                  <a:lnTo>
                    <a:pt x="334978" y="213455"/>
                  </a:lnTo>
                  <a:lnTo>
                    <a:pt x="274622" y="249669"/>
                  </a:lnTo>
                  <a:lnTo>
                    <a:pt x="235390" y="252687"/>
                  </a:lnTo>
                  <a:lnTo>
                    <a:pt x="98837" y="262065"/>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dirty="0">
                <a:ln>
                  <a:noFill/>
                </a:ln>
                <a:solidFill>
                  <a:srgbClr val="FFF1DD"/>
                </a:solidFill>
                <a:effectLst/>
                <a:uLnTx/>
                <a:uFillTx/>
                <a:latin typeface="Calibri" panose="020F0502020204030204" pitchFamily="34" charset="0"/>
                <a:ea typeface="ＭＳ Ｐゴシック" charset="-128"/>
                <a:cs typeface="+mn-cs"/>
              </a:endParaRPr>
            </a:p>
          </p:txBody>
        </p:sp>
        <p:sp>
          <p:nvSpPr>
            <p:cNvPr id="151" name="SD"/>
            <p:cNvSpPr/>
            <p:nvPr/>
          </p:nvSpPr>
          <p:spPr>
            <a:xfrm>
              <a:off x="3532465" y="2579604"/>
              <a:ext cx="1018142" cy="603234"/>
            </a:xfrm>
            <a:custGeom>
              <a:avLst/>
              <a:gdLst>
                <a:gd name="connsiteX0" fmla="*/ 36214 w 1095470"/>
                <a:gd name="connsiteY0" fmla="*/ 12071 h 636760"/>
                <a:gd name="connsiteX1" fmla="*/ 0 w 1095470"/>
                <a:gd name="connsiteY1" fmla="*/ 555279 h 636760"/>
                <a:gd name="connsiteX2" fmla="*/ 437584 w 1095470"/>
                <a:gd name="connsiteY2" fmla="*/ 570368 h 636760"/>
                <a:gd name="connsiteX3" fmla="*/ 642796 w 1095470"/>
                <a:gd name="connsiteY3" fmla="*/ 567350 h 636760"/>
                <a:gd name="connsiteX4" fmla="*/ 772563 w 1095470"/>
                <a:gd name="connsiteY4" fmla="*/ 564333 h 636760"/>
                <a:gd name="connsiteX5" fmla="*/ 811794 w 1095470"/>
                <a:gd name="connsiteY5" fmla="*/ 570368 h 636760"/>
                <a:gd name="connsiteX6" fmla="*/ 863097 w 1095470"/>
                <a:gd name="connsiteY6" fmla="*/ 588475 h 636760"/>
                <a:gd name="connsiteX7" fmla="*/ 923454 w 1095470"/>
                <a:gd name="connsiteY7" fmla="*/ 567350 h 636760"/>
                <a:gd name="connsiteX8" fmla="*/ 974757 w 1095470"/>
                <a:gd name="connsiteY8" fmla="*/ 588475 h 636760"/>
                <a:gd name="connsiteX9" fmla="*/ 989846 w 1095470"/>
                <a:gd name="connsiteY9" fmla="*/ 609600 h 636760"/>
                <a:gd name="connsiteX10" fmla="*/ 1035113 w 1095470"/>
                <a:gd name="connsiteY10" fmla="*/ 603564 h 636760"/>
                <a:gd name="connsiteX11" fmla="*/ 1095470 w 1095470"/>
                <a:gd name="connsiteY11" fmla="*/ 636760 h 636760"/>
                <a:gd name="connsiteX12" fmla="*/ 1086416 w 1095470"/>
                <a:gd name="connsiteY12" fmla="*/ 585457 h 636760"/>
                <a:gd name="connsiteX13" fmla="*/ 1095470 w 1095470"/>
                <a:gd name="connsiteY13" fmla="*/ 528119 h 636760"/>
                <a:gd name="connsiteX14" fmla="*/ 1077363 w 1095470"/>
                <a:gd name="connsiteY14" fmla="*/ 461727 h 636760"/>
                <a:gd name="connsiteX15" fmla="*/ 1065291 w 1095470"/>
                <a:gd name="connsiteY15" fmla="*/ 111659 h 636760"/>
                <a:gd name="connsiteX16" fmla="*/ 1020024 w 1095470"/>
                <a:gd name="connsiteY16" fmla="*/ 81481 h 636760"/>
                <a:gd name="connsiteX17" fmla="*/ 1023042 w 1095470"/>
                <a:gd name="connsiteY17" fmla="*/ 45267 h 636760"/>
                <a:gd name="connsiteX18" fmla="*/ 1032095 w 1095470"/>
                <a:gd name="connsiteY18" fmla="*/ 0 h 636760"/>
                <a:gd name="connsiteX19" fmla="*/ 36214 w 1095470"/>
                <a:gd name="connsiteY19" fmla="*/ 12071 h 636760"/>
                <a:gd name="connsiteX0" fmla="*/ 26691 w 1095470"/>
                <a:gd name="connsiteY0" fmla="*/ 4928 h 636760"/>
                <a:gd name="connsiteX1" fmla="*/ 0 w 1095470"/>
                <a:gd name="connsiteY1" fmla="*/ 555279 h 636760"/>
                <a:gd name="connsiteX2" fmla="*/ 437584 w 1095470"/>
                <a:gd name="connsiteY2" fmla="*/ 570368 h 636760"/>
                <a:gd name="connsiteX3" fmla="*/ 642796 w 1095470"/>
                <a:gd name="connsiteY3" fmla="*/ 567350 h 636760"/>
                <a:gd name="connsiteX4" fmla="*/ 772563 w 1095470"/>
                <a:gd name="connsiteY4" fmla="*/ 564333 h 636760"/>
                <a:gd name="connsiteX5" fmla="*/ 811794 w 1095470"/>
                <a:gd name="connsiteY5" fmla="*/ 570368 h 636760"/>
                <a:gd name="connsiteX6" fmla="*/ 863097 w 1095470"/>
                <a:gd name="connsiteY6" fmla="*/ 588475 h 636760"/>
                <a:gd name="connsiteX7" fmla="*/ 923454 w 1095470"/>
                <a:gd name="connsiteY7" fmla="*/ 567350 h 636760"/>
                <a:gd name="connsiteX8" fmla="*/ 974757 w 1095470"/>
                <a:gd name="connsiteY8" fmla="*/ 588475 h 636760"/>
                <a:gd name="connsiteX9" fmla="*/ 989846 w 1095470"/>
                <a:gd name="connsiteY9" fmla="*/ 609600 h 636760"/>
                <a:gd name="connsiteX10" fmla="*/ 1035113 w 1095470"/>
                <a:gd name="connsiteY10" fmla="*/ 603564 h 636760"/>
                <a:gd name="connsiteX11" fmla="*/ 1095470 w 1095470"/>
                <a:gd name="connsiteY11" fmla="*/ 636760 h 636760"/>
                <a:gd name="connsiteX12" fmla="*/ 1086416 w 1095470"/>
                <a:gd name="connsiteY12" fmla="*/ 585457 h 636760"/>
                <a:gd name="connsiteX13" fmla="*/ 1095470 w 1095470"/>
                <a:gd name="connsiteY13" fmla="*/ 528119 h 636760"/>
                <a:gd name="connsiteX14" fmla="*/ 1077363 w 1095470"/>
                <a:gd name="connsiteY14" fmla="*/ 461727 h 636760"/>
                <a:gd name="connsiteX15" fmla="*/ 1065291 w 1095470"/>
                <a:gd name="connsiteY15" fmla="*/ 111659 h 636760"/>
                <a:gd name="connsiteX16" fmla="*/ 1020024 w 1095470"/>
                <a:gd name="connsiteY16" fmla="*/ 81481 h 636760"/>
                <a:gd name="connsiteX17" fmla="*/ 1023042 w 1095470"/>
                <a:gd name="connsiteY17" fmla="*/ 45267 h 636760"/>
                <a:gd name="connsiteX18" fmla="*/ 1032095 w 1095470"/>
                <a:gd name="connsiteY18" fmla="*/ 0 h 636760"/>
                <a:gd name="connsiteX19" fmla="*/ 26691 w 1095470"/>
                <a:gd name="connsiteY19" fmla="*/ 4928 h 636760"/>
                <a:gd name="connsiteX0" fmla="*/ 26691 w 1095470"/>
                <a:gd name="connsiteY0" fmla="*/ 16837 h 648669"/>
                <a:gd name="connsiteX1" fmla="*/ 0 w 1095470"/>
                <a:gd name="connsiteY1" fmla="*/ 567188 h 648669"/>
                <a:gd name="connsiteX2" fmla="*/ 437584 w 1095470"/>
                <a:gd name="connsiteY2" fmla="*/ 582277 h 648669"/>
                <a:gd name="connsiteX3" fmla="*/ 642796 w 1095470"/>
                <a:gd name="connsiteY3" fmla="*/ 579259 h 648669"/>
                <a:gd name="connsiteX4" fmla="*/ 772563 w 1095470"/>
                <a:gd name="connsiteY4" fmla="*/ 576242 h 648669"/>
                <a:gd name="connsiteX5" fmla="*/ 811794 w 1095470"/>
                <a:gd name="connsiteY5" fmla="*/ 582277 h 648669"/>
                <a:gd name="connsiteX6" fmla="*/ 863097 w 1095470"/>
                <a:gd name="connsiteY6" fmla="*/ 600384 h 648669"/>
                <a:gd name="connsiteX7" fmla="*/ 923454 w 1095470"/>
                <a:gd name="connsiteY7" fmla="*/ 579259 h 648669"/>
                <a:gd name="connsiteX8" fmla="*/ 974757 w 1095470"/>
                <a:gd name="connsiteY8" fmla="*/ 600384 h 648669"/>
                <a:gd name="connsiteX9" fmla="*/ 989846 w 1095470"/>
                <a:gd name="connsiteY9" fmla="*/ 621509 h 648669"/>
                <a:gd name="connsiteX10" fmla="*/ 1035113 w 1095470"/>
                <a:gd name="connsiteY10" fmla="*/ 615473 h 648669"/>
                <a:gd name="connsiteX11" fmla="*/ 1095470 w 1095470"/>
                <a:gd name="connsiteY11" fmla="*/ 648669 h 648669"/>
                <a:gd name="connsiteX12" fmla="*/ 1086416 w 1095470"/>
                <a:gd name="connsiteY12" fmla="*/ 597366 h 648669"/>
                <a:gd name="connsiteX13" fmla="*/ 1095470 w 1095470"/>
                <a:gd name="connsiteY13" fmla="*/ 540028 h 648669"/>
                <a:gd name="connsiteX14" fmla="*/ 1077363 w 1095470"/>
                <a:gd name="connsiteY14" fmla="*/ 473636 h 648669"/>
                <a:gd name="connsiteX15" fmla="*/ 1065291 w 1095470"/>
                <a:gd name="connsiteY15" fmla="*/ 123568 h 648669"/>
                <a:gd name="connsiteX16" fmla="*/ 1020024 w 1095470"/>
                <a:gd name="connsiteY16" fmla="*/ 93390 h 648669"/>
                <a:gd name="connsiteX17" fmla="*/ 1023042 w 1095470"/>
                <a:gd name="connsiteY17" fmla="*/ 57176 h 648669"/>
                <a:gd name="connsiteX18" fmla="*/ 1034566 w 1095470"/>
                <a:gd name="connsiteY18" fmla="*/ 0 h 648669"/>
                <a:gd name="connsiteX19" fmla="*/ 26691 w 1095470"/>
                <a:gd name="connsiteY19" fmla="*/ 16837 h 648669"/>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65291 w 1095470"/>
                <a:gd name="connsiteY15" fmla="*/ 125951 h 651052"/>
                <a:gd name="connsiteX16" fmla="*/ 1020024 w 1095470"/>
                <a:gd name="connsiteY16" fmla="*/ 95773 h 651052"/>
                <a:gd name="connsiteX17" fmla="*/ 1023042 w 1095470"/>
                <a:gd name="connsiteY17" fmla="*/ 59559 h 651052"/>
                <a:gd name="connsiteX18" fmla="*/ 1044182 w 1095470"/>
                <a:gd name="connsiteY18" fmla="*/ 0 h 651052"/>
                <a:gd name="connsiteX19" fmla="*/ 26691 w 1095470"/>
                <a:gd name="connsiteY19" fmla="*/ 19220 h 651052"/>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65291 w 1095470"/>
                <a:gd name="connsiteY15" fmla="*/ 125951 h 651052"/>
                <a:gd name="connsiteX16" fmla="*/ 1020024 w 1095470"/>
                <a:gd name="connsiteY16" fmla="*/ 95773 h 651052"/>
                <a:gd name="connsiteX17" fmla="*/ 1035038 w 1095470"/>
                <a:gd name="connsiteY17" fmla="*/ 59575 h 651052"/>
                <a:gd name="connsiteX18" fmla="*/ 1044182 w 1095470"/>
                <a:gd name="connsiteY18" fmla="*/ 0 h 651052"/>
                <a:gd name="connsiteX19" fmla="*/ 26691 w 1095470"/>
                <a:gd name="connsiteY19" fmla="*/ 19220 h 651052"/>
                <a:gd name="connsiteX0" fmla="*/ 26691 w 1095470"/>
                <a:gd name="connsiteY0" fmla="*/ 19220 h 651052"/>
                <a:gd name="connsiteX1" fmla="*/ 0 w 1095470"/>
                <a:gd name="connsiteY1" fmla="*/ 569571 h 651052"/>
                <a:gd name="connsiteX2" fmla="*/ 437584 w 1095470"/>
                <a:gd name="connsiteY2" fmla="*/ 584660 h 651052"/>
                <a:gd name="connsiteX3" fmla="*/ 642796 w 1095470"/>
                <a:gd name="connsiteY3" fmla="*/ 581642 h 651052"/>
                <a:gd name="connsiteX4" fmla="*/ 772563 w 1095470"/>
                <a:gd name="connsiteY4" fmla="*/ 578625 h 651052"/>
                <a:gd name="connsiteX5" fmla="*/ 811794 w 1095470"/>
                <a:gd name="connsiteY5" fmla="*/ 584660 h 651052"/>
                <a:gd name="connsiteX6" fmla="*/ 863097 w 1095470"/>
                <a:gd name="connsiteY6" fmla="*/ 602767 h 651052"/>
                <a:gd name="connsiteX7" fmla="*/ 923454 w 1095470"/>
                <a:gd name="connsiteY7" fmla="*/ 581642 h 651052"/>
                <a:gd name="connsiteX8" fmla="*/ 974757 w 1095470"/>
                <a:gd name="connsiteY8" fmla="*/ 602767 h 651052"/>
                <a:gd name="connsiteX9" fmla="*/ 989846 w 1095470"/>
                <a:gd name="connsiteY9" fmla="*/ 623892 h 651052"/>
                <a:gd name="connsiteX10" fmla="*/ 1035113 w 1095470"/>
                <a:gd name="connsiteY10" fmla="*/ 617856 h 651052"/>
                <a:gd name="connsiteX11" fmla="*/ 1095470 w 1095470"/>
                <a:gd name="connsiteY11" fmla="*/ 651052 h 651052"/>
                <a:gd name="connsiteX12" fmla="*/ 1086416 w 1095470"/>
                <a:gd name="connsiteY12" fmla="*/ 599749 h 651052"/>
                <a:gd name="connsiteX13" fmla="*/ 1095470 w 1095470"/>
                <a:gd name="connsiteY13" fmla="*/ 542411 h 651052"/>
                <a:gd name="connsiteX14" fmla="*/ 1077363 w 1095470"/>
                <a:gd name="connsiteY14" fmla="*/ 476019 h 651052"/>
                <a:gd name="connsiteX15" fmla="*/ 1077291 w 1095470"/>
                <a:gd name="connsiteY15" fmla="*/ 125985 h 651052"/>
                <a:gd name="connsiteX16" fmla="*/ 1020024 w 1095470"/>
                <a:gd name="connsiteY16" fmla="*/ 95773 h 651052"/>
                <a:gd name="connsiteX17" fmla="*/ 1035038 w 1095470"/>
                <a:gd name="connsiteY17" fmla="*/ 59575 h 651052"/>
                <a:gd name="connsiteX18" fmla="*/ 1044182 w 1095470"/>
                <a:gd name="connsiteY18" fmla="*/ 0 h 651052"/>
                <a:gd name="connsiteX19" fmla="*/ 26691 w 1095470"/>
                <a:gd name="connsiteY19" fmla="*/ 19220 h 651052"/>
                <a:gd name="connsiteX0" fmla="*/ 26691 w 1098889"/>
                <a:gd name="connsiteY0" fmla="*/ 19220 h 651052"/>
                <a:gd name="connsiteX1" fmla="*/ 0 w 1098889"/>
                <a:gd name="connsiteY1" fmla="*/ 569571 h 651052"/>
                <a:gd name="connsiteX2" fmla="*/ 437584 w 1098889"/>
                <a:gd name="connsiteY2" fmla="*/ 584660 h 651052"/>
                <a:gd name="connsiteX3" fmla="*/ 642796 w 1098889"/>
                <a:gd name="connsiteY3" fmla="*/ 581642 h 651052"/>
                <a:gd name="connsiteX4" fmla="*/ 772563 w 1098889"/>
                <a:gd name="connsiteY4" fmla="*/ 578625 h 651052"/>
                <a:gd name="connsiteX5" fmla="*/ 811794 w 1098889"/>
                <a:gd name="connsiteY5" fmla="*/ 584660 h 651052"/>
                <a:gd name="connsiteX6" fmla="*/ 863097 w 1098889"/>
                <a:gd name="connsiteY6" fmla="*/ 602767 h 651052"/>
                <a:gd name="connsiteX7" fmla="*/ 923454 w 1098889"/>
                <a:gd name="connsiteY7" fmla="*/ 581642 h 651052"/>
                <a:gd name="connsiteX8" fmla="*/ 974757 w 1098889"/>
                <a:gd name="connsiteY8" fmla="*/ 602767 h 651052"/>
                <a:gd name="connsiteX9" fmla="*/ 989846 w 1098889"/>
                <a:gd name="connsiteY9" fmla="*/ 623892 h 651052"/>
                <a:gd name="connsiteX10" fmla="*/ 1035113 w 1098889"/>
                <a:gd name="connsiteY10" fmla="*/ 617856 h 651052"/>
                <a:gd name="connsiteX11" fmla="*/ 1095470 w 1098889"/>
                <a:gd name="connsiteY11" fmla="*/ 651052 h 651052"/>
                <a:gd name="connsiteX12" fmla="*/ 1086416 w 1098889"/>
                <a:gd name="connsiteY12" fmla="*/ 599749 h 651052"/>
                <a:gd name="connsiteX13" fmla="*/ 1095470 w 1098889"/>
                <a:gd name="connsiteY13" fmla="*/ 542411 h 651052"/>
                <a:gd name="connsiteX14" fmla="*/ 1098889 w 1098889"/>
                <a:gd name="connsiteY14" fmla="*/ 476148 h 651052"/>
                <a:gd name="connsiteX15" fmla="*/ 1077291 w 1098889"/>
                <a:gd name="connsiteY15" fmla="*/ 125985 h 651052"/>
                <a:gd name="connsiteX16" fmla="*/ 1020024 w 1098889"/>
                <a:gd name="connsiteY16" fmla="*/ 95773 h 651052"/>
                <a:gd name="connsiteX17" fmla="*/ 1035038 w 1098889"/>
                <a:gd name="connsiteY17" fmla="*/ 59575 h 651052"/>
                <a:gd name="connsiteX18" fmla="*/ 1044182 w 1098889"/>
                <a:gd name="connsiteY18" fmla="*/ 0 h 651052"/>
                <a:gd name="connsiteX19" fmla="*/ 26691 w 1098889"/>
                <a:gd name="connsiteY19" fmla="*/ 19220 h 651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98889" h="651052">
                  <a:moveTo>
                    <a:pt x="26691" y="19220"/>
                  </a:moveTo>
                  <a:lnTo>
                    <a:pt x="0" y="569571"/>
                  </a:lnTo>
                  <a:lnTo>
                    <a:pt x="437584" y="584660"/>
                  </a:lnTo>
                  <a:lnTo>
                    <a:pt x="642796" y="581642"/>
                  </a:lnTo>
                  <a:lnTo>
                    <a:pt x="772563" y="578625"/>
                  </a:lnTo>
                  <a:lnTo>
                    <a:pt x="811794" y="584660"/>
                  </a:lnTo>
                  <a:lnTo>
                    <a:pt x="863097" y="602767"/>
                  </a:lnTo>
                  <a:lnTo>
                    <a:pt x="923454" y="581642"/>
                  </a:lnTo>
                  <a:lnTo>
                    <a:pt x="974757" y="602767"/>
                  </a:lnTo>
                  <a:lnTo>
                    <a:pt x="989846" y="623892"/>
                  </a:lnTo>
                  <a:lnTo>
                    <a:pt x="1035113" y="617856"/>
                  </a:lnTo>
                  <a:lnTo>
                    <a:pt x="1095470" y="651052"/>
                  </a:lnTo>
                  <a:lnTo>
                    <a:pt x="1086416" y="599749"/>
                  </a:lnTo>
                  <a:lnTo>
                    <a:pt x="1095470" y="542411"/>
                  </a:lnTo>
                  <a:lnTo>
                    <a:pt x="1098889" y="476148"/>
                  </a:lnTo>
                  <a:lnTo>
                    <a:pt x="1077291" y="125985"/>
                  </a:lnTo>
                  <a:lnTo>
                    <a:pt x="1020024" y="95773"/>
                  </a:lnTo>
                  <a:lnTo>
                    <a:pt x="1035038" y="59575"/>
                  </a:lnTo>
                  <a:lnTo>
                    <a:pt x="1044182" y="0"/>
                  </a:lnTo>
                  <a:lnTo>
                    <a:pt x="26691" y="19220"/>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2" name="SC"/>
            <p:cNvSpPr/>
            <p:nvPr/>
          </p:nvSpPr>
          <p:spPr>
            <a:xfrm>
              <a:off x="6550109" y="4106817"/>
              <a:ext cx="704754" cy="541440"/>
            </a:xfrm>
            <a:custGeom>
              <a:avLst/>
              <a:gdLst>
                <a:gd name="connsiteX0" fmla="*/ 0 w 760491"/>
                <a:gd name="connsiteY0" fmla="*/ 111659 h 585457"/>
                <a:gd name="connsiteX1" fmla="*/ 9054 w 760491"/>
                <a:gd name="connsiteY1" fmla="*/ 184087 h 585457"/>
                <a:gd name="connsiteX2" fmla="*/ 57339 w 760491"/>
                <a:gd name="connsiteY2" fmla="*/ 217283 h 585457"/>
                <a:gd name="connsiteX3" fmla="*/ 99588 w 760491"/>
                <a:gd name="connsiteY3" fmla="*/ 277639 h 585457"/>
                <a:gd name="connsiteX4" fmla="*/ 190123 w 760491"/>
                <a:gd name="connsiteY4" fmla="*/ 307817 h 585457"/>
                <a:gd name="connsiteX5" fmla="*/ 262551 w 760491"/>
                <a:gd name="connsiteY5" fmla="*/ 395334 h 585457"/>
                <a:gd name="connsiteX6" fmla="*/ 344032 w 760491"/>
                <a:gd name="connsiteY6" fmla="*/ 422495 h 585457"/>
                <a:gd name="connsiteX7" fmla="*/ 359121 w 760491"/>
                <a:gd name="connsiteY7" fmla="*/ 491904 h 585457"/>
                <a:gd name="connsiteX8" fmla="*/ 434566 w 760491"/>
                <a:gd name="connsiteY8" fmla="*/ 576403 h 585457"/>
                <a:gd name="connsiteX9" fmla="*/ 455691 w 760491"/>
                <a:gd name="connsiteY9" fmla="*/ 585457 h 585457"/>
                <a:gd name="connsiteX10" fmla="*/ 473798 w 760491"/>
                <a:gd name="connsiteY10" fmla="*/ 540190 h 585457"/>
                <a:gd name="connsiteX11" fmla="*/ 470780 w 760491"/>
                <a:gd name="connsiteY11" fmla="*/ 500958 h 585457"/>
                <a:gd name="connsiteX12" fmla="*/ 500958 w 760491"/>
                <a:gd name="connsiteY12" fmla="*/ 513029 h 585457"/>
                <a:gd name="connsiteX13" fmla="*/ 510012 w 760491"/>
                <a:gd name="connsiteY13" fmla="*/ 473798 h 585457"/>
                <a:gd name="connsiteX14" fmla="*/ 546226 w 760491"/>
                <a:gd name="connsiteY14" fmla="*/ 470780 h 585457"/>
                <a:gd name="connsiteX15" fmla="*/ 594511 w 760491"/>
                <a:gd name="connsiteY15" fmla="*/ 425512 h 585457"/>
                <a:gd name="connsiteX16" fmla="*/ 609600 w 760491"/>
                <a:gd name="connsiteY16" fmla="*/ 374209 h 585457"/>
                <a:gd name="connsiteX17" fmla="*/ 639778 w 760491"/>
                <a:gd name="connsiteY17" fmla="*/ 362138 h 585457"/>
                <a:gd name="connsiteX18" fmla="*/ 651850 w 760491"/>
                <a:gd name="connsiteY18" fmla="*/ 331960 h 585457"/>
                <a:gd name="connsiteX19" fmla="*/ 672974 w 760491"/>
                <a:gd name="connsiteY19" fmla="*/ 271603 h 585457"/>
                <a:gd name="connsiteX20" fmla="*/ 709188 w 760491"/>
                <a:gd name="connsiteY20" fmla="*/ 256514 h 585457"/>
                <a:gd name="connsiteX21" fmla="*/ 733331 w 760491"/>
                <a:gd name="connsiteY21" fmla="*/ 193140 h 585457"/>
                <a:gd name="connsiteX22" fmla="*/ 760491 w 760491"/>
                <a:gd name="connsiteY22" fmla="*/ 135801 h 585457"/>
                <a:gd name="connsiteX23" fmla="*/ 564333 w 760491"/>
                <a:gd name="connsiteY23" fmla="*/ 0 h 585457"/>
                <a:gd name="connsiteX24" fmla="*/ 416459 w 760491"/>
                <a:gd name="connsiteY24" fmla="*/ 45267 h 585457"/>
                <a:gd name="connsiteX25" fmla="*/ 386281 w 760491"/>
                <a:gd name="connsiteY25" fmla="*/ 51302 h 585457"/>
                <a:gd name="connsiteX26" fmla="*/ 377228 w 760491"/>
                <a:gd name="connsiteY26" fmla="*/ 48285 h 585457"/>
                <a:gd name="connsiteX27" fmla="*/ 347050 w 760491"/>
                <a:gd name="connsiteY27" fmla="*/ 24142 h 585457"/>
                <a:gd name="connsiteX28" fmla="*/ 322907 w 760491"/>
                <a:gd name="connsiteY28" fmla="*/ 12071 h 585457"/>
                <a:gd name="connsiteX29" fmla="*/ 280657 w 760491"/>
                <a:gd name="connsiteY29" fmla="*/ 18106 h 585457"/>
                <a:gd name="connsiteX30" fmla="*/ 229354 w 760491"/>
                <a:gd name="connsiteY30" fmla="*/ 27160 h 585457"/>
                <a:gd name="connsiteX31" fmla="*/ 187105 w 760491"/>
                <a:gd name="connsiteY31" fmla="*/ 27160 h 585457"/>
                <a:gd name="connsiteX32" fmla="*/ 147873 w 760491"/>
                <a:gd name="connsiteY32" fmla="*/ 45267 h 585457"/>
                <a:gd name="connsiteX33" fmla="*/ 0 w 760491"/>
                <a:gd name="connsiteY33" fmla="*/ 111659 h 585457"/>
                <a:gd name="connsiteX0" fmla="*/ 0 w 760491"/>
                <a:gd name="connsiteY0" fmla="*/ 111659 h 585457"/>
                <a:gd name="connsiteX1" fmla="*/ 1909 w 760491"/>
                <a:gd name="connsiteY1" fmla="*/ 184087 h 585457"/>
                <a:gd name="connsiteX2" fmla="*/ 57339 w 760491"/>
                <a:gd name="connsiteY2" fmla="*/ 217283 h 585457"/>
                <a:gd name="connsiteX3" fmla="*/ 99588 w 760491"/>
                <a:gd name="connsiteY3" fmla="*/ 277639 h 585457"/>
                <a:gd name="connsiteX4" fmla="*/ 190123 w 760491"/>
                <a:gd name="connsiteY4" fmla="*/ 307817 h 585457"/>
                <a:gd name="connsiteX5" fmla="*/ 262551 w 760491"/>
                <a:gd name="connsiteY5" fmla="*/ 395334 h 585457"/>
                <a:gd name="connsiteX6" fmla="*/ 344032 w 760491"/>
                <a:gd name="connsiteY6" fmla="*/ 422495 h 585457"/>
                <a:gd name="connsiteX7" fmla="*/ 359121 w 760491"/>
                <a:gd name="connsiteY7" fmla="*/ 491904 h 585457"/>
                <a:gd name="connsiteX8" fmla="*/ 434566 w 760491"/>
                <a:gd name="connsiteY8" fmla="*/ 576403 h 585457"/>
                <a:gd name="connsiteX9" fmla="*/ 455691 w 760491"/>
                <a:gd name="connsiteY9" fmla="*/ 585457 h 585457"/>
                <a:gd name="connsiteX10" fmla="*/ 473798 w 760491"/>
                <a:gd name="connsiteY10" fmla="*/ 540190 h 585457"/>
                <a:gd name="connsiteX11" fmla="*/ 470780 w 760491"/>
                <a:gd name="connsiteY11" fmla="*/ 500958 h 585457"/>
                <a:gd name="connsiteX12" fmla="*/ 500958 w 760491"/>
                <a:gd name="connsiteY12" fmla="*/ 513029 h 585457"/>
                <a:gd name="connsiteX13" fmla="*/ 510012 w 760491"/>
                <a:gd name="connsiteY13" fmla="*/ 473798 h 585457"/>
                <a:gd name="connsiteX14" fmla="*/ 546226 w 760491"/>
                <a:gd name="connsiteY14" fmla="*/ 470780 h 585457"/>
                <a:gd name="connsiteX15" fmla="*/ 594511 w 760491"/>
                <a:gd name="connsiteY15" fmla="*/ 425512 h 585457"/>
                <a:gd name="connsiteX16" fmla="*/ 609600 w 760491"/>
                <a:gd name="connsiteY16" fmla="*/ 374209 h 585457"/>
                <a:gd name="connsiteX17" fmla="*/ 639778 w 760491"/>
                <a:gd name="connsiteY17" fmla="*/ 362138 h 585457"/>
                <a:gd name="connsiteX18" fmla="*/ 651850 w 760491"/>
                <a:gd name="connsiteY18" fmla="*/ 331960 h 585457"/>
                <a:gd name="connsiteX19" fmla="*/ 672974 w 760491"/>
                <a:gd name="connsiteY19" fmla="*/ 271603 h 585457"/>
                <a:gd name="connsiteX20" fmla="*/ 709188 w 760491"/>
                <a:gd name="connsiteY20" fmla="*/ 256514 h 585457"/>
                <a:gd name="connsiteX21" fmla="*/ 733331 w 760491"/>
                <a:gd name="connsiteY21" fmla="*/ 193140 h 585457"/>
                <a:gd name="connsiteX22" fmla="*/ 760491 w 760491"/>
                <a:gd name="connsiteY22" fmla="*/ 135801 h 585457"/>
                <a:gd name="connsiteX23" fmla="*/ 564333 w 760491"/>
                <a:gd name="connsiteY23" fmla="*/ 0 h 585457"/>
                <a:gd name="connsiteX24" fmla="*/ 416459 w 760491"/>
                <a:gd name="connsiteY24" fmla="*/ 45267 h 585457"/>
                <a:gd name="connsiteX25" fmla="*/ 386281 w 760491"/>
                <a:gd name="connsiteY25" fmla="*/ 51302 h 585457"/>
                <a:gd name="connsiteX26" fmla="*/ 377228 w 760491"/>
                <a:gd name="connsiteY26" fmla="*/ 48285 h 585457"/>
                <a:gd name="connsiteX27" fmla="*/ 347050 w 760491"/>
                <a:gd name="connsiteY27" fmla="*/ 24142 h 585457"/>
                <a:gd name="connsiteX28" fmla="*/ 322907 w 760491"/>
                <a:gd name="connsiteY28" fmla="*/ 12071 h 585457"/>
                <a:gd name="connsiteX29" fmla="*/ 280657 w 760491"/>
                <a:gd name="connsiteY29" fmla="*/ 18106 h 585457"/>
                <a:gd name="connsiteX30" fmla="*/ 229354 w 760491"/>
                <a:gd name="connsiteY30" fmla="*/ 27160 h 585457"/>
                <a:gd name="connsiteX31" fmla="*/ 187105 w 760491"/>
                <a:gd name="connsiteY31" fmla="*/ 27160 h 585457"/>
                <a:gd name="connsiteX32" fmla="*/ 147873 w 760491"/>
                <a:gd name="connsiteY32" fmla="*/ 45267 h 585457"/>
                <a:gd name="connsiteX33" fmla="*/ 0 w 760491"/>
                <a:gd name="connsiteY33" fmla="*/ 111659 h 585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60491" h="585457">
                  <a:moveTo>
                    <a:pt x="0" y="111659"/>
                  </a:moveTo>
                  <a:cubicBezTo>
                    <a:pt x="636" y="135802"/>
                    <a:pt x="1273" y="159944"/>
                    <a:pt x="1909" y="184087"/>
                  </a:cubicBezTo>
                  <a:lnTo>
                    <a:pt x="57339" y="217283"/>
                  </a:lnTo>
                  <a:lnTo>
                    <a:pt x="99588" y="277639"/>
                  </a:lnTo>
                  <a:lnTo>
                    <a:pt x="190123" y="307817"/>
                  </a:lnTo>
                  <a:lnTo>
                    <a:pt x="262551" y="395334"/>
                  </a:lnTo>
                  <a:lnTo>
                    <a:pt x="344032" y="422495"/>
                  </a:lnTo>
                  <a:lnTo>
                    <a:pt x="359121" y="491904"/>
                  </a:lnTo>
                  <a:lnTo>
                    <a:pt x="434566" y="576403"/>
                  </a:lnTo>
                  <a:lnTo>
                    <a:pt x="455691" y="585457"/>
                  </a:lnTo>
                  <a:lnTo>
                    <a:pt x="473798" y="540190"/>
                  </a:lnTo>
                  <a:lnTo>
                    <a:pt x="470780" y="500958"/>
                  </a:lnTo>
                  <a:lnTo>
                    <a:pt x="500958" y="513029"/>
                  </a:lnTo>
                  <a:lnTo>
                    <a:pt x="510012" y="473798"/>
                  </a:lnTo>
                  <a:lnTo>
                    <a:pt x="546226" y="470780"/>
                  </a:lnTo>
                  <a:lnTo>
                    <a:pt x="594511" y="425512"/>
                  </a:lnTo>
                  <a:lnTo>
                    <a:pt x="609600" y="374209"/>
                  </a:lnTo>
                  <a:lnTo>
                    <a:pt x="639778" y="362138"/>
                  </a:lnTo>
                  <a:lnTo>
                    <a:pt x="651850" y="331960"/>
                  </a:lnTo>
                  <a:lnTo>
                    <a:pt x="672974" y="271603"/>
                  </a:lnTo>
                  <a:lnTo>
                    <a:pt x="709188" y="256514"/>
                  </a:lnTo>
                  <a:lnTo>
                    <a:pt x="733331" y="193140"/>
                  </a:lnTo>
                  <a:lnTo>
                    <a:pt x="760491" y="135801"/>
                  </a:lnTo>
                  <a:lnTo>
                    <a:pt x="564333" y="0"/>
                  </a:lnTo>
                  <a:lnTo>
                    <a:pt x="416459" y="45267"/>
                  </a:lnTo>
                  <a:lnTo>
                    <a:pt x="386281" y="51302"/>
                  </a:lnTo>
                  <a:lnTo>
                    <a:pt x="377228" y="48285"/>
                  </a:lnTo>
                  <a:lnTo>
                    <a:pt x="347050" y="24142"/>
                  </a:lnTo>
                  <a:lnTo>
                    <a:pt x="322907" y="12071"/>
                  </a:lnTo>
                  <a:lnTo>
                    <a:pt x="280657" y="18106"/>
                  </a:lnTo>
                  <a:lnTo>
                    <a:pt x="229354" y="27160"/>
                  </a:lnTo>
                  <a:lnTo>
                    <a:pt x="187105" y="27160"/>
                  </a:lnTo>
                  <a:lnTo>
                    <a:pt x="147873" y="45267"/>
                  </a:lnTo>
                  <a:lnTo>
                    <a:pt x="0" y="111659"/>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3" name="RI"/>
            <p:cNvSpPr/>
            <p:nvPr/>
          </p:nvSpPr>
          <p:spPr>
            <a:xfrm>
              <a:off x="7752163" y="2486912"/>
              <a:ext cx="75037" cy="122119"/>
            </a:xfrm>
            <a:custGeom>
              <a:avLst/>
              <a:gdLst>
                <a:gd name="connsiteX0" fmla="*/ 0 w 71437"/>
                <a:gd name="connsiteY0" fmla="*/ 21431 h 123825"/>
                <a:gd name="connsiteX1" fmla="*/ 26193 w 71437"/>
                <a:gd name="connsiteY1" fmla="*/ 69056 h 123825"/>
                <a:gd name="connsiteX2" fmla="*/ 23812 w 71437"/>
                <a:gd name="connsiteY2" fmla="*/ 95250 h 123825"/>
                <a:gd name="connsiteX3" fmla="*/ 42862 w 71437"/>
                <a:gd name="connsiteY3" fmla="*/ 123825 h 123825"/>
                <a:gd name="connsiteX4" fmla="*/ 66675 w 71437"/>
                <a:gd name="connsiteY4" fmla="*/ 100013 h 123825"/>
                <a:gd name="connsiteX5" fmla="*/ 71437 w 71437"/>
                <a:gd name="connsiteY5" fmla="*/ 76200 h 123825"/>
                <a:gd name="connsiteX6" fmla="*/ 66675 w 71437"/>
                <a:gd name="connsiteY6" fmla="*/ 57150 h 123825"/>
                <a:gd name="connsiteX7" fmla="*/ 71437 w 71437"/>
                <a:gd name="connsiteY7" fmla="*/ 38100 h 123825"/>
                <a:gd name="connsiteX8" fmla="*/ 50006 w 71437"/>
                <a:gd name="connsiteY8" fmla="*/ 0 h 123825"/>
                <a:gd name="connsiteX9" fmla="*/ 0 w 71437"/>
                <a:gd name="connsiteY9" fmla="*/ 21431 h 123825"/>
                <a:gd name="connsiteX0" fmla="*/ 0 w 71437"/>
                <a:gd name="connsiteY0" fmla="*/ 28575 h 130969"/>
                <a:gd name="connsiteX1" fmla="*/ 26193 w 71437"/>
                <a:gd name="connsiteY1" fmla="*/ 76200 h 130969"/>
                <a:gd name="connsiteX2" fmla="*/ 23812 w 71437"/>
                <a:gd name="connsiteY2" fmla="*/ 102394 h 130969"/>
                <a:gd name="connsiteX3" fmla="*/ 42862 w 71437"/>
                <a:gd name="connsiteY3" fmla="*/ 130969 h 130969"/>
                <a:gd name="connsiteX4" fmla="*/ 66675 w 71437"/>
                <a:gd name="connsiteY4" fmla="*/ 107157 h 130969"/>
                <a:gd name="connsiteX5" fmla="*/ 71437 w 71437"/>
                <a:gd name="connsiteY5" fmla="*/ 83344 h 130969"/>
                <a:gd name="connsiteX6" fmla="*/ 66675 w 71437"/>
                <a:gd name="connsiteY6" fmla="*/ 64294 h 130969"/>
                <a:gd name="connsiteX7" fmla="*/ 71437 w 71437"/>
                <a:gd name="connsiteY7" fmla="*/ 45244 h 130969"/>
                <a:gd name="connsiteX8" fmla="*/ 42862 w 71437"/>
                <a:gd name="connsiteY8" fmla="*/ 0 h 130969"/>
                <a:gd name="connsiteX9" fmla="*/ 0 w 71437"/>
                <a:gd name="connsiteY9" fmla="*/ 28575 h 130969"/>
                <a:gd name="connsiteX0" fmla="*/ 0 w 80962"/>
                <a:gd name="connsiteY0" fmla="*/ 26194 h 130969"/>
                <a:gd name="connsiteX1" fmla="*/ 35718 w 80962"/>
                <a:gd name="connsiteY1" fmla="*/ 76200 h 130969"/>
                <a:gd name="connsiteX2" fmla="*/ 33337 w 80962"/>
                <a:gd name="connsiteY2" fmla="*/ 102394 h 130969"/>
                <a:gd name="connsiteX3" fmla="*/ 52387 w 80962"/>
                <a:gd name="connsiteY3" fmla="*/ 130969 h 130969"/>
                <a:gd name="connsiteX4" fmla="*/ 76200 w 80962"/>
                <a:gd name="connsiteY4" fmla="*/ 107157 h 130969"/>
                <a:gd name="connsiteX5" fmla="*/ 80962 w 80962"/>
                <a:gd name="connsiteY5" fmla="*/ 83344 h 130969"/>
                <a:gd name="connsiteX6" fmla="*/ 76200 w 80962"/>
                <a:gd name="connsiteY6" fmla="*/ 64294 h 130969"/>
                <a:gd name="connsiteX7" fmla="*/ 80962 w 80962"/>
                <a:gd name="connsiteY7" fmla="*/ 45244 h 130969"/>
                <a:gd name="connsiteX8" fmla="*/ 52387 w 80962"/>
                <a:gd name="connsiteY8" fmla="*/ 0 h 130969"/>
                <a:gd name="connsiteX9" fmla="*/ 0 w 80962"/>
                <a:gd name="connsiteY9" fmla="*/ 26194 h 130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962" h="130969">
                  <a:moveTo>
                    <a:pt x="0" y="26194"/>
                  </a:moveTo>
                  <a:lnTo>
                    <a:pt x="35718" y="76200"/>
                  </a:lnTo>
                  <a:lnTo>
                    <a:pt x="33337" y="102394"/>
                  </a:lnTo>
                  <a:lnTo>
                    <a:pt x="52387" y="130969"/>
                  </a:lnTo>
                  <a:lnTo>
                    <a:pt x="76200" y="107157"/>
                  </a:lnTo>
                  <a:lnTo>
                    <a:pt x="80962" y="83344"/>
                  </a:lnTo>
                  <a:lnTo>
                    <a:pt x="76200" y="64294"/>
                  </a:lnTo>
                  <a:lnTo>
                    <a:pt x="80962" y="45244"/>
                  </a:lnTo>
                  <a:lnTo>
                    <a:pt x="52387" y="0"/>
                  </a:lnTo>
                  <a:lnTo>
                    <a:pt x="0" y="26194"/>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nvGrpSpPr>
            <p:cNvPr id="154" name="PR"/>
            <p:cNvGrpSpPr>
              <a:grpSpLocks noChangeAspect="1"/>
            </p:cNvGrpSpPr>
            <p:nvPr/>
          </p:nvGrpSpPr>
          <p:grpSpPr>
            <a:xfrm>
              <a:off x="7906635" y="6022950"/>
              <a:ext cx="10591" cy="6154"/>
              <a:chOff x="5546725" y="4460875"/>
              <a:chExt cx="117475" cy="68263"/>
            </a:xfrm>
            <a:solidFill>
              <a:srgbClr val="FFFFFF">
                <a:lumMod val="75000"/>
              </a:srgbClr>
            </a:solidFill>
          </p:grpSpPr>
          <p:sp>
            <p:nvSpPr>
              <p:cNvPr id="197" name="PR-3"/>
              <p:cNvSpPr>
                <a:spLocks noEditPoints="1"/>
              </p:cNvSpPr>
              <p:nvPr/>
            </p:nvSpPr>
            <p:spPr bwMode="auto">
              <a:xfrm>
                <a:off x="5546725" y="4460875"/>
                <a:ext cx="117475" cy="68263"/>
              </a:xfrm>
              <a:custGeom>
                <a:avLst/>
                <a:gdLst>
                  <a:gd name="T0" fmla="*/ 32 w 74"/>
                  <a:gd name="T1" fmla="*/ 34 h 43"/>
                  <a:gd name="T2" fmla="*/ 12 w 74"/>
                  <a:gd name="T3" fmla="*/ 40 h 43"/>
                  <a:gd name="T4" fmla="*/ 0 w 74"/>
                  <a:gd name="T5" fmla="*/ 26 h 43"/>
                  <a:gd name="T6" fmla="*/ 0 w 74"/>
                  <a:gd name="T7" fmla="*/ 26 h 43"/>
                  <a:gd name="T8" fmla="*/ 6 w 74"/>
                  <a:gd name="T9" fmla="*/ 14 h 43"/>
                  <a:gd name="T10" fmla="*/ 17 w 74"/>
                  <a:gd name="T11" fmla="*/ 9 h 43"/>
                  <a:gd name="T12" fmla="*/ 26 w 74"/>
                  <a:gd name="T13" fmla="*/ 12 h 43"/>
                  <a:gd name="T14" fmla="*/ 32 w 74"/>
                  <a:gd name="T15" fmla="*/ 14 h 43"/>
                  <a:gd name="T16" fmla="*/ 46 w 74"/>
                  <a:gd name="T17" fmla="*/ 9 h 43"/>
                  <a:gd name="T18" fmla="*/ 46 w 74"/>
                  <a:gd name="T19" fmla="*/ 9 h 43"/>
                  <a:gd name="T20" fmla="*/ 54 w 74"/>
                  <a:gd name="T21" fmla="*/ 12 h 43"/>
                  <a:gd name="T22" fmla="*/ 57 w 74"/>
                  <a:gd name="T23" fmla="*/ 9 h 43"/>
                  <a:gd name="T24" fmla="*/ 60 w 74"/>
                  <a:gd name="T25" fmla="*/ 3 h 43"/>
                  <a:gd name="T26" fmla="*/ 66 w 74"/>
                  <a:gd name="T27" fmla="*/ 0 h 43"/>
                  <a:gd name="T28" fmla="*/ 69 w 74"/>
                  <a:gd name="T29" fmla="*/ 3 h 43"/>
                  <a:gd name="T30" fmla="*/ 72 w 74"/>
                  <a:gd name="T31" fmla="*/ 12 h 43"/>
                  <a:gd name="T32" fmla="*/ 74 w 74"/>
                  <a:gd name="T33" fmla="*/ 17 h 43"/>
                  <a:gd name="T34" fmla="*/ 69 w 74"/>
                  <a:gd name="T35" fmla="*/ 23 h 43"/>
                  <a:gd name="T36" fmla="*/ 72 w 74"/>
                  <a:gd name="T37" fmla="*/ 32 h 43"/>
                  <a:gd name="T38" fmla="*/ 72 w 74"/>
                  <a:gd name="T39" fmla="*/ 40 h 43"/>
                  <a:gd name="T40" fmla="*/ 66 w 74"/>
                  <a:gd name="T41" fmla="*/ 43 h 43"/>
                  <a:gd name="T42" fmla="*/ 60 w 74"/>
                  <a:gd name="T43" fmla="*/ 40 h 43"/>
                  <a:gd name="T44" fmla="*/ 52 w 74"/>
                  <a:gd name="T45" fmla="*/ 40 h 43"/>
                  <a:gd name="T46" fmla="*/ 32 w 74"/>
                  <a:gd name="T47" fmla="*/ 37 h 43"/>
                  <a:gd name="T48" fmla="*/ 34 w 74"/>
                  <a:gd name="T49" fmla="*/ 37 h 43"/>
                  <a:gd name="T50" fmla="*/ 46 w 74"/>
                  <a:gd name="T51" fmla="*/ 43 h 43"/>
                  <a:gd name="T52" fmla="*/ 57 w 74"/>
                  <a:gd name="T53" fmla="*/ 34 h 43"/>
                  <a:gd name="T54" fmla="*/ 66 w 74"/>
                  <a:gd name="T55" fmla="*/ 43 h 43"/>
                  <a:gd name="T56" fmla="*/ 72 w 74"/>
                  <a:gd name="T57" fmla="*/ 40 h 43"/>
                  <a:gd name="T58" fmla="*/ 72 w 74"/>
                  <a:gd name="T59" fmla="*/ 37 h 43"/>
                  <a:gd name="T60" fmla="*/ 72 w 74"/>
                  <a:gd name="T61" fmla="*/ 32 h 43"/>
                  <a:gd name="T62" fmla="*/ 69 w 74"/>
                  <a:gd name="T63" fmla="*/ 32 h 43"/>
                  <a:gd name="T64" fmla="*/ 69 w 74"/>
                  <a:gd name="T65" fmla="*/ 20 h 43"/>
                  <a:gd name="T66" fmla="*/ 74 w 74"/>
                  <a:gd name="T67" fmla="*/ 17 h 43"/>
                  <a:gd name="T68" fmla="*/ 69 w 74"/>
                  <a:gd name="T69" fmla="*/ 12 h 43"/>
                  <a:gd name="T70" fmla="*/ 69 w 74"/>
                  <a:gd name="T71" fmla="*/ 3 h 43"/>
                  <a:gd name="T72" fmla="*/ 66 w 74"/>
                  <a:gd name="T73" fmla="*/ 3 h 43"/>
                  <a:gd name="T74" fmla="*/ 60 w 74"/>
                  <a:gd name="T75" fmla="*/ 3 h 43"/>
                  <a:gd name="T76" fmla="*/ 57 w 74"/>
                  <a:gd name="T77" fmla="*/ 12 h 43"/>
                  <a:gd name="T78" fmla="*/ 54 w 74"/>
                  <a:gd name="T79" fmla="*/ 12 h 43"/>
                  <a:gd name="T80" fmla="*/ 54 w 74"/>
                  <a:gd name="T81" fmla="*/ 14 h 43"/>
                  <a:gd name="T82" fmla="*/ 46 w 74"/>
                  <a:gd name="T83" fmla="*/ 12 h 43"/>
                  <a:gd name="T84" fmla="*/ 46 w 74"/>
                  <a:gd name="T85" fmla="*/ 12 h 43"/>
                  <a:gd name="T86" fmla="*/ 32 w 74"/>
                  <a:gd name="T87" fmla="*/ 17 h 43"/>
                  <a:gd name="T88" fmla="*/ 26 w 74"/>
                  <a:gd name="T89" fmla="*/ 12 h 43"/>
                  <a:gd name="T90" fmla="*/ 17 w 74"/>
                  <a:gd name="T91" fmla="*/ 12 h 43"/>
                  <a:gd name="T92" fmla="*/ 6 w 74"/>
                  <a:gd name="T93" fmla="*/ 14 h 43"/>
                  <a:gd name="T94" fmla="*/ 0 w 74"/>
                  <a:gd name="T95" fmla="*/ 26 h 43"/>
                  <a:gd name="T96" fmla="*/ 6 w 74"/>
                  <a:gd name="T97" fmla="*/ 37 h 43"/>
                  <a:gd name="T98" fmla="*/ 17 w 74"/>
                  <a:gd name="T99" fmla="*/ 43 h 43"/>
                  <a:gd name="T100" fmla="*/ 32 w 74"/>
                  <a:gd name="T101" fmla="*/ 34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4" h="43">
                    <a:moveTo>
                      <a:pt x="32" y="37"/>
                    </a:moveTo>
                    <a:lnTo>
                      <a:pt x="32" y="37"/>
                    </a:lnTo>
                    <a:lnTo>
                      <a:pt x="32" y="34"/>
                    </a:lnTo>
                    <a:lnTo>
                      <a:pt x="32" y="34"/>
                    </a:lnTo>
                    <a:lnTo>
                      <a:pt x="32" y="34"/>
                    </a:lnTo>
                    <a:lnTo>
                      <a:pt x="26" y="40"/>
                    </a:lnTo>
                    <a:lnTo>
                      <a:pt x="17" y="43"/>
                    </a:lnTo>
                    <a:lnTo>
                      <a:pt x="17" y="43"/>
                    </a:lnTo>
                    <a:lnTo>
                      <a:pt x="17" y="43"/>
                    </a:lnTo>
                    <a:lnTo>
                      <a:pt x="12" y="40"/>
                    </a:lnTo>
                    <a:lnTo>
                      <a:pt x="6" y="37"/>
                    </a:lnTo>
                    <a:lnTo>
                      <a:pt x="6" y="37"/>
                    </a:lnTo>
                    <a:lnTo>
                      <a:pt x="6" y="37"/>
                    </a:lnTo>
                    <a:lnTo>
                      <a:pt x="3" y="32"/>
                    </a:lnTo>
                    <a:lnTo>
                      <a:pt x="0" y="26"/>
                    </a:lnTo>
                    <a:lnTo>
                      <a:pt x="0" y="26"/>
                    </a:lnTo>
                    <a:lnTo>
                      <a:pt x="0" y="26"/>
                    </a:lnTo>
                    <a:lnTo>
                      <a:pt x="0" y="26"/>
                    </a:lnTo>
                    <a:lnTo>
                      <a:pt x="0" y="26"/>
                    </a:lnTo>
                    <a:lnTo>
                      <a:pt x="0" y="26"/>
                    </a:lnTo>
                    <a:lnTo>
                      <a:pt x="0" y="26"/>
                    </a:lnTo>
                    <a:lnTo>
                      <a:pt x="3" y="20"/>
                    </a:lnTo>
                    <a:lnTo>
                      <a:pt x="6" y="14"/>
                    </a:lnTo>
                    <a:lnTo>
                      <a:pt x="6" y="14"/>
                    </a:lnTo>
                    <a:lnTo>
                      <a:pt x="6" y="14"/>
                    </a:lnTo>
                    <a:lnTo>
                      <a:pt x="12" y="12"/>
                    </a:lnTo>
                    <a:lnTo>
                      <a:pt x="17" y="9"/>
                    </a:lnTo>
                    <a:lnTo>
                      <a:pt x="17" y="9"/>
                    </a:lnTo>
                    <a:lnTo>
                      <a:pt x="17" y="9"/>
                    </a:lnTo>
                    <a:lnTo>
                      <a:pt x="17" y="9"/>
                    </a:lnTo>
                    <a:lnTo>
                      <a:pt x="17" y="9"/>
                    </a:lnTo>
                    <a:lnTo>
                      <a:pt x="17" y="9"/>
                    </a:lnTo>
                    <a:lnTo>
                      <a:pt x="17" y="9"/>
                    </a:lnTo>
                    <a:lnTo>
                      <a:pt x="17" y="9"/>
                    </a:lnTo>
                    <a:lnTo>
                      <a:pt x="26" y="12"/>
                    </a:lnTo>
                    <a:lnTo>
                      <a:pt x="32" y="17"/>
                    </a:lnTo>
                    <a:lnTo>
                      <a:pt x="32" y="17"/>
                    </a:lnTo>
                    <a:lnTo>
                      <a:pt x="32" y="17"/>
                    </a:lnTo>
                    <a:lnTo>
                      <a:pt x="32" y="14"/>
                    </a:lnTo>
                    <a:lnTo>
                      <a:pt x="32" y="14"/>
                    </a:lnTo>
                    <a:lnTo>
                      <a:pt x="32" y="14"/>
                    </a:lnTo>
                    <a:lnTo>
                      <a:pt x="37" y="12"/>
                    </a:lnTo>
                    <a:lnTo>
                      <a:pt x="46" y="9"/>
                    </a:lnTo>
                    <a:lnTo>
                      <a:pt x="46" y="9"/>
                    </a:lnTo>
                    <a:lnTo>
                      <a:pt x="46" y="9"/>
                    </a:lnTo>
                    <a:lnTo>
                      <a:pt x="46" y="9"/>
                    </a:lnTo>
                    <a:lnTo>
                      <a:pt x="46" y="9"/>
                    </a:lnTo>
                    <a:lnTo>
                      <a:pt x="46" y="9"/>
                    </a:lnTo>
                    <a:lnTo>
                      <a:pt x="46" y="9"/>
                    </a:lnTo>
                    <a:lnTo>
                      <a:pt x="46" y="9"/>
                    </a:lnTo>
                    <a:lnTo>
                      <a:pt x="54" y="12"/>
                    </a:lnTo>
                    <a:lnTo>
                      <a:pt x="54" y="12"/>
                    </a:lnTo>
                    <a:lnTo>
                      <a:pt x="54" y="12"/>
                    </a:lnTo>
                    <a:lnTo>
                      <a:pt x="54" y="12"/>
                    </a:lnTo>
                    <a:lnTo>
                      <a:pt x="54" y="12"/>
                    </a:lnTo>
                    <a:lnTo>
                      <a:pt x="54" y="12"/>
                    </a:lnTo>
                    <a:lnTo>
                      <a:pt x="57" y="12"/>
                    </a:lnTo>
                    <a:lnTo>
                      <a:pt x="57" y="12"/>
                    </a:lnTo>
                    <a:lnTo>
                      <a:pt x="57" y="12"/>
                    </a:lnTo>
                    <a:lnTo>
                      <a:pt x="57" y="9"/>
                    </a:lnTo>
                    <a:lnTo>
                      <a:pt x="57" y="9"/>
                    </a:lnTo>
                    <a:lnTo>
                      <a:pt x="57" y="6"/>
                    </a:lnTo>
                    <a:lnTo>
                      <a:pt x="57" y="6"/>
                    </a:lnTo>
                    <a:lnTo>
                      <a:pt x="60" y="3"/>
                    </a:lnTo>
                    <a:lnTo>
                      <a:pt x="60" y="3"/>
                    </a:lnTo>
                    <a:lnTo>
                      <a:pt x="60" y="3"/>
                    </a:lnTo>
                    <a:lnTo>
                      <a:pt x="63" y="0"/>
                    </a:lnTo>
                    <a:lnTo>
                      <a:pt x="63" y="0"/>
                    </a:lnTo>
                    <a:lnTo>
                      <a:pt x="63" y="0"/>
                    </a:lnTo>
                    <a:lnTo>
                      <a:pt x="66" y="0"/>
                    </a:lnTo>
                    <a:lnTo>
                      <a:pt x="66" y="0"/>
                    </a:lnTo>
                    <a:lnTo>
                      <a:pt x="66" y="0"/>
                    </a:lnTo>
                    <a:lnTo>
                      <a:pt x="69" y="3"/>
                    </a:lnTo>
                    <a:lnTo>
                      <a:pt x="69" y="3"/>
                    </a:lnTo>
                    <a:lnTo>
                      <a:pt x="69" y="3"/>
                    </a:lnTo>
                    <a:lnTo>
                      <a:pt x="69" y="6"/>
                    </a:lnTo>
                    <a:lnTo>
                      <a:pt x="69" y="6"/>
                    </a:lnTo>
                    <a:lnTo>
                      <a:pt x="69" y="12"/>
                    </a:lnTo>
                    <a:lnTo>
                      <a:pt x="69" y="12"/>
                    </a:lnTo>
                    <a:lnTo>
                      <a:pt x="72" y="12"/>
                    </a:lnTo>
                    <a:lnTo>
                      <a:pt x="72" y="12"/>
                    </a:lnTo>
                    <a:lnTo>
                      <a:pt x="72" y="12"/>
                    </a:lnTo>
                    <a:lnTo>
                      <a:pt x="74" y="17"/>
                    </a:lnTo>
                    <a:lnTo>
                      <a:pt x="74" y="17"/>
                    </a:lnTo>
                    <a:lnTo>
                      <a:pt x="74" y="17"/>
                    </a:lnTo>
                    <a:lnTo>
                      <a:pt x="72" y="20"/>
                    </a:lnTo>
                    <a:lnTo>
                      <a:pt x="72" y="20"/>
                    </a:lnTo>
                    <a:lnTo>
                      <a:pt x="72" y="20"/>
                    </a:lnTo>
                    <a:lnTo>
                      <a:pt x="69" y="23"/>
                    </a:lnTo>
                    <a:lnTo>
                      <a:pt x="69" y="23"/>
                    </a:lnTo>
                    <a:lnTo>
                      <a:pt x="69" y="32"/>
                    </a:lnTo>
                    <a:lnTo>
                      <a:pt x="69" y="32"/>
                    </a:lnTo>
                    <a:lnTo>
                      <a:pt x="72" y="32"/>
                    </a:lnTo>
                    <a:lnTo>
                      <a:pt x="72" y="32"/>
                    </a:lnTo>
                    <a:lnTo>
                      <a:pt x="72" y="32"/>
                    </a:lnTo>
                    <a:lnTo>
                      <a:pt x="74" y="37"/>
                    </a:lnTo>
                    <a:lnTo>
                      <a:pt x="74" y="37"/>
                    </a:lnTo>
                    <a:lnTo>
                      <a:pt x="74" y="37"/>
                    </a:lnTo>
                    <a:lnTo>
                      <a:pt x="72" y="40"/>
                    </a:lnTo>
                    <a:lnTo>
                      <a:pt x="72" y="40"/>
                    </a:lnTo>
                    <a:lnTo>
                      <a:pt x="72" y="40"/>
                    </a:lnTo>
                    <a:lnTo>
                      <a:pt x="72" y="40"/>
                    </a:lnTo>
                    <a:lnTo>
                      <a:pt x="72" y="40"/>
                    </a:lnTo>
                    <a:lnTo>
                      <a:pt x="72" y="40"/>
                    </a:lnTo>
                    <a:lnTo>
                      <a:pt x="66" y="43"/>
                    </a:lnTo>
                    <a:lnTo>
                      <a:pt x="66" y="43"/>
                    </a:lnTo>
                    <a:lnTo>
                      <a:pt x="66" y="43"/>
                    </a:lnTo>
                    <a:lnTo>
                      <a:pt x="66" y="43"/>
                    </a:lnTo>
                    <a:lnTo>
                      <a:pt x="60" y="40"/>
                    </a:lnTo>
                    <a:lnTo>
                      <a:pt x="60" y="40"/>
                    </a:lnTo>
                    <a:lnTo>
                      <a:pt x="60" y="40"/>
                    </a:lnTo>
                    <a:lnTo>
                      <a:pt x="57" y="37"/>
                    </a:lnTo>
                    <a:lnTo>
                      <a:pt x="57" y="37"/>
                    </a:lnTo>
                    <a:lnTo>
                      <a:pt x="57" y="37"/>
                    </a:lnTo>
                    <a:lnTo>
                      <a:pt x="52" y="40"/>
                    </a:lnTo>
                    <a:lnTo>
                      <a:pt x="46" y="43"/>
                    </a:lnTo>
                    <a:lnTo>
                      <a:pt x="46" y="43"/>
                    </a:lnTo>
                    <a:lnTo>
                      <a:pt x="46" y="43"/>
                    </a:lnTo>
                    <a:lnTo>
                      <a:pt x="37" y="40"/>
                    </a:lnTo>
                    <a:lnTo>
                      <a:pt x="32" y="37"/>
                    </a:lnTo>
                    <a:lnTo>
                      <a:pt x="32" y="37"/>
                    </a:lnTo>
                    <a:close/>
                    <a:moveTo>
                      <a:pt x="32" y="34"/>
                    </a:moveTo>
                    <a:lnTo>
                      <a:pt x="32" y="34"/>
                    </a:lnTo>
                    <a:lnTo>
                      <a:pt x="34" y="37"/>
                    </a:lnTo>
                    <a:lnTo>
                      <a:pt x="34" y="37"/>
                    </a:lnTo>
                    <a:lnTo>
                      <a:pt x="34" y="37"/>
                    </a:lnTo>
                    <a:lnTo>
                      <a:pt x="37" y="40"/>
                    </a:lnTo>
                    <a:lnTo>
                      <a:pt x="46" y="43"/>
                    </a:lnTo>
                    <a:lnTo>
                      <a:pt x="46" y="43"/>
                    </a:lnTo>
                    <a:lnTo>
                      <a:pt x="46" y="43"/>
                    </a:lnTo>
                    <a:lnTo>
                      <a:pt x="52" y="40"/>
                    </a:lnTo>
                    <a:lnTo>
                      <a:pt x="57" y="34"/>
                    </a:lnTo>
                    <a:lnTo>
                      <a:pt x="57" y="34"/>
                    </a:lnTo>
                    <a:lnTo>
                      <a:pt x="57" y="34"/>
                    </a:lnTo>
                    <a:lnTo>
                      <a:pt x="57" y="34"/>
                    </a:lnTo>
                    <a:lnTo>
                      <a:pt x="57" y="34"/>
                    </a:lnTo>
                    <a:lnTo>
                      <a:pt x="60" y="40"/>
                    </a:lnTo>
                    <a:lnTo>
                      <a:pt x="60" y="40"/>
                    </a:lnTo>
                    <a:lnTo>
                      <a:pt x="60" y="40"/>
                    </a:lnTo>
                    <a:lnTo>
                      <a:pt x="66" y="43"/>
                    </a:lnTo>
                    <a:lnTo>
                      <a:pt x="66" y="43"/>
                    </a:lnTo>
                    <a:lnTo>
                      <a:pt x="66" y="43"/>
                    </a:lnTo>
                    <a:lnTo>
                      <a:pt x="66" y="43"/>
                    </a:lnTo>
                    <a:lnTo>
                      <a:pt x="72" y="40"/>
                    </a:lnTo>
                    <a:lnTo>
                      <a:pt x="72" y="40"/>
                    </a:lnTo>
                    <a:lnTo>
                      <a:pt x="72" y="40"/>
                    </a:lnTo>
                    <a:lnTo>
                      <a:pt x="72" y="40"/>
                    </a:lnTo>
                    <a:lnTo>
                      <a:pt x="72" y="40"/>
                    </a:lnTo>
                    <a:lnTo>
                      <a:pt x="72" y="40"/>
                    </a:lnTo>
                    <a:lnTo>
                      <a:pt x="72" y="37"/>
                    </a:lnTo>
                    <a:lnTo>
                      <a:pt x="72" y="37"/>
                    </a:lnTo>
                    <a:lnTo>
                      <a:pt x="72" y="37"/>
                    </a:lnTo>
                    <a:lnTo>
                      <a:pt x="72" y="32"/>
                    </a:lnTo>
                    <a:lnTo>
                      <a:pt x="72" y="32"/>
                    </a:lnTo>
                    <a:lnTo>
                      <a:pt x="72" y="32"/>
                    </a:lnTo>
                    <a:lnTo>
                      <a:pt x="69" y="32"/>
                    </a:lnTo>
                    <a:lnTo>
                      <a:pt x="69" y="32"/>
                    </a:lnTo>
                    <a:lnTo>
                      <a:pt x="69" y="32"/>
                    </a:lnTo>
                    <a:lnTo>
                      <a:pt x="69" y="32"/>
                    </a:lnTo>
                    <a:lnTo>
                      <a:pt x="69" y="32"/>
                    </a:lnTo>
                    <a:lnTo>
                      <a:pt x="69" y="32"/>
                    </a:lnTo>
                    <a:lnTo>
                      <a:pt x="69" y="32"/>
                    </a:lnTo>
                    <a:lnTo>
                      <a:pt x="69" y="20"/>
                    </a:lnTo>
                    <a:lnTo>
                      <a:pt x="69" y="20"/>
                    </a:lnTo>
                    <a:lnTo>
                      <a:pt x="69" y="20"/>
                    </a:lnTo>
                    <a:lnTo>
                      <a:pt x="72" y="20"/>
                    </a:lnTo>
                    <a:lnTo>
                      <a:pt x="72" y="20"/>
                    </a:lnTo>
                    <a:lnTo>
                      <a:pt x="72" y="20"/>
                    </a:lnTo>
                    <a:lnTo>
                      <a:pt x="74" y="17"/>
                    </a:lnTo>
                    <a:lnTo>
                      <a:pt x="74" y="17"/>
                    </a:lnTo>
                    <a:lnTo>
                      <a:pt x="74" y="17"/>
                    </a:lnTo>
                    <a:lnTo>
                      <a:pt x="72" y="12"/>
                    </a:lnTo>
                    <a:lnTo>
                      <a:pt x="72" y="12"/>
                    </a:lnTo>
                    <a:lnTo>
                      <a:pt x="72" y="12"/>
                    </a:lnTo>
                    <a:lnTo>
                      <a:pt x="69" y="12"/>
                    </a:lnTo>
                    <a:lnTo>
                      <a:pt x="69" y="12"/>
                    </a:lnTo>
                    <a:lnTo>
                      <a:pt x="69" y="12"/>
                    </a:lnTo>
                    <a:lnTo>
                      <a:pt x="69" y="6"/>
                    </a:lnTo>
                    <a:lnTo>
                      <a:pt x="69" y="6"/>
                    </a:lnTo>
                    <a:lnTo>
                      <a:pt x="69" y="3"/>
                    </a:lnTo>
                    <a:lnTo>
                      <a:pt x="69" y="3"/>
                    </a:lnTo>
                    <a:lnTo>
                      <a:pt x="69" y="3"/>
                    </a:lnTo>
                    <a:lnTo>
                      <a:pt x="66" y="3"/>
                    </a:lnTo>
                    <a:lnTo>
                      <a:pt x="66" y="3"/>
                    </a:lnTo>
                    <a:lnTo>
                      <a:pt x="66" y="3"/>
                    </a:lnTo>
                    <a:lnTo>
                      <a:pt x="63" y="0"/>
                    </a:lnTo>
                    <a:lnTo>
                      <a:pt x="63" y="0"/>
                    </a:lnTo>
                    <a:lnTo>
                      <a:pt x="63" y="0"/>
                    </a:lnTo>
                    <a:lnTo>
                      <a:pt x="60" y="3"/>
                    </a:lnTo>
                    <a:lnTo>
                      <a:pt x="60" y="3"/>
                    </a:lnTo>
                    <a:lnTo>
                      <a:pt x="60" y="3"/>
                    </a:lnTo>
                    <a:lnTo>
                      <a:pt x="57" y="6"/>
                    </a:lnTo>
                    <a:lnTo>
                      <a:pt x="57" y="6"/>
                    </a:lnTo>
                    <a:lnTo>
                      <a:pt x="57" y="12"/>
                    </a:lnTo>
                    <a:lnTo>
                      <a:pt x="57" y="12"/>
                    </a:lnTo>
                    <a:lnTo>
                      <a:pt x="57" y="12"/>
                    </a:lnTo>
                    <a:lnTo>
                      <a:pt x="57" y="12"/>
                    </a:lnTo>
                    <a:lnTo>
                      <a:pt x="57" y="12"/>
                    </a:lnTo>
                    <a:lnTo>
                      <a:pt x="57" y="12"/>
                    </a:lnTo>
                    <a:lnTo>
                      <a:pt x="54" y="12"/>
                    </a:lnTo>
                    <a:lnTo>
                      <a:pt x="54" y="12"/>
                    </a:lnTo>
                    <a:lnTo>
                      <a:pt x="54" y="12"/>
                    </a:lnTo>
                    <a:lnTo>
                      <a:pt x="54" y="14"/>
                    </a:lnTo>
                    <a:lnTo>
                      <a:pt x="54" y="14"/>
                    </a:lnTo>
                    <a:lnTo>
                      <a:pt x="54" y="14"/>
                    </a:lnTo>
                    <a:lnTo>
                      <a:pt x="54" y="14"/>
                    </a:lnTo>
                    <a:lnTo>
                      <a:pt x="54" y="14"/>
                    </a:lnTo>
                    <a:lnTo>
                      <a:pt x="46" y="12"/>
                    </a:lnTo>
                    <a:lnTo>
                      <a:pt x="46" y="12"/>
                    </a:lnTo>
                    <a:lnTo>
                      <a:pt x="46" y="12"/>
                    </a:lnTo>
                    <a:lnTo>
                      <a:pt x="46" y="12"/>
                    </a:lnTo>
                    <a:lnTo>
                      <a:pt x="46" y="12"/>
                    </a:lnTo>
                    <a:lnTo>
                      <a:pt x="46" y="12"/>
                    </a:lnTo>
                    <a:lnTo>
                      <a:pt x="46" y="12"/>
                    </a:lnTo>
                    <a:lnTo>
                      <a:pt x="46" y="12"/>
                    </a:lnTo>
                    <a:lnTo>
                      <a:pt x="37" y="12"/>
                    </a:lnTo>
                    <a:lnTo>
                      <a:pt x="34" y="14"/>
                    </a:lnTo>
                    <a:lnTo>
                      <a:pt x="34" y="14"/>
                    </a:lnTo>
                    <a:lnTo>
                      <a:pt x="34" y="14"/>
                    </a:lnTo>
                    <a:lnTo>
                      <a:pt x="32" y="17"/>
                    </a:lnTo>
                    <a:lnTo>
                      <a:pt x="32" y="17"/>
                    </a:lnTo>
                    <a:lnTo>
                      <a:pt x="32" y="17"/>
                    </a:lnTo>
                    <a:lnTo>
                      <a:pt x="32" y="17"/>
                    </a:lnTo>
                    <a:lnTo>
                      <a:pt x="32" y="17"/>
                    </a:lnTo>
                    <a:lnTo>
                      <a:pt x="26" y="12"/>
                    </a:lnTo>
                    <a:lnTo>
                      <a:pt x="17" y="12"/>
                    </a:lnTo>
                    <a:lnTo>
                      <a:pt x="17" y="12"/>
                    </a:lnTo>
                    <a:lnTo>
                      <a:pt x="17" y="12"/>
                    </a:lnTo>
                    <a:lnTo>
                      <a:pt x="17" y="12"/>
                    </a:lnTo>
                    <a:lnTo>
                      <a:pt x="17" y="12"/>
                    </a:lnTo>
                    <a:lnTo>
                      <a:pt x="17" y="12"/>
                    </a:lnTo>
                    <a:lnTo>
                      <a:pt x="17" y="12"/>
                    </a:lnTo>
                    <a:lnTo>
                      <a:pt x="17" y="12"/>
                    </a:lnTo>
                    <a:lnTo>
                      <a:pt x="12" y="12"/>
                    </a:lnTo>
                    <a:lnTo>
                      <a:pt x="6" y="14"/>
                    </a:lnTo>
                    <a:lnTo>
                      <a:pt x="6" y="14"/>
                    </a:lnTo>
                    <a:lnTo>
                      <a:pt x="6" y="14"/>
                    </a:lnTo>
                    <a:lnTo>
                      <a:pt x="3" y="20"/>
                    </a:lnTo>
                    <a:lnTo>
                      <a:pt x="0" y="26"/>
                    </a:lnTo>
                    <a:lnTo>
                      <a:pt x="0" y="26"/>
                    </a:lnTo>
                    <a:lnTo>
                      <a:pt x="0" y="26"/>
                    </a:lnTo>
                    <a:lnTo>
                      <a:pt x="0" y="26"/>
                    </a:lnTo>
                    <a:lnTo>
                      <a:pt x="0" y="26"/>
                    </a:lnTo>
                    <a:lnTo>
                      <a:pt x="3" y="32"/>
                    </a:lnTo>
                    <a:lnTo>
                      <a:pt x="6" y="37"/>
                    </a:lnTo>
                    <a:lnTo>
                      <a:pt x="6" y="37"/>
                    </a:lnTo>
                    <a:lnTo>
                      <a:pt x="6" y="37"/>
                    </a:lnTo>
                    <a:lnTo>
                      <a:pt x="12" y="40"/>
                    </a:lnTo>
                    <a:lnTo>
                      <a:pt x="17" y="43"/>
                    </a:lnTo>
                    <a:lnTo>
                      <a:pt x="17" y="43"/>
                    </a:lnTo>
                    <a:lnTo>
                      <a:pt x="17" y="43"/>
                    </a:lnTo>
                    <a:lnTo>
                      <a:pt x="26" y="40"/>
                    </a:lnTo>
                    <a:lnTo>
                      <a:pt x="32" y="34"/>
                    </a:lnTo>
                    <a:lnTo>
                      <a:pt x="32" y="34"/>
                    </a:lnTo>
                    <a:lnTo>
                      <a:pt x="32" y="34"/>
                    </a:lnTo>
                    <a:lnTo>
                      <a:pt x="32" y="34"/>
                    </a:lnTo>
                    <a:lnTo>
                      <a:pt x="32" y="34"/>
                    </a:lnTo>
                    <a:close/>
                  </a:path>
                </a:pathLst>
              </a:custGeom>
              <a:grpFill/>
              <a:ln w="12700">
                <a:solidFill>
                  <a:srgbClr val="FFFFFF"/>
                </a:solidFill>
                <a:round/>
                <a:headEnd/>
                <a:tailEnd/>
              </a:ln>
              <a:extLst/>
            </p:spPr>
            <p:txBody>
              <a:bodyPr vert="horz" wrap="square" lIns="91440" tIns="45720" rIns="91440" bIns="45720"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fr-FR" sz="1800" b="0" i="0" u="none" strike="noStrike" kern="0" cap="none" spc="0" normalizeH="0" baseline="0" noProof="0" smtClean="0">
                  <a:ln>
                    <a:noFill/>
                  </a:ln>
                  <a:solidFill>
                    <a:srgbClr val="003580"/>
                  </a:solidFill>
                  <a:effectLst/>
                  <a:uLnTx/>
                  <a:uFillTx/>
                  <a:latin typeface="Calibri" panose="020F0502020204030204" pitchFamily="34" charset="0"/>
                </a:endParaRPr>
              </a:p>
            </p:txBody>
          </p:sp>
          <p:sp>
            <p:nvSpPr>
              <p:cNvPr id="198" name="PR-2"/>
              <p:cNvSpPr>
                <a:spLocks noEditPoints="1"/>
              </p:cNvSpPr>
              <p:nvPr/>
            </p:nvSpPr>
            <p:spPr bwMode="auto">
              <a:xfrm>
                <a:off x="5556250" y="4470400"/>
                <a:ext cx="100013" cy="49213"/>
              </a:xfrm>
              <a:custGeom>
                <a:avLst/>
                <a:gdLst>
                  <a:gd name="T0" fmla="*/ 11 w 63"/>
                  <a:gd name="T1" fmla="*/ 8 h 31"/>
                  <a:gd name="T2" fmla="*/ 3 w 63"/>
                  <a:gd name="T3" fmla="*/ 11 h 31"/>
                  <a:gd name="T4" fmla="*/ 0 w 63"/>
                  <a:gd name="T5" fmla="*/ 20 h 31"/>
                  <a:gd name="T6" fmla="*/ 0 w 63"/>
                  <a:gd name="T7" fmla="*/ 26 h 31"/>
                  <a:gd name="T8" fmla="*/ 6 w 63"/>
                  <a:gd name="T9" fmla="*/ 31 h 31"/>
                  <a:gd name="T10" fmla="*/ 11 w 63"/>
                  <a:gd name="T11" fmla="*/ 31 h 31"/>
                  <a:gd name="T12" fmla="*/ 23 w 63"/>
                  <a:gd name="T13" fmla="*/ 26 h 31"/>
                  <a:gd name="T14" fmla="*/ 23 w 63"/>
                  <a:gd name="T15" fmla="*/ 26 h 31"/>
                  <a:gd name="T16" fmla="*/ 20 w 63"/>
                  <a:gd name="T17" fmla="*/ 26 h 31"/>
                  <a:gd name="T18" fmla="*/ 20 w 63"/>
                  <a:gd name="T19" fmla="*/ 26 h 31"/>
                  <a:gd name="T20" fmla="*/ 20 w 63"/>
                  <a:gd name="T21" fmla="*/ 26 h 31"/>
                  <a:gd name="T22" fmla="*/ 17 w 63"/>
                  <a:gd name="T23" fmla="*/ 28 h 31"/>
                  <a:gd name="T24" fmla="*/ 11 w 63"/>
                  <a:gd name="T25" fmla="*/ 28 h 31"/>
                  <a:gd name="T26" fmla="*/ 3 w 63"/>
                  <a:gd name="T27" fmla="*/ 20 h 31"/>
                  <a:gd name="T28" fmla="*/ 23 w 63"/>
                  <a:gd name="T29" fmla="*/ 20 h 31"/>
                  <a:gd name="T30" fmla="*/ 23 w 63"/>
                  <a:gd name="T31" fmla="*/ 20 h 31"/>
                  <a:gd name="T32" fmla="*/ 20 w 63"/>
                  <a:gd name="T33" fmla="*/ 11 h 31"/>
                  <a:gd name="T34" fmla="*/ 11 w 63"/>
                  <a:gd name="T35" fmla="*/ 8 h 31"/>
                  <a:gd name="T36" fmla="*/ 3 w 63"/>
                  <a:gd name="T37" fmla="*/ 17 h 31"/>
                  <a:gd name="T38" fmla="*/ 6 w 63"/>
                  <a:gd name="T39" fmla="*/ 14 h 31"/>
                  <a:gd name="T40" fmla="*/ 11 w 63"/>
                  <a:gd name="T41" fmla="*/ 11 h 31"/>
                  <a:gd name="T42" fmla="*/ 20 w 63"/>
                  <a:gd name="T43" fmla="*/ 17 h 31"/>
                  <a:gd name="T44" fmla="*/ 40 w 63"/>
                  <a:gd name="T45" fmla="*/ 8 h 31"/>
                  <a:gd name="T46" fmla="*/ 34 w 63"/>
                  <a:gd name="T47" fmla="*/ 8 h 31"/>
                  <a:gd name="T48" fmla="*/ 28 w 63"/>
                  <a:gd name="T49" fmla="*/ 17 h 31"/>
                  <a:gd name="T50" fmla="*/ 26 w 63"/>
                  <a:gd name="T51" fmla="*/ 20 h 31"/>
                  <a:gd name="T52" fmla="*/ 28 w 63"/>
                  <a:gd name="T53" fmla="*/ 28 h 31"/>
                  <a:gd name="T54" fmla="*/ 40 w 63"/>
                  <a:gd name="T55" fmla="*/ 31 h 31"/>
                  <a:gd name="T56" fmla="*/ 46 w 63"/>
                  <a:gd name="T57" fmla="*/ 31 h 31"/>
                  <a:gd name="T58" fmla="*/ 48 w 63"/>
                  <a:gd name="T59" fmla="*/ 26 h 31"/>
                  <a:gd name="T60" fmla="*/ 48 w 63"/>
                  <a:gd name="T61" fmla="*/ 26 h 31"/>
                  <a:gd name="T62" fmla="*/ 48 w 63"/>
                  <a:gd name="T63" fmla="*/ 26 h 31"/>
                  <a:gd name="T64" fmla="*/ 48 w 63"/>
                  <a:gd name="T65" fmla="*/ 26 h 31"/>
                  <a:gd name="T66" fmla="*/ 46 w 63"/>
                  <a:gd name="T67" fmla="*/ 26 h 31"/>
                  <a:gd name="T68" fmla="*/ 40 w 63"/>
                  <a:gd name="T69" fmla="*/ 28 h 31"/>
                  <a:gd name="T70" fmla="*/ 31 w 63"/>
                  <a:gd name="T71" fmla="*/ 26 h 31"/>
                  <a:gd name="T72" fmla="*/ 48 w 63"/>
                  <a:gd name="T73" fmla="*/ 20 h 31"/>
                  <a:gd name="T74" fmla="*/ 51 w 63"/>
                  <a:gd name="T75" fmla="*/ 20 h 31"/>
                  <a:gd name="T76" fmla="*/ 51 w 63"/>
                  <a:gd name="T77" fmla="*/ 20 h 31"/>
                  <a:gd name="T78" fmla="*/ 43 w 63"/>
                  <a:gd name="T79" fmla="*/ 8 h 31"/>
                  <a:gd name="T80" fmla="*/ 40 w 63"/>
                  <a:gd name="T81" fmla="*/ 8 h 31"/>
                  <a:gd name="T82" fmla="*/ 28 w 63"/>
                  <a:gd name="T83" fmla="*/ 17 h 31"/>
                  <a:gd name="T84" fmla="*/ 40 w 63"/>
                  <a:gd name="T85" fmla="*/ 11 h 31"/>
                  <a:gd name="T86" fmla="*/ 46 w 63"/>
                  <a:gd name="T87" fmla="*/ 14 h 31"/>
                  <a:gd name="T88" fmla="*/ 28 w 63"/>
                  <a:gd name="T89" fmla="*/ 17 h 31"/>
                  <a:gd name="T90" fmla="*/ 63 w 63"/>
                  <a:gd name="T91" fmla="*/ 11 h 31"/>
                  <a:gd name="T92" fmla="*/ 63 w 63"/>
                  <a:gd name="T93" fmla="*/ 11 h 31"/>
                  <a:gd name="T94" fmla="*/ 60 w 63"/>
                  <a:gd name="T95" fmla="*/ 8 h 31"/>
                  <a:gd name="T96" fmla="*/ 60 w 63"/>
                  <a:gd name="T97" fmla="*/ 0 h 31"/>
                  <a:gd name="T98" fmla="*/ 57 w 63"/>
                  <a:gd name="T99" fmla="*/ 0 h 31"/>
                  <a:gd name="T100" fmla="*/ 57 w 63"/>
                  <a:gd name="T101" fmla="*/ 8 h 31"/>
                  <a:gd name="T102" fmla="*/ 54 w 63"/>
                  <a:gd name="T103" fmla="*/ 8 h 31"/>
                  <a:gd name="T104" fmla="*/ 51 w 63"/>
                  <a:gd name="T105" fmla="*/ 8 h 31"/>
                  <a:gd name="T106" fmla="*/ 51 w 63"/>
                  <a:gd name="T107" fmla="*/ 11 h 31"/>
                  <a:gd name="T108" fmla="*/ 51 w 63"/>
                  <a:gd name="T109" fmla="*/ 11 h 31"/>
                  <a:gd name="T110" fmla="*/ 57 w 63"/>
                  <a:gd name="T111" fmla="*/ 11 h 31"/>
                  <a:gd name="T112" fmla="*/ 57 w 63"/>
                  <a:gd name="T113" fmla="*/ 28 h 31"/>
                  <a:gd name="T114" fmla="*/ 60 w 63"/>
                  <a:gd name="T115" fmla="*/ 31 h 31"/>
                  <a:gd name="T116" fmla="*/ 63 w 63"/>
                  <a:gd name="T117" fmla="*/ 31 h 31"/>
                  <a:gd name="T118" fmla="*/ 60 w 63"/>
                  <a:gd name="T119" fmla="*/ 28 h 31"/>
                  <a:gd name="T120" fmla="*/ 60 w 63"/>
                  <a:gd name="T121" fmla="*/ 28 h 31"/>
                  <a:gd name="T122" fmla="*/ 60 w 63"/>
                  <a:gd name="T123" fmla="*/ 28 h 31"/>
                  <a:gd name="T124" fmla="*/ 63 w 63"/>
                  <a:gd name="T125" fmla="*/ 1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3" h="31">
                    <a:moveTo>
                      <a:pt x="11" y="8"/>
                    </a:moveTo>
                    <a:lnTo>
                      <a:pt x="11" y="8"/>
                    </a:lnTo>
                    <a:lnTo>
                      <a:pt x="6" y="8"/>
                    </a:lnTo>
                    <a:lnTo>
                      <a:pt x="3" y="11"/>
                    </a:lnTo>
                    <a:lnTo>
                      <a:pt x="0" y="17"/>
                    </a:lnTo>
                    <a:lnTo>
                      <a:pt x="0" y="20"/>
                    </a:lnTo>
                    <a:lnTo>
                      <a:pt x="0" y="20"/>
                    </a:lnTo>
                    <a:lnTo>
                      <a:pt x="0" y="26"/>
                    </a:lnTo>
                    <a:lnTo>
                      <a:pt x="3" y="28"/>
                    </a:lnTo>
                    <a:lnTo>
                      <a:pt x="6" y="31"/>
                    </a:lnTo>
                    <a:lnTo>
                      <a:pt x="11" y="31"/>
                    </a:lnTo>
                    <a:lnTo>
                      <a:pt x="11" y="31"/>
                    </a:lnTo>
                    <a:lnTo>
                      <a:pt x="17" y="31"/>
                    </a:lnTo>
                    <a:lnTo>
                      <a:pt x="23" y="26"/>
                    </a:lnTo>
                    <a:lnTo>
                      <a:pt x="23" y="26"/>
                    </a:lnTo>
                    <a:lnTo>
                      <a:pt x="23" y="26"/>
                    </a:lnTo>
                    <a:lnTo>
                      <a:pt x="23" y="26"/>
                    </a:lnTo>
                    <a:lnTo>
                      <a:pt x="20" y="26"/>
                    </a:lnTo>
                    <a:lnTo>
                      <a:pt x="20" y="26"/>
                    </a:lnTo>
                    <a:lnTo>
                      <a:pt x="20" y="26"/>
                    </a:lnTo>
                    <a:lnTo>
                      <a:pt x="20" y="26"/>
                    </a:lnTo>
                    <a:lnTo>
                      <a:pt x="20" y="26"/>
                    </a:lnTo>
                    <a:lnTo>
                      <a:pt x="20" y="26"/>
                    </a:lnTo>
                    <a:lnTo>
                      <a:pt x="17" y="28"/>
                    </a:lnTo>
                    <a:lnTo>
                      <a:pt x="11" y="28"/>
                    </a:lnTo>
                    <a:lnTo>
                      <a:pt x="11" y="28"/>
                    </a:lnTo>
                    <a:lnTo>
                      <a:pt x="6" y="26"/>
                    </a:lnTo>
                    <a:lnTo>
                      <a:pt x="3" y="20"/>
                    </a:lnTo>
                    <a:lnTo>
                      <a:pt x="23" y="20"/>
                    </a:lnTo>
                    <a:lnTo>
                      <a:pt x="23" y="20"/>
                    </a:lnTo>
                    <a:lnTo>
                      <a:pt x="23" y="20"/>
                    </a:lnTo>
                    <a:lnTo>
                      <a:pt x="23" y="20"/>
                    </a:lnTo>
                    <a:lnTo>
                      <a:pt x="23" y="20"/>
                    </a:lnTo>
                    <a:lnTo>
                      <a:pt x="20" y="11"/>
                    </a:lnTo>
                    <a:lnTo>
                      <a:pt x="17" y="8"/>
                    </a:lnTo>
                    <a:lnTo>
                      <a:pt x="11" y="8"/>
                    </a:lnTo>
                    <a:lnTo>
                      <a:pt x="11" y="8"/>
                    </a:lnTo>
                    <a:close/>
                    <a:moveTo>
                      <a:pt x="3" y="17"/>
                    </a:moveTo>
                    <a:lnTo>
                      <a:pt x="3" y="17"/>
                    </a:lnTo>
                    <a:lnTo>
                      <a:pt x="6" y="14"/>
                    </a:lnTo>
                    <a:lnTo>
                      <a:pt x="11" y="11"/>
                    </a:lnTo>
                    <a:lnTo>
                      <a:pt x="11" y="11"/>
                    </a:lnTo>
                    <a:lnTo>
                      <a:pt x="17" y="14"/>
                    </a:lnTo>
                    <a:lnTo>
                      <a:pt x="20" y="17"/>
                    </a:lnTo>
                    <a:lnTo>
                      <a:pt x="3" y="17"/>
                    </a:lnTo>
                    <a:close/>
                    <a:moveTo>
                      <a:pt x="40" y="8"/>
                    </a:moveTo>
                    <a:lnTo>
                      <a:pt x="40" y="8"/>
                    </a:lnTo>
                    <a:lnTo>
                      <a:pt x="34" y="8"/>
                    </a:lnTo>
                    <a:lnTo>
                      <a:pt x="28" y="11"/>
                    </a:lnTo>
                    <a:lnTo>
                      <a:pt x="28" y="17"/>
                    </a:lnTo>
                    <a:lnTo>
                      <a:pt x="26" y="20"/>
                    </a:lnTo>
                    <a:lnTo>
                      <a:pt x="26" y="20"/>
                    </a:lnTo>
                    <a:lnTo>
                      <a:pt x="28" y="26"/>
                    </a:lnTo>
                    <a:lnTo>
                      <a:pt x="28" y="28"/>
                    </a:lnTo>
                    <a:lnTo>
                      <a:pt x="34" y="31"/>
                    </a:lnTo>
                    <a:lnTo>
                      <a:pt x="40" y="31"/>
                    </a:lnTo>
                    <a:lnTo>
                      <a:pt x="40" y="31"/>
                    </a:lnTo>
                    <a:lnTo>
                      <a:pt x="46" y="31"/>
                    </a:lnTo>
                    <a:lnTo>
                      <a:pt x="48" y="26"/>
                    </a:lnTo>
                    <a:lnTo>
                      <a:pt x="48" y="26"/>
                    </a:lnTo>
                    <a:lnTo>
                      <a:pt x="48" y="26"/>
                    </a:lnTo>
                    <a:lnTo>
                      <a:pt x="48" y="26"/>
                    </a:lnTo>
                    <a:lnTo>
                      <a:pt x="48" y="26"/>
                    </a:lnTo>
                    <a:lnTo>
                      <a:pt x="48" y="26"/>
                    </a:lnTo>
                    <a:lnTo>
                      <a:pt x="48" y="26"/>
                    </a:lnTo>
                    <a:lnTo>
                      <a:pt x="48" y="26"/>
                    </a:lnTo>
                    <a:lnTo>
                      <a:pt x="46" y="26"/>
                    </a:lnTo>
                    <a:lnTo>
                      <a:pt x="46" y="26"/>
                    </a:lnTo>
                    <a:lnTo>
                      <a:pt x="43" y="28"/>
                    </a:lnTo>
                    <a:lnTo>
                      <a:pt x="40" y="28"/>
                    </a:lnTo>
                    <a:lnTo>
                      <a:pt x="40" y="28"/>
                    </a:lnTo>
                    <a:lnTo>
                      <a:pt x="31" y="26"/>
                    </a:lnTo>
                    <a:lnTo>
                      <a:pt x="28" y="20"/>
                    </a:lnTo>
                    <a:lnTo>
                      <a:pt x="48" y="20"/>
                    </a:lnTo>
                    <a:lnTo>
                      <a:pt x="48" y="20"/>
                    </a:lnTo>
                    <a:lnTo>
                      <a:pt x="51" y="20"/>
                    </a:lnTo>
                    <a:lnTo>
                      <a:pt x="51" y="20"/>
                    </a:lnTo>
                    <a:lnTo>
                      <a:pt x="51" y="20"/>
                    </a:lnTo>
                    <a:lnTo>
                      <a:pt x="46" y="11"/>
                    </a:lnTo>
                    <a:lnTo>
                      <a:pt x="43" y="8"/>
                    </a:lnTo>
                    <a:lnTo>
                      <a:pt x="40" y="8"/>
                    </a:lnTo>
                    <a:lnTo>
                      <a:pt x="40" y="8"/>
                    </a:lnTo>
                    <a:close/>
                    <a:moveTo>
                      <a:pt x="28" y="17"/>
                    </a:moveTo>
                    <a:lnTo>
                      <a:pt x="28" y="17"/>
                    </a:lnTo>
                    <a:lnTo>
                      <a:pt x="34" y="14"/>
                    </a:lnTo>
                    <a:lnTo>
                      <a:pt x="40" y="11"/>
                    </a:lnTo>
                    <a:lnTo>
                      <a:pt x="40" y="11"/>
                    </a:lnTo>
                    <a:lnTo>
                      <a:pt x="46" y="14"/>
                    </a:lnTo>
                    <a:lnTo>
                      <a:pt x="48" y="17"/>
                    </a:lnTo>
                    <a:lnTo>
                      <a:pt x="28" y="17"/>
                    </a:lnTo>
                    <a:close/>
                    <a:moveTo>
                      <a:pt x="63" y="11"/>
                    </a:moveTo>
                    <a:lnTo>
                      <a:pt x="63" y="11"/>
                    </a:lnTo>
                    <a:lnTo>
                      <a:pt x="63" y="11"/>
                    </a:lnTo>
                    <a:lnTo>
                      <a:pt x="63" y="11"/>
                    </a:lnTo>
                    <a:lnTo>
                      <a:pt x="63" y="8"/>
                    </a:lnTo>
                    <a:lnTo>
                      <a:pt x="60" y="8"/>
                    </a:lnTo>
                    <a:lnTo>
                      <a:pt x="60" y="0"/>
                    </a:lnTo>
                    <a:lnTo>
                      <a:pt x="60" y="0"/>
                    </a:lnTo>
                    <a:lnTo>
                      <a:pt x="57" y="0"/>
                    </a:lnTo>
                    <a:lnTo>
                      <a:pt x="57" y="0"/>
                    </a:lnTo>
                    <a:lnTo>
                      <a:pt x="57" y="0"/>
                    </a:lnTo>
                    <a:lnTo>
                      <a:pt x="57" y="8"/>
                    </a:lnTo>
                    <a:lnTo>
                      <a:pt x="54" y="8"/>
                    </a:lnTo>
                    <a:lnTo>
                      <a:pt x="54" y="8"/>
                    </a:lnTo>
                    <a:lnTo>
                      <a:pt x="51" y="8"/>
                    </a:lnTo>
                    <a:lnTo>
                      <a:pt x="51" y="8"/>
                    </a:lnTo>
                    <a:lnTo>
                      <a:pt x="51" y="11"/>
                    </a:lnTo>
                    <a:lnTo>
                      <a:pt x="51" y="11"/>
                    </a:lnTo>
                    <a:lnTo>
                      <a:pt x="51" y="11"/>
                    </a:lnTo>
                    <a:lnTo>
                      <a:pt x="51" y="11"/>
                    </a:lnTo>
                    <a:lnTo>
                      <a:pt x="54" y="11"/>
                    </a:lnTo>
                    <a:lnTo>
                      <a:pt x="57" y="11"/>
                    </a:lnTo>
                    <a:lnTo>
                      <a:pt x="57" y="28"/>
                    </a:lnTo>
                    <a:lnTo>
                      <a:pt x="57" y="28"/>
                    </a:lnTo>
                    <a:lnTo>
                      <a:pt x="57" y="31"/>
                    </a:lnTo>
                    <a:lnTo>
                      <a:pt x="60" y="31"/>
                    </a:lnTo>
                    <a:lnTo>
                      <a:pt x="60" y="31"/>
                    </a:lnTo>
                    <a:lnTo>
                      <a:pt x="63" y="31"/>
                    </a:lnTo>
                    <a:lnTo>
                      <a:pt x="63" y="31"/>
                    </a:lnTo>
                    <a:lnTo>
                      <a:pt x="60" y="28"/>
                    </a:lnTo>
                    <a:lnTo>
                      <a:pt x="60" y="28"/>
                    </a:lnTo>
                    <a:lnTo>
                      <a:pt x="60" y="28"/>
                    </a:lnTo>
                    <a:lnTo>
                      <a:pt x="60" y="28"/>
                    </a:lnTo>
                    <a:lnTo>
                      <a:pt x="60" y="28"/>
                    </a:lnTo>
                    <a:lnTo>
                      <a:pt x="60" y="11"/>
                    </a:lnTo>
                    <a:lnTo>
                      <a:pt x="63" y="11"/>
                    </a:lnTo>
                    <a:close/>
                  </a:path>
                </a:pathLst>
              </a:custGeom>
              <a:grpFill/>
              <a:ln w="12700">
                <a:solidFill>
                  <a:srgbClr val="FFFFFF"/>
                </a:solidFill>
                <a:round/>
                <a:headEnd/>
                <a:tailEnd/>
              </a:ln>
              <a:extLst/>
            </p:spPr>
            <p:txBody>
              <a:bodyPr vert="horz" wrap="square" lIns="91440" tIns="45720" rIns="91440" bIns="45720"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fr-FR" sz="1800" b="0" i="0" u="none" strike="noStrike" kern="0" cap="none" spc="0" normalizeH="0" baseline="0" noProof="0" smtClean="0">
                  <a:ln>
                    <a:noFill/>
                  </a:ln>
                  <a:solidFill>
                    <a:srgbClr val="003580"/>
                  </a:solidFill>
                  <a:effectLst/>
                  <a:uLnTx/>
                  <a:uFillTx/>
                  <a:latin typeface="Calibri" panose="020F0502020204030204" pitchFamily="34" charset="0"/>
                </a:endParaRPr>
              </a:p>
            </p:txBody>
          </p:sp>
        </p:grpSp>
        <p:sp>
          <p:nvSpPr>
            <p:cNvPr id="155" name="PA"/>
            <p:cNvSpPr/>
            <p:nvPr/>
          </p:nvSpPr>
          <p:spPr>
            <a:xfrm>
              <a:off x="6635444" y="2688481"/>
              <a:ext cx="835700" cy="609120"/>
            </a:xfrm>
            <a:custGeom>
              <a:avLst/>
              <a:gdLst>
                <a:gd name="connsiteX0" fmla="*/ 0 w 895350"/>
                <a:gd name="connsiteY0" fmla="*/ 230981 h 647700"/>
                <a:gd name="connsiteX1" fmla="*/ 69056 w 895350"/>
                <a:gd name="connsiteY1" fmla="*/ 461962 h 647700"/>
                <a:gd name="connsiteX2" fmla="*/ 128587 w 895350"/>
                <a:gd name="connsiteY2" fmla="*/ 647700 h 647700"/>
                <a:gd name="connsiteX3" fmla="*/ 461962 w 895350"/>
                <a:gd name="connsiteY3" fmla="*/ 554831 h 647700"/>
                <a:gd name="connsiteX4" fmla="*/ 840581 w 895350"/>
                <a:gd name="connsiteY4" fmla="*/ 426244 h 647700"/>
                <a:gd name="connsiteX5" fmla="*/ 859631 w 895350"/>
                <a:gd name="connsiteY5" fmla="*/ 354806 h 647700"/>
                <a:gd name="connsiteX6" fmla="*/ 895350 w 895350"/>
                <a:gd name="connsiteY6" fmla="*/ 321469 h 647700"/>
                <a:gd name="connsiteX7" fmla="*/ 885825 w 895350"/>
                <a:gd name="connsiteY7" fmla="*/ 273844 h 647700"/>
                <a:gd name="connsiteX8" fmla="*/ 819150 w 895350"/>
                <a:gd name="connsiteY8" fmla="*/ 257175 h 647700"/>
                <a:gd name="connsiteX9" fmla="*/ 819150 w 895350"/>
                <a:gd name="connsiteY9" fmla="*/ 223837 h 647700"/>
                <a:gd name="connsiteX10" fmla="*/ 804862 w 895350"/>
                <a:gd name="connsiteY10" fmla="*/ 188119 h 647700"/>
                <a:gd name="connsiteX11" fmla="*/ 816769 w 895350"/>
                <a:gd name="connsiteY11" fmla="*/ 80962 h 647700"/>
                <a:gd name="connsiteX12" fmla="*/ 781050 w 895350"/>
                <a:gd name="connsiteY12" fmla="*/ 40481 h 647700"/>
                <a:gd name="connsiteX13" fmla="*/ 733425 w 895350"/>
                <a:gd name="connsiteY13" fmla="*/ 9525 h 647700"/>
                <a:gd name="connsiteX14" fmla="*/ 702469 w 895350"/>
                <a:gd name="connsiteY14" fmla="*/ 0 h 647700"/>
                <a:gd name="connsiteX15" fmla="*/ 397669 w 895350"/>
                <a:gd name="connsiteY15" fmla="*/ 95250 h 647700"/>
                <a:gd name="connsiteX16" fmla="*/ 50006 w 895350"/>
                <a:gd name="connsiteY16" fmla="*/ 200025 h 647700"/>
                <a:gd name="connsiteX17" fmla="*/ 40481 w 895350"/>
                <a:gd name="connsiteY17" fmla="*/ 195262 h 647700"/>
                <a:gd name="connsiteX18" fmla="*/ 0 w 895350"/>
                <a:gd name="connsiteY18" fmla="*/ 230981 h 647700"/>
                <a:gd name="connsiteX0" fmla="*/ 0 w 895350"/>
                <a:gd name="connsiteY0" fmla="*/ 230981 h 647700"/>
                <a:gd name="connsiteX1" fmla="*/ 69056 w 895350"/>
                <a:gd name="connsiteY1" fmla="*/ 461962 h 647700"/>
                <a:gd name="connsiteX2" fmla="*/ 128587 w 895350"/>
                <a:gd name="connsiteY2" fmla="*/ 647700 h 647700"/>
                <a:gd name="connsiteX3" fmla="*/ 461962 w 895350"/>
                <a:gd name="connsiteY3" fmla="*/ 554831 h 647700"/>
                <a:gd name="connsiteX4" fmla="*/ 840581 w 895350"/>
                <a:gd name="connsiteY4" fmla="*/ 426244 h 647700"/>
                <a:gd name="connsiteX5" fmla="*/ 859631 w 895350"/>
                <a:gd name="connsiteY5" fmla="*/ 354806 h 647700"/>
                <a:gd name="connsiteX6" fmla="*/ 895350 w 895350"/>
                <a:gd name="connsiteY6" fmla="*/ 321469 h 647700"/>
                <a:gd name="connsiteX7" fmla="*/ 885825 w 895350"/>
                <a:gd name="connsiteY7" fmla="*/ 273844 h 647700"/>
                <a:gd name="connsiteX8" fmla="*/ 819150 w 895350"/>
                <a:gd name="connsiteY8" fmla="*/ 257175 h 647700"/>
                <a:gd name="connsiteX9" fmla="*/ 819150 w 895350"/>
                <a:gd name="connsiteY9" fmla="*/ 223837 h 647700"/>
                <a:gd name="connsiteX10" fmla="*/ 804862 w 895350"/>
                <a:gd name="connsiteY10" fmla="*/ 188119 h 647700"/>
                <a:gd name="connsiteX11" fmla="*/ 816769 w 895350"/>
                <a:gd name="connsiteY11" fmla="*/ 80962 h 647700"/>
                <a:gd name="connsiteX12" fmla="*/ 781050 w 895350"/>
                <a:gd name="connsiteY12" fmla="*/ 40481 h 647700"/>
                <a:gd name="connsiteX13" fmla="*/ 733425 w 895350"/>
                <a:gd name="connsiteY13" fmla="*/ 9525 h 647700"/>
                <a:gd name="connsiteX14" fmla="*/ 702469 w 895350"/>
                <a:gd name="connsiteY14" fmla="*/ 0 h 647700"/>
                <a:gd name="connsiteX15" fmla="*/ 397669 w 895350"/>
                <a:gd name="connsiteY15" fmla="*/ 95250 h 647700"/>
                <a:gd name="connsiteX16" fmla="*/ 64293 w 895350"/>
                <a:gd name="connsiteY16" fmla="*/ 188118 h 647700"/>
                <a:gd name="connsiteX17" fmla="*/ 40481 w 895350"/>
                <a:gd name="connsiteY17" fmla="*/ 195262 h 647700"/>
                <a:gd name="connsiteX18" fmla="*/ 0 w 895350"/>
                <a:gd name="connsiteY18" fmla="*/ 230981 h 647700"/>
                <a:gd name="connsiteX0" fmla="*/ 0 w 902493"/>
                <a:gd name="connsiteY0" fmla="*/ 245268 h 647700"/>
                <a:gd name="connsiteX1" fmla="*/ 76199 w 902493"/>
                <a:gd name="connsiteY1" fmla="*/ 461962 h 647700"/>
                <a:gd name="connsiteX2" fmla="*/ 135730 w 902493"/>
                <a:gd name="connsiteY2" fmla="*/ 647700 h 647700"/>
                <a:gd name="connsiteX3" fmla="*/ 469105 w 902493"/>
                <a:gd name="connsiteY3" fmla="*/ 554831 h 647700"/>
                <a:gd name="connsiteX4" fmla="*/ 847724 w 902493"/>
                <a:gd name="connsiteY4" fmla="*/ 426244 h 647700"/>
                <a:gd name="connsiteX5" fmla="*/ 866774 w 902493"/>
                <a:gd name="connsiteY5" fmla="*/ 354806 h 647700"/>
                <a:gd name="connsiteX6" fmla="*/ 902493 w 902493"/>
                <a:gd name="connsiteY6" fmla="*/ 321469 h 647700"/>
                <a:gd name="connsiteX7" fmla="*/ 892968 w 902493"/>
                <a:gd name="connsiteY7" fmla="*/ 273844 h 647700"/>
                <a:gd name="connsiteX8" fmla="*/ 826293 w 902493"/>
                <a:gd name="connsiteY8" fmla="*/ 257175 h 647700"/>
                <a:gd name="connsiteX9" fmla="*/ 826293 w 902493"/>
                <a:gd name="connsiteY9" fmla="*/ 223837 h 647700"/>
                <a:gd name="connsiteX10" fmla="*/ 812005 w 902493"/>
                <a:gd name="connsiteY10" fmla="*/ 188119 h 647700"/>
                <a:gd name="connsiteX11" fmla="*/ 823912 w 902493"/>
                <a:gd name="connsiteY11" fmla="*/ 80962 h 647700"/>
                <a:gd name="connsiteX12" fmla="*/ 788193 w 902493"/>
                <a:gd name="connsiteY12" fmla="*/ 40481 h 647700"/>
                <a:gd name="connsiteX13" fmla="*/ 740568 w 902493"/>
                <a:gd name="connsiteY13" fmla="*/ 9525 h 647700"/>
                <a:gd name="connsiteX14" fmla="*/ 709612 w 902493"/>
                <a:gd name="connsiteY14" fmla="*/ 0 h 647700"/>
                <a:gd name="connsiteX15" fmla="*/ 404812 w 902493"/>
                <a:gd name="connsiteY15" fmla="*/ 95250 h 647700"/>
                <a:gd name="connsiteX16" fmla="*/ 71436 w 902493"/>
                <a:gd name="connsiteY16" fmla="*/ 188118 h 647700"/>
                <a:gd name="connsiteX17" fmla="*/ 47624 w 902493"/>
                <a:gd name="connsiteY17" fmla="*/ 195262 h 647700"/>
                <a:gd name="connsiteX18" fmla="*/ 0 w 902493"/>
                <a:gd name="connsiteY18" fmla="*/ 245268 h 647700"/>
                <a:gd name="connsiteX0" fmla="*/ 0 w 902493"/>
                <a:gd name="connsiteY0" fmla="*/ 245268 h 647700"/>
                <a:gd name="connsiteX1" fmla="*/ 135730 w 902493"/>
                <a:gd name="connsiteY1" fmla="*/ 647700 h 647700"/>
                <a:gd name="connsiteX2" fmla="*/ 469105 w 902493"/>
                <a:gd name="connsiteY2" fmla="*/ 554831 h 647700"/>
                <a:gd name="connsiteX3" fmla="*/ 847724 w 902493"/>
                <a:gd name="connsiteY3" fmla="*/ 426244 h 647700"/>
                <a:gd name="connsiteX4" fmla="*/ 866774 w 902493"/>
                <a:gd name="connsiteY4" fmla="*/ 354806 h 647700"/>
                <a:gd name="connsiteX5" fmla="*/ 902493 w 902493"/>
                <a:gd name="connsiteY5" fmla="*/ 321469 h 647700"/>
                <a:gd name="connsiteX6" fmla="*/ 892968 w 902493"/>
                <a:gd name="connsiteY6" fmla="*/ 273844 h 647700"/>
                <a:gd name="connsiteX7" fmla="*/ 826293 w 902493"/>
                <a:gd name="connsiteY7" fmla="*/ 257175 h 647700"/>
                <a:gd name="connsiteX8" fmla="*/ 826293 w 902493"/>
                <a:gd name="connsiteY8" fmla="*/ 223837 h 647700"/>
                <a:gd name="connsiteX9" fmla="*/ 812005 w 902493"/>
                <a:gd name="connsiteY9" fmla="*/ 188119 h 647700"/>
                <a:gd name="connsiteX10" fmla="*/ 823912 w 902493"/>
                <a:gd name="connsiteY10" fmla="*/ 80962 h 647700"/>
                <a:gd name="connsiteX11" fmla="*/ 788193 w 902493"/>
                <a:gd name="connsiteY11" fmla="*/ 40481 h 647700"/>
                <a:gd name="connsiteX12" fmla="*/ 740568 w 902493"/>
                <a:gd name="connsiteY12" fmla="*/ 9525 h 647700"/>
                <a:gd name="connsiteX13" fmla="*/ 709612 w 902493"/>
                <a:gd name="connsiteY13" fmla="*/ 0 h 647700"/>
                <a:gd name="connsiteX14" fmla="*/ 404812 w 902493"/>
                <a:gd name="connsiteY14" fmla="*/ 95250 h 647700"/>
                <a:gd name="connsiteX15" fmla="*/ 71436 w 902493"/>
                <a:gd name="connsiteY15" fmla="*/ 188118 h 647700"/>
                <a:gd name="connsiteX16" fmla="*/ 47624 w 902493"/>
                <a:gd name="connsiteY16" fmla="*/ 195262 h 647700"/>
                <a:gd name="connsiteX17" fmla="*/ 0 w 902493"/>
                <a:gd name="connsiteY17" fmla="*/ 245268 h 647700"/>
                <a:gd name="connsiteX0" fmla="*/ 0 w 902493"/>
                <a:gd name="connsiteY0" fmla="*/ 245268 h 657225"/>
                <a:gd name="connsiteX1" fmla="*/ 128586 w 902493"/>
                <a:gd name="connsiteY1" fmla="*/ 657225 h 657225"/>
                <a:gd name="connsiteX2" fmla="*/ 469105 w 902493"/>
                <a:gd name="connsiteY2" fmla="*/ 554831 h 657225"/>
                <a:gd name="connsiteX3" fmla="*/ 847724 w 902493"/>
                <a:gd name="connsiteY3" fmla="*/ 426244 h 657225"/>
                <a:gd name="connsiteX4" fmla="*/ 866774 w 902493"/>
                <a:gd name="connsiteY4" fmla="*/ 354806 h 657225"/>
                <a:gd name="connsiteX5" fmla="*/ 902493 w 902493"/>
                <a:gd name="connsiteY5" fmla="*/ 321469 h 657225"/>
                <a:gd name="connsiteX6" fmla="*/ 892968 w 902493"/>
                <a:gd name="connsiteY6" fmla="*/ 273844 h 657225"/>
                <a:gd name="connsiteX7" fmla="*/ 826293 w 902493"/>
                <a:gd name="connsiteY7" fmla="*/ 257175 h 657225"/>
                <a:gd name="connsiteX8" fmla="*/ 826293 w 902493"/>
                <a:gd name="connsiteY8" fmla="*/ 223837 h 657225"/>
                <a:gd name="connsiteX9" fmla="*/ 812005 w 902493"/>
                <a:gd name="connsiteY9" fmla="*/ 188119 h 657225"/>
                <a:gd name="connsiteX10" fmla="*/ 823912 w 902493"/>
                <a:gd name="connsiteY10" fmla="*/ 80962 h 657225"/>
                <a:gd name="connsiteX11" fmla="*/ 788193 w 902493"/>
                <a:gd name="connsiteY11" fmla="*/ 40481 h 657225"/>
                <a:gd name="connsiteX12" fmla="*/ 740568 w 902493"/>
                <a:gd name="connsiteY12" fmla="*/ 9525 h 657225"/>
                <a:gd name="connsiteX13" fmla="*/ 709612 w 902493"/>
                <a:gd name="connsiteY13" fmla="*/ 0 h 657225"/>
                <a:gd name="connsiteX14" fmla="*/ 404812 w 902493"/>
                <a:gd name="connsiteY14" fmla="*/ 95250 h 657225"/>
                <a:gd name="connsiteX15" fmla="*/ 71436 w 902493"/>
                <a:gd name="connsiteY15" fmla="*/ 188118 h 657225"/>
                <a:gd name="connsiteX16" fmla="*/ 47624 w 902493"/>
                <a:gd name="connsiteY16" fmla="*/ 195262 h 657225"/>
                <a:gd name="connsiteX17" fmla="*/ 0 w 902493"/>
                <a:gd name="connsiteY17" fmla="*/ 245268 h 657225"/>
                <a:gd name="connsiteX0" fmla="*/ 0 w 902493"/>
                <a:gd name="connsiteY0" fmla="*/ 245268 h 657225"/>
                <a:gd name="connsiteX1" fmla="*/ 128586 w 902493"/>
                <a:gd name="connsiteY1" fmla="*/ 657225 h 657225"/>
                <a:gd name="connsiteX2" fmla="*/ 469105 w 902493"/>
                <a:gd name="connsiteY2" fmla="*/ 554831 h 657225"/>
                <a:gd name="connsiteX3" fmla="*/ 847724 w 902493"/>
                <a:gd name="connsiteY3" fmla="*/ 426244 h 657225"/>
                <a:gd name="connsiteX4" fmla="*/ 873918 w 902493"/>
                <a:gd name="connsiteY4" fmla="*/ 366712 h 657225"/>
                <a:gd name="connsiteX5" fmla="*/ 902493 w 902493"/>
                <a:gd name="connsiteY5" fmla="*/ 321469 h 657225"/>
                <a:gd name="connsiteX6" fmla="*/ 892968 w 902493"/>
                <a:gd name="connsiteY6" fmla="*/ 273844 h 657225"/>
                <a:gd name="connsiteX7" fmla="*/ 826293 w 902493"/>
                <a:gd name="connsiteY7" fmla="*/ 257175 h 657225"/>
                <a:gd name="connsiteX8" fmla="*/ 826293 w 902493"/>
                <a:gd name="connsiteY8" fmla="*/ 223837 h 657225"/>
                <a:gd name="connsiteX9" fmla="*/ 812005 w 902493"/>
                <a:gd name="connsiteY9" fmla="*/ 188119 h 657225"/>
                <a:gd name="connsiteX10" fmla="*/ 823912 w 902493"/>
                <a:gd name="connsiteY10" fmla="*/ 80962 h 657225"/>
                <a:gd name="connsiteX11" fmla="*/ 788193 w 902493"/>
                <a:gd name="connsiteY11" fmla="*/ 40481 h 657225"/>
                <a:gd name="connsiteX12" fmla="*/ 740568 w 902493"/>
                <a:gd name="connsiteY12" fmla="*/ 9525 h 657225"/>
                <a:gd name="connsiteX13" fmla="*/ 709612 w 902493"/>
                <a:gd name="connsiteY13" fmla="*/ 0 h 657225"/>
                <a:gd name="connsiteX14" fmla="*/ 404812 w 902493"/>
                <a:gd name="connsiteY14" fmla="*/ 95250 h 657225"/>
                <a:gd name="connsiteX15" fmla="*/ 71436 w 902493"/>
                <a:gd name="connsiteY15" fmla="*/ 188118 h 657225"/>
                <a:gd name="connsiteX16" fmla="*/ 47624 w 902493"/>
                <a:gd name="connsiteY16" fmla="*/ 195262 h 657225"/>
                <a:gd name="connsiteX17" fmla="*/ 0 w 902493"/>
                <a:gd name="connsiteY17" fmla="*/ 245268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2493" h="657225">
                  <a:moveTo>
                    <a:pt x="0" y="245268"/>
                  </a:moveTo>
                  <a:lnTo>
                    <a:pt x="128586" y="657225"/>
                  </a:lnTo>
                  <a:lnTo>
                    <a:pt x="469105" y="554831"/>
                  </a:lnTo>
                  <a:lnTo>
                    <a:pt x="847724" y="426244"/>
                  </a:lnTo>
                  <a:lnTo>
                    <a:pt x="873918" y="366712"/>
                  </a:lnTo>
                  <a:lnTo>
                    <a:pt x="902493" y="321469"/>
                  </a:lnTo>
                  <a:lnTo>
                    <a:pt x="892968" y="273844"/>
                  </a:lnTo>
                  <a:lnTo>
                    <a:pt x="826293" y="257175"/>
                  </a:lnTo>
                  <a:lnTo>
                    <a:pt x="826293" y="223837"/>
                  </a:lnTo>
                  <a:lnTo>
                    <a:pt x="812005" y="188119"/>
                  </a:lnTo>
                  <a:lnTo>
                    <a:pt x="823912" y="80962"/>
                  </a:lnTo>
                  <a:lnTo>
                    <a:pt x="788193" y="40481"/>
                  </a:lnTo>
                  <a:lnTo>
                    <a:pt x="740568" y="9525"/>
                  </a:lnTo>
                  <a:lnTo>
                    <a:pt x="709612" y="0"/>
                  </a:lnTo>
                  <a:lnTo>
                    <a:pt x="404812" y="95250"/>
                  </a:lnTo>
                  <a:lnTo>
                    <a:pt x="71436" y="188118"/>
                  </a:lnTo>
                  <a:lnTo>
                    <a:pt x="47624" y="195262"/>
                  </a:lnTo>
                  <a:lnTo>
                    <a:pt x="0" y="245268"/>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6" name="OR"/>
            <p:cNvSpPr/>
            <p:nvPr/>
          </p:nvSpPr>
          <p:spPr>
            <a:xfrm>
              <a:off x="853222" y="2105845"/>
              <a:ext cx="1118191" cy="957818"/>
            </a:xfrm>
            <a:custGeom>
              <a:avLst/>
              <a:gdLst>
                <a:gd name="connsiteX0" fmla="*/ 265568 w 1195057"/>
                <a:gd name="connsiteY0" fmla="*/ 0 h 1013988"/>
                <a:gd name="connsiteX1" fmla="*/ 250479 w 1195057"/>
                <a:gd name="connsiteY1" fmla="*/ 72428 h 1013988"/>
                <a:gd name="connsiteX2" fmla="*/ 250479 w 1195057"/>
                <a:gd name="connsiteY2" fmla="*/ 114677 h 1013988"/>
                <a:gd name="connsiteX3" fmla="*/ 232372 w 1195057"/>
                <a:gd name="connsiteY3" fmla="*/ 132784 h 1013988"/>
                <a:gd name="connsiteX4" fmla="*/ 217283 w 1195057"/>
                <a:gd name="connsiteY4" fmla="*/ 193140 h 1013988"/>
                <a:gd name="connsiteX5" fmla="*/ 172016 w 1195057"/>
                <a:gd name="connsiteY5" fmla="*/ 238408 h 1013988"/>
                <a:gd name="connsiteX6" fmla="*/ 162962 w 1195057"/>
                <a:gd name="connsiteY6" fmla="*/ 325925 h 1013988"/>
                <a:gd name="connsiteX7" fmla="*/ 54321 w 1195057"/>
                <a:gd name="connsiteY7" fmla="*/ 476816 h 1013988"/>
                <a:gd name="connsiteX8" fmla="*/ 54321 w 1195057"/>
                <a:gd name="connsiteY8" fmla="*/ 519065 h 1013988"/>
                <a:gd name="connsiteX9" fmla="*/ 21125 w 1195057"/>
                <a:gd name="connsiteY9" fmla="*/ 558297 h 1013988"/>
                <a:gd name="connsiteX10" fmla="*/ 15089 w 1195057"/>
                <a:gd name="connsiteY10" fmla="*/ 615636 h 1013988"/>
                <a:gd name="connsiteX11" fmla="*/ 0 w 1195057"/>
                <a:gd name="connsiteY11" fmla="*/ 688063 h 1013988"/>
                <a:gd name="connsiteX12" fmla="*/ 6036 w 1195057"/>
                <a:gd name="connsiteY12" fmla="*/ 748420 h 1013988"/>
                <a:gd name="connsiteX13" fmla="*/ 591493 w 1195057"/>
                <a:gd name="connsiteY13" fmla="*/ 917418 h 1013988"/>
                <a:gd name="connsiteX14" fmla="*/ 1029077 w 1195057"/>
                <a:gd name="connsiteY14" fmla="*/ 1013988 h 1013988"/>
                <a:gd name="connsiteX15" fmla="*/ 1071327 w 1195057"/>
                <a:gd name="connsiteY15" fmla="*/ 712206 h 1013988"/>
                <a:gd name="connsiteX16" fmla="*/ 1107541 w 1195057"/>
                <a:gd name="connsiteY16" fmla="*/ 642796 h 1013988"/>
                <a:gd name="connsiteX17" fmla="*/ 1092452 w 1195057"/>
                <a:gd name="connsiteY17" fmla="*/ 612618 h 1013988"/>
                <a:gd name="connsiteX18" fmla="*/ 1083398 w 1195057"/>
                <a:gd name="connsiteY18" fmla="*/ 615636 h 1013988"/>
                <a:gd name="connsiteX19" fmla="*/ 1083398 w 1195057"/>
                <a:gd name="connsiteY19" fmla="*/ 543208 h 1013988"/>
                <a:gd name="connsiteX20" fmla="*/ 1134701 w 1195057"/>
                <a:gd name="connsiteY20" fmla="*/ 519065 h 1013988"/>
                <a:gd name="connsiteX21" fmla="*/ 1149790 w 1195057"/>
                <a:gd name="connsiteY21" fmla="*/ 419477 h 1013988"/>
                <a:gd name="connsiteX22" fmla="*/ 1195057 w 1195057"/>
                <a:gd name="connsiteY22" fmla="*/ 392317 h 1013988"/>
                <a:gd name="connsiteX23" fmla="*/ 1195057 w 1195057"/>
                <a:gd name="connsiteY23" fmla="*/ 322907 h 1013988"/>
                <a:gd name="connsiteX24" fmla="*/ 1182986 w 1195057"/>
                <a:gd name="connsiteY24" fmla="*/ 292729 h 1013988"/>
                <a:gd name="connsiteX25" fmla="*/ 1164879 w 1195057"/>
                <a:gd name="connsiteY25" fmla="*/ 292729 h 1013988"/>
                <a:gd name="connsiteX26" fmla="*/ 1131683 w 1195057"/>
                <a:gd name="connsiteY26" fmla="*/ 271604 h 1013988"/>
                <a:gd name="connsiteX27" fmla="*/ 1089434 w 1195057"/>
                <a:gd name="connsiteY27" fmla="*/ 271604 h 1013988"/>
                <a:gd name="connsiteX28" fmla="*/ 1059256 w 1195057"/>
                <a:gd name="connsiteY28" fmla="*/ 268586 h 1013988"/>
                <a:gd name="connsiteX29" fmla="*/ 998899 w 1195057"/>
                <a:gd name="connsiteY29" fmla="*/ 235390 h 1013988"/>
                <a:gd name="connsiteX30" fmla="*/ 968721 w 1195057"/>
                <a:gd name="connsiteY30" fmla="*/ 247461 h 1013988"/>
                <a:gd name="connsiteX31" fmla="*/ 908364 w 1195057"/>
                <a:gd name="connsiteY31" fmla="*/ 220301 h 1013988"/>
                <a:gd name="connsiteX32" fmla="*/ 854044 w 1195057"/>
                <a:gd name="connsiteY32" fmla="*/ 235390 h 1013988"/>
                <a:gd name="connsiteX33" fmla="*/ 832919 w 1195057"/>
                <a:gd name="connsiteY33" fmla="*/ 226336 h 1013988"/>
                <a:gd name="connsiteX34" fmla="*/ 715224 w 1195057"/>
                <a:gd name="connsiteY34" fmla="*/ 226336 h 1013988"/>
                <a:gd name="connsiteX35" fmla="*/ 648832 w 1195057"/>
                <a:gd name="connsiteY35" fmla="*/ 181069 h 1013988"/>
                <a:gd name="connsiteX36" fmla="*/ 588475 w 1195057"/>
                <a:gd name="connsiteY36" fmla="*/ 208230 h 1013988"/>
                <a:gd name="connsiteX37" fmla="*/ 531137 w 1195057"/>
                <a:gd name="connsiteY37" fmla="*/ 144855 h 1013988"/>
                <a:gd name="connsiteX38" fmla="*/ 407406 w 1195057"/>
                <a:gd name="connsiteY38" fmla="*/ 172016 h 1013988"/>
                <a:gd name="connsiteX39" fmla="*/ 392317 w 1195057"/>
                <a:gd name="connsiteY39" fmla="*/ 60356 h 1013988"/>
                <a:gd name="connsiteX40" fmla="*/ 265568 w 1195057"/>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195057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5224 w 1206976"/>
                <a:gd name="connsiteY34" fmla="*/ 226336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5224 w 1206976"/>
                <a:gd name="connsiteY34" fmla="*/ 226336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32919 w 1206976"/>
                <a:gd name="connsiteY33" fmla="*/ 226336 h 1013988"/>
                <a:gd name="connsiteX34" fmla="*/ 717607 w 1206976"/>
                <a:gd name="connsiteY34" fmla="*/ 214435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65568 w 1206976"/>
                <a:gd name="connsiteY0" fmla="*/ 0 h 1013988"/>
                <a:gd name="connsiteX1" fmla="*/ 250479 w 1206976"/>
                <a:gd name="connsiteY1" fmla="*/ 72428 h 1013988"/>
                <a:gd name="connsiteX2" fmla="*/ 250479 w 1206976"/>
                <a:gd name="connsiteY2" fmla="*/ 114677 h 1013988"/>
                <a:gd name="connsiteX3" fmla="*/ 232372 w 1206976"/>
                <a:gd name="connsiteY3" fmla="*/ 132784 h 1013988"/>
                <a:gd name="connsiteX4" fmla="*/ 217283 w 1206976"/>
                <a:gd name="connsiteY4" fmla="*/ 193140 h 1013988"/>
                <a:gd name="connsiteX5" fmla="*/ 172016 w 1206976"/>
                <a:gd name="connsiteY5" fmla="*/ 238408 h 1013988"/>
                <a:gd name="connsiteX6" fmla="*/ 162962 w 1206976"/>
                <a:gd name="connsiteY6" fmla="*/ 325925 h 1013988"/>
                <a:gd name="connsiteX7" fmla="*/ 54321 w 1206976"/>
                <a:gd name="connsiteY7" fmla="*/ 476816 h 1013988"/>
                <a:gd name="connsiteX8" fmla="*/ 54321 w 1206976"/>
                <a:gd name="connsiteY8" fmla="*/ 519065 h 1013988"/>
                <a:gd name="connsiteX9" fmla="*/ 21125 w 1206976"/>
                <a:gd name="connsiteY9" fmla="*/ 558297 h 1013988"/>
                <a:gd name="connsiteX10" fmla="*/ 15089 w 1206976"/>
                <a:gd name="connsiteY10" fmla="*/ 615636 h 1013988"/>
                <a:gd name="connsiteX11" fmla="*/ 0 w 1206976"/>
                <a:gd name="connsiteY11" fmla="*/ 688063 h 1013988"/>
                <a:gd name="connsiteX12" fmla="*/ 6036 w 1206976"/>
                <a:gd name="connsiteY12" fmla="*/ 748420 h 1013988"/>
                <a:gd name="connsiteX13" fmla="*/ 591493 w 1206976"/>
                <a:gd name="connsiteY13" fmla="*/ 917418 h 1013988"/>
                <a:gd name="connsiteX14" fmla="*/ 1029077 w 1206976"/>
                <a:gd name="connsiteY14" fmla="*/ 1013988 h 1013988"/>
                <a:gd name="connsiteX15" fmla="*/ 1071327 w 1206976"/>
                <a:gd name="connsiteY15" fmla="*/ 712206 h 1013988"/>
                <a:gd name="connsiteX16" fmla="*/ 1107541 w 1206976"/>
                <a:gd name="connsiteY16" fmla="*/ 642796 h 1013988"/>
                <a:gd name="connsiteX17" fmla="*/ 1092452 w 1206976"/>
                <a:gd name="connsiteY17" fmla="*/ 612618 h 1013988"/>
                <a:gd name="connsiteX18" fmla="*/ 1083398 w 1206976"/>
                <a:gd name="connsiteY18" fmla="*/ 615636 h 1013988"/>
                <a:gd name="connsiteX19" fmla="*/ 1083398 w 1206976"/>
                <a:gd name="connsiteY19" fmla="*/ 543208 h 1013988"/>
                <a:gd name="connsiteX20" fmla="*/ 1134701 w 1206976"/>
                <a:gd name="connsiteY20" fmla="*/ 519065 h 1013988"/>
                <a:gd name="connsiteX21" fmla="*/ 1149790 w 1206976"/>
                <a:gd name="connsiteY21" fmla="*/ 419477 h 1013988"/>
                <a:gd name="connsiteX22" fmla="*/ 1206976 w 1206976"/>
                <a:gd name="connsiteY22" fmla="*/ 392317 h 1013988"/>
                <a:gd name="connsiteX23" fmla="*/ 1204592 w 1206976"/>
                <a:gd name="connsiteY23" fmla="*/ 322907 h 1013988"/>
                <a:gd name="connsiteX24" fmla="*/ 1182986 w 1206976"/>
                <a:gd name="connsiteY24" fmla="*/ 292729 h 1013988"/>
                <a:gd name="connsiteX25" fmla="*/ 1164879 w 1206976"/>
                <a:gd name="connsiteY25" fmla="*/ 292729 h 1013988"/>
                <a:gd name="connsiteX26" fmla="*/ 1131683 w 1206976"/>
                <a:gd name="connsiteY26" fmla="*/ 271604 h 1013988"/>
                <a:gd name="connsiteX27" fmla="*/ 1089434 w 1206976"/>
                <a:gd name="connsiteY27" fmla="*/ 271604 h 1013988"/>
                <a:gd name="connsiteX28" fmla="*/ 1059256 w 1206976"/>
                <a:gd name="connsiteY28" fmla="*/ 268586 h 1013988"/>
                <a:gd name="connsiteX29" fmla="*/ 998899 w 1206976"/>
                <a:gd name="connsiteY29" fmla="*/ 235390 h 1013988"/>
                <a:gd name="connsiteX30" fmla="*/ 968721 w 1206976"/>
                <a:gd name="connsiteY30" fmla="*/ 247461 h 1013988"/>
                <a:gd name="connsiteX31" fmla="*/ 908364 w 1206976"/>
                <a:gd name="connsiteY31" fmla="*/ 220301 h 1013988"/>
                <a:gd name="connsiteX32" fmla="*/ 854044 w 1206976"/>
                <a:gd name="connsiteY32" fmla="*/ 235390 h 1013988"/>
                <a:gd name="connsiteX33" fmla="*/ 823384 w 1206976"/>
                <a:gd name="connsiteY33" fmla="*/ 219195 h 1013988"/>
                <a:gd name="connsiteX34" fmla="*/ 717607 w 1206976"/>
                <a:gd name="connsiteY34" fmla="*/ 214435 h 1013988"/>
                <a:gd name="connsiteX35" fmla="*/ 648832 w 1206976"/>
                <a:gd name="connsiteY35" fmla="*/ 181069 h 1013988"/>
                <a:gd name="connsiteX36" fmla="*/ 588475 w 1206976"/>
                <a:gd name="connsiteY36" fmla="*/ 208230 h 1013988"/>
                <a:gd name="connsiteX37" fmla="*/ 531137 w 1206976"/>
                <a:gd name="connsiteY37" fmla="*/ 144855 h 1013988"/>
                <a:gd name="connsiteX38" fmla="*/ 407406 w 1206976"/>
                <a:gd name="connsiteY38" fmla="*/ 172016 h 1013988"/>
                <a:gd name="connsiteX39" fmla="*/ 392317 w 1206976"/>
                <a:gd name="connsiteY39" fmla="*/ 60356 h 1013988"/>
                <a:gd name="connsiteX40" fmla="*/ 265568 w 1206976"/>
                <a:gd name="connsiteY40" fmla="*/ 0 h 1013988"/>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59256 w 1206976"/>
                <a:gd name="connsiteY28" fmla="*/ 287628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88475 w 1206976"/>
                <a:gd name="connsiteY36" fmla="*/ 227272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59256 w 1206976"/>
                <a:gd name="connsiteY28" fmla="*/ 287628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998899 w 1206976"/>
                <a:gd name="connsiteY29" fmla="*/ 254432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08364 w 1206976"/>
                <a:gd name="connsiteY31" fmla="*/ 239343 h 1033030"/>
                <a:gd name="connsiteX32" fmla="*/ 854044 w 1206976"/>
                <a:gd name="connsiteY32" fmla="*/ 254432 h 1033030"/>
                <a:gd name="connsiteX33" fmla="*/ 823384 w 1206976"/>
                <a:gd name="connsiteY33" fmla="*/ 238237 h 1033030"/>
                <a:gd name="connsiteX34" fmla="*/ 717607 w 1206976"/>
                <a:gd name="connsiteY34" fmla="*/ 233477 h 1033030"/>
                <a:gd name="connsiteX35" fmla="*/ 648832 w 1206976"/>
                <a:gd name="connsiteY35" fmla="*/ 200111 h 1033030"/>
                <a:gd name="connsiteX36" fmla="*/ 593242 w 1206976"/>
                <a:gd name="connsiteY36" fmla="*/ 215370 h 1033030"/>
                <a:gd name="connsiteX37" fmla="*/ 531137 w 1206976"/>
                <a:gd name="connsiteY37" fmla="*/ 163897 h 1033030"/>
                <a:gd name="connsiteX38" fmla="*/ 407406 w 1206976"/>
                <a:gd name="connsiteY38" fmla="*/ 191058 h 1033030"/>
                <a:gd name="connsiteX39" fmla="*/ 392317 w 1206976"/>
                <a:gd name="connsiteY39" fmla="*/ 79398 h 1033030"/>
                <a:gd name="connsiteX40" fmla="*/ 275103 w 1206976"/>
                <a:gd name="connsiteY40"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4879 w 1206976"/>
                <a:gd name="connsiteY25" fmla="*/ 311771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66217 w 1206976"/>
                <a:gd name="connsiteY31" fmla="*/ 261034 h 1033030"/>
                <a:gd name="connsiteX32" fmla="*/ 908364 w 1206976"/>
                <a:gd name="connsiteY32" fmla="*/ 239343 h 1033030"/>
                <a:gd name="connsiteX33" fmla="*/ 854044 w 1206976"/>
                <a:gd name="connsiteY33" fmla="*/ 254432 h 1033030"/>
                <a:gd name="connsiteX34" fmla="*/ 823384 w 1206976"/>
                <a:gd name="connsiteY34" fmla="*/ 238237 h 1033030"/>
                <a:gd name="connsiteX35" fmla="*/ 717607 w 1206976"/>
                <a:gd name="connsiteY35" fmla="*/ 233477 h 1033030"/>
                <a:gd name="connsiteX36" fmla="*/ 648832 w 1206976"/>
                <a:gd name="connsiteY36" fmla="*/ 200111 h 1033030"/>
                <a:gd name="connsiteX37" fmla="*/ 593242 w 1206976"/>
                <a:gd name="connsiteY37" fmla="*/ 215370 h 1033030"/>
                <a:gd name="connsiteX38" fmla="*/ 531137 w 1206976"/>
                <a:gd name="connsiteY38" fmla="*/ 163897 h 1033030"/>
                <a:gd name="connsiteX39" fmla="*/ 407406 w 1206976"/>
                <a:gd name="connsiteY39" fmla="*/ 191058 h 1033030"/>
                <a:gd name="connsiteX40" fmla="*/ 392317 w 1206976"/>
                <a:gd name="connsiteY40" fmla="*/ 79398 h 1033030"/>
                <a:gd name="connsiteX41" fmla="*/ 275103 w 1206976"/>
                <a:gd name="connsiteY41" fmla="*/ 0 h 1033030"/>
                <a:gd name="connsiteX0" fmla="*/ 275103 w 1206976"/>
                <a:gd name="connsiteY0" fmla="*/ 0 h 1033030"/>
                <a:gd name="connsiteX1" fmla="*/ 250479 w 1206976"/>
                <a:gd name="connsiteY1" fmla="*/ 91470 h 1033030"/>
                <a:gd name="connsiteX2" fmla="*/ 250479 w 1206976"/>
                <a:gd name="connsiteY2" fmla="*/ 133719 h 1033030"/>
                <a:gd name="connsiteX3" fmla="*/ 232372 w 1206976"/>
                <a:gd name="connsiteY3" fmla="*/ 151826 h 1033030"/>
                <a:gd name="connsiteX4" fmla="*/ 217283 w 1206976"/>
                <a:gd name="connsiteY4" fmla="*/ 212182 h 1033030"/>
                <a:gd name="connsiteX5" fmla="*/ 172016 w 1206976"/>
                <a:gd name="connsiteY5" fmla="*/ 257450 h 1033030"/>
                <a:gd name="connsiteX6" fmla="*/ 162962 w 1206976"/>
                <a:gd name="connsiteY6" fmla="*/ 344967 h 1033030"/>
                <a:gd name="connsiteX7" fmla="*/ 54321 w 1206976"/>
                <a:gd name="connsiteY7" fmla="*/ 495858 h 1033030"/>
                <a:gd name="connsiteX8" fmla="*/ 54321 w 1206976"/>
                <a:gd name="connsiteY8" fmla="*/ 538107 h 1033030"/>
                <a:gd name="connsiteX9" fmla="*/ 21125 w 1206976"/>
                <a:gd name="connsiteY9" fmla="*/ 577339 h 1033030"/>
                <a:gd name="connsiteX10" fmla="*/ 15089 w 1206976"/>
                <a:gd name="connsiteY10" fmla="*/ 634678 h 1033030"/>
                <a:gd name="connsiteX11" fmla="*/ 0 w 1206976"/>
                <a:gd name="connsiteY11" fmla="*/ 707105 h 1033030"/>
                <a:gd name="connsiteX12" fmla="*/ 6036 w 1206976"/>
                <a:gd name="connsiteY12" fmla="*/ 767462 h 1033030"/>
                <a:gd name="connsiteX13" fmla="*/ 591493 w 1206976"/>
                <a:gd name="connsiteY13" fmla="*/ 936460 h 1033030"/>
                <a:gd name="connsiteX14" fmla="*/ 1029077 w 1206976"/>
                <a:gd name="connsiteY14" fmla="*/ 1033030 h 1033030"/>
                <a:gd name="connsiteX15" fmla="*/ 1071327 w 1206976"/>
                <a:gd name="connsiteY15" fmla="*/ 731248 h 1033030"/>
                <a:gd name="connsiteX16" fmla="*/ 1107541 w 1206976"/>
                <a:gd name="connsiteY16" fmla="*/ 661838 h 1033030"/>
                <a:gd name="connsiteX17" fmla="*/ 1092452 w 1206976"/>
                <a:gd name="connsiteY17" fmla="*/ 631660 h 1033030"/>
                <a:gd name="connsiteX18" fmla="*/ 1083398 w 1206976"/>
                <a:gd name="connsiteY18" fmla="*/ 634678 h 1033030"/>
                <a:gd name="connsiteX19" fmla="*/ 1083398 w 1206976"/>
                <a:gd name="connsiteY19" fmla="*/ 562250 h 1033030"/>
                <a:gd name="connsiteX20" fmla="*/ 1134701 w 1206976"/>
                <a:gd name="connsiteY20" fmla="*/ 538107 h 1033030"/>
                <a:gd name="connsiteX21" fmla="*/ 1149790 w 1206976"/>
                <a:gd name="connsiteY21" fmla="*/ 438519 h 1033030"/>
                <a:gd name="connsiteX22" fmla="*/ 1206976 w 1206976"/>
                <a:gd name="connsiteY22" fmla="*/ 411359 h 1033030"/>
                <a:gd name="connsiteX23" fmla="*/ 1204592 w 1206976"/>
                <a:gd name="connsiteY23" fmla="*/ 341949 h 1033030"/>
                <a:gd name="connsiteX24" fmla="*/ 1182986 w 1206976"/>
                <a:gd name="connsiteY24" fmla="*/ 311771 h 1033030"/>
                <a:gd name="connsiteX25" fmla="*/ 1167263 w 1206976"/>
                <a:gd name="connsiteY25" fmla="*/ 287969 h 1033030"/>
                <a:gd name="connsiteX26" fmla="*/ 1131683 w 1206976"/>
                <a:gd name="connsiteY26" fmla="*/ 290646 h 1033030"/>
                <a:gd name="connsiteX27" fmla="*/ 1089434 w 1206976"/>
                <a:gd name="connsiteY27" fmla="*/ 290646 h 1033030"/>
                <a:gd name="connsiteX28" fmla="*/ 1061640 w 1206976"/>
                <a:gd name="connsiteY28" fmla="*/ 275727 h 1033030"/>
                <a:gd name="connsiteX29" fmla="*/ 1006050 w 1206976"/>
                <a:gd name="connsiteY29" fmla="*/ 247291 h 1033030"/>
                <a:gd name="connsiteX30" fmla="*/ 968721 w 1206976"/>
                <a:gd name="connsiteY30" fmla="*/ 266503 h 1033030"/>
                <a:gd name="connsiteX31" fmla="*/ 966217 w 1206976"/>
                <a:gd name="connsiteY31" fmla="*/ 261034 h 1033030"/>
                <a:gd name="connsiteX32" fmla="*/ 908364 w 1206976"/>
                <a:gd name="connsiteY32" fmla="*/ 239343 h 1033030"/>
                <a:gd name="connsiteX33" fmla="*/ 854044 w 1206976"/>
                <a:gd name="connsiteY33" fmla="*/ 254432 h 1033030"/>
                <a:gd name="connsiteX34" fmla="*/ 823384 w 1206976"/>
                <a:gd name="connsiteY34" fmla="*/ 238237 h 1033030"/>
                <a:gd name="connsiteX35" fmla="*/ 717607 w 1206976"/>
                <a:gd name="connsiteY35" fmla="*/ 233477 h 1033030"/>
                <a:gd name="connsiteX36" fmla="*/ 648832 w 1206976"/>
                <a:gd name="connsiteY36" fmla="*/ 200111 h 1033030"/>
                <a:gd name="connsiteX37" fmla="*/ 593242 w 1206976"/>
                <a:gd name="connsiteY37" fmla="*/ 215370 h 1033030"/>
                <a:gd name="connsiteX38" fmla="*/ 531137 w 1206976"/>
                <a:gd name="connsiteY38" fmla="*/ 163897 h 1033030"/>
                <a:gd name="connsiteX39" fmla="*/ 407406 w 1206976"/>
                <a:gd name="connsiteY39" fmla="*/ 191058 h 1033030"/>
                <a:gd name="connsiteX40" fmla="*/ 392317 w 1206976"/>
                <a:gd name="connsiteY40" fmla="*/ 79398 h 1033030"/>
                <a:gd name="connsiteX41" fmla="*/ 275103 w 1206976"/>
                <a:gd name="connsiteY41" fmla="*/ 0 h 10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206976" h="1033030">
                  <a:moveTo>
                    <a:pt x="275103" y="0"/>
                  </a:moveTo>
                  <a:lnTo>
                    <a:pt x="250479" y="91470"/>
                  </a:lnTo>
                  <a:lnTo>
                    <a:pt x="250479" y="133719"/>
                  </a:lnTo>
                  <a:lnTo>
                    <a:pt x="232372" y="151826"/>
                  </a:lnTo>
                  <a:lnTo>
                    <a:pt x="217283" y="212182"/>
                  </a:lnTo>
                  <a:lnTo>
                    <a:pt x="172016" y="257450"/>
                  </a:lnTo>
                  <a:lnTo>
                    <a:pt x="162962" y="344967"/>
                  </a:lnTo>
                  <a:lnTo>
                    <a:pt x="54321" y="495858"/>
                  </a:lnTo>
                  <a:lnTo>
                    <a:pt x="54321" y="538107"/>
                  </a:lnTo>
                  <a:lnTo>
                    <a:pt x="21125" y="577339"/>
                  </a:lnTo>
                  <a:lnTo>
                    <a:pt x="15089" y="634678"/>
                  </a:lnTo>
                  <a:lnTo>
                    <a:pt x="0" y="707105"/>
                  </a:lnTo>
                  <a:lnTo>
                    <a:pt x="6036" y="767462"/>
                  </a:lnTo>
                  <a:lnTo>
                    <a:pt x="591493" y="936460"/>
                  </a:lnTo>
                  <a:lnTo>
                    <a:pt x="1029077" y="1033030"/>
                  </a:lnTo>
                  <a:lnTo>
                    <a:pt x="1071327" y="731248"/>
                  </a:lnTo>
                  <a:lnTo>
                    <a:pt x="1107541" y="661838"/>
                  </a:lnTo>
                  <a:lnTo>
                    <a:pt x="1092452" y="631660"/>
                  </a:lnTo>
                  <a:lnTo>
                    <a:pt x="1083398" y="634678"/>
                  </a:lnTo>
                  <a:lnTo>
                    <a:pt x="1083398" y="562250"/>
                  </a:lnTo>
                  <a:lnTo>
                    <a:pt x="1134701" y="538107"/>
                  </a:lnTo>
                  <a:lnTo>
                    <a:pt x="1149790" y="438519"/>
                  </a:lnTo>
                  <a:lnTo>
                    <a:pt x="1206976" y="411359"/>
                  </a:lnTo>
                  <a:cubicBezTo>
                    <a:pt x="1206181" y="388222"/>
                    <a:pt x="1205387" y="365086"/>
                    <a:pt x="1204592" y="341949"/>
                  </a:cubicBezTo>
                  <a:lnTo>
                    <a:pt x="1182986" y="311771"/>
                  </a:lnTo>
                  <a:lnTo>
                    <a:pt x="1167263" y="287969"/>
                  </a:lnTo>
                  <a:lnTo>
                    <a:pt x="1131683" y="290646"/>
                  </a:lnTo>
                  <a:lnTo>
                    <a:pt x="1089434" y="290646"/>
                  </a:lnTo>
                  <a:lnTo>
                    <a:pt x="1061640" y="275727"/>
                  </a:lnTo>
                  <a:lnTo>
                    <a:pt x="1006050" y="247291"/>
                  </a:lnTo>
                  <a:lnTo>
                    <a:pt x="968721" y="266503"/>
                  </a:lnTo>
                  <a:cubicBezTo>
                    <a:pt x="965502" y="266267"/>
                    <a:pt x="969436" y="261270"/>
                    <a:pt x="966217" y="261034"/>
                  </a:cubicBezTo>
                  <a:lnTo>
                    <a:pt x="908364" y="239343"/>
                  </a:lnTo>
                  <a:lnTo>
                    <a:pt x="854044" y="254432"/>
                  </a:lnTo>
                  <a:lnTo>
                    <a:pt x="823384" y="238237"/>
                  </a:lnTo>
                  <a:lnTo>
                    <a:pt x="717607" y="233477"/>
                  </a:lnTo>
                  <a:lnTo>
                    <a:pt x="648832" y="200111"/>
                  </a:lnTo>
                  <a:lnTo>
                    <a:pt x="593242" y="215370"/>
                  </a:lnTo>
                  <a:lnTo>
                    <a:pt x="531137" y="163897"/>
                  </a:lnTo>
                  <a:lnTo>
                    <a:pt x="407406" y="191058"/>
                  </a:lnTo>
                  <a:lnTo>
                    <a:pt x="392317" y="79398"/>
                  </a:lnTo>
                  <a:lnTo>
                    <a:pt x="275103"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7" name="OK"/>
            <p:cNvSpPr/>
            <p:nvPr/>
          </p:nvSpPr>
          <p:spPr>
            <a:xfrm>
              <a:off x="3651641" y="4137714"/>
              <a:ext cx="1288862" cy="628247"/>
            </a:xfrm>
            <a:custGeom>
              <a:avLst/>
              <a:gdLst>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9600 w 1376126"/>
                <a:gd name="connsiteY8" fmla="*/ 540190 h 663920"/>
                <a:gd name="connsiteX9" fmla="*/ 633742 w 1376126"/>
                <a:gd name="connsiteY9" fmla="*/ 585457 h 663920"/>
                <a:gd name="connsiteX10" fmla="*/ 663920 w 1376126"/>
                <a:gd name="connsiteY10" fmla="*/ 579421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7114 w 1376126"/>
                <a:gd name="connsiteY8" fmla="*/ 550001 h 663920"/>
                <a:gd name="connsiteX9" fmla="*/ 633742 w 1376126"/>
                <a:gd name="connsiteY9" fmla="*/ 585457 h 663920"/>
                <a:gd name="connsiteX10" fmla="*/ 663920 w 1376126"/>
                <a:gd name="connsiteY10" fmla="*/ 579421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76126"/>
                <a:gd name="connsiteY0" fmla="*/ 51303 h 663920"/>
                <a:gd name="connsiteX1" fmla="*/ 3017 w 1376126"/>
                <a:gd name="connsiteY1" fmla="*/ 147873 h 663920"/>
                <a:gd name="connsiteX2" fmla="*/ 464744 w 1376126"/>
                <a:gd name="connsiteY2" fmla="*/ 156926 h 663920"/>
                <a:gd name="connsiteX3" fmla="*/ 461726 w 1376126"/>
                <a:gd name="connsiteY3" fmla="*/ 513029 h 663920"/>
                <a:gd name="connsiteX4" fmla="*/ 482851 w 1376126"/>
                <a:gd name="connsiteY4" fmla="*/ 525101 h 663920"/>
                <a:gd name="connsiteX5" fmla="*/ 525101 w 1376126"/>
                <a:gd name="connsiteY5" fmla="*/ 528118 h 663920"/>
                <a:gd name="connsiteX6" fmla="*/ 549243 w 1376126"/>
                <a:gd name="connsiteY6" fmla="*/ 534154 h 663920"/>
                <a:gd name="connsiteX7" fmla="*/ 564332 w 1376126"/>
                <a:gd name="connsiteY7" fmla="*/ 546225 h 663920"/>
                <a:gd name="connsiteX8" fmla="*/ 607114 w 1376126"/>
                <a:gd name="connsiteY8" fmla="*/ 550001 h 663920"/>
                <a:gd name="connsiteX9" fmla="*/ 633742 w 1376126"/>
                <a:gd name="connsiteY9" fmla="*/ 585457 h 663920"/>
                <a:gd name="connsiteX10" fmla="*/ 666187 w 1376126"/>
                <a:gd name="connsiteY10" fmla="*/ 589252 h 663920"/>
                <a:gd name="connsiteX11" fmla="*/ 691081 w 1376126"/>
                <a:gd name="connsiteY11" fmla="*/ 597528 h 663920"/>
                <a:gd name="connsiteX12" fmla="*/ 757473 w 1376126"/>
                <a:gd name="connsiteY12" fmla="*/ 585457 h 663920"/>
                <a:gd name="connsiteX13" fmla="*/ 841972 w 1376126"/>
                <a:gd name="connsiteY13" fmla="*/ 630724 h 663920"/>
                <a:gd name="connsiteX14" fmla="*/ 884221 w 1376126"/>
                <a:gd name="connsiteY14" fmla="*/ 615635 h 663920"/>
                <a:gd name="connsiteX15" fmla="*/ 920435 w 1376126"/>
                <a:gd name="connsiteY15" fmla="*/ 642796 h 663920"/>
                <a:gd name="connsiteX16" fmla="*/ 962685 w 1376126"/>
                <a:gd name="connsiteY16" fmla="*/ 636760 h 663920"/>
                <a:gd name="connsiteX17" fmla="*/ 1001917 w 1376126"/>
                <a:gd name="connsiteY17" fmla="*/ 648831 h 663920"/>
                <a:gd name="connsiteX18" fmla="*/ 1038130 w 1376126"/>
                <a:gd name="connsiteY18" fmla="*/ 645813 h 663920"/>
                <a:gd name="connsiteX19" fmla="*/ 1074344 w 1376126"/>
                <a:gd name="connsiteY19" fmla="*/ 663920 h 663920"/>
                <a:gd name="connsiteX20" fmla="*/ 1095469 w 1376126"/>
                <a:gd name="connsiteY20" fmla="*/ 660903 h 663920"/>
                <a:gd name="connsiteX21" fmla="*/ 1146772 w 1376126"/>
                <a:gd name="connsiteY21" fmla="*/ 624689 h 663920"/>
                <a:gd name="connsiteX22" fmla="*/ 1186004 w 1376126"/>
                <a:gd name="connsiteY22" fmla="*/ 615635 h 663920"/>
                <a:gd name="connsiteX23" fmla="*/ 1237307 w 1376126"/>
                <a:gd name="connsiteY23" fmla="*/ 621671 h 663920"/>
                <a:gd name="connsiteX24" fmla="*/ 1270503 w 1376126"/>
                <a:gd name="connsiteY24" fmla="*/ 609600 h 663920"/>
                <a:gd name="connsiteX25" fmla="*/ 1376126 w 1376126"/>
                <a:gd name="connsiteY25" fmla="*/ 657885 h 663920"/>
                <a:gd name="connsiteX26" fmla="*/ 1370091 w 1376126"/>
                <a:gd name="connsiteY26" fmla="*/ 353085 h 663920"/>
                <a:gd name="connsiteX27" fmla="*/ 1345948 w 1376126"/>
                <a:gd name="connsiteY27" fmla="*/ 196158 h 663920"/>
                <a:gd name="connsiteX28" fmla="*/ 1333877 w 1376126"/>
                <a:gd name="connsiteY28" fmla="*/ 90534 h 663920"/>
                <a:gd name="connsiteX29" fmla="*/ 1312752 w 1376126"/>
                <a:gd name="connsiteY29" fmla="*/ 0 h 663920"/>
                <a:gd name="connsiteX30" fmla="*/ 742384 w 1376126"/>
                <a:gd name="connsiteY30" fmla="*/ 45267 h 663920"/>
                <a:gd name="connsiteX31" fmla="*/ 0 w 1376126"/>
                <a:gd name="connsiteY31" fmla="*/ 51303 h 663920"/>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70091 w 1390176"/>
                <a:gd name="connsiteY26" fmla="*/ 353085 h 677287"/>
                <a:gd name="connsiteX27" fmla="*/ 1345948 w 1390176"/>
                <a:gd name="connsiteY27" fmla="*/ 196158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81761 w 1390176"/>
                <a:gd name="connsiteY26" fmla="*/ 353269 h 677287"/>
                <a:gd name="connsiteX27" fmla="*/ 1345948 w 1390176"/>
                <a:gd name="connsiteY27" fmla="*/ 196158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287"/>
                <a:gd name="connsiteX1" fmla="*/ 3017 w 1390176"/>
                <a:gd name="connsiteY1" fmla="*/ 147873 h 677287"/>
                <a:gd name="connsiteX2" fmla="*/ 464744 w 1390176"/>
                <a:gd name="connsiteY2" fmla="*/ 156926 h 677287"/>
                <a:gd name="connsiteX3" fmla="*/ 461726 w 1390176"/>
                <a:gd name="connsiteY3" fmla="*/ 513029 h 677287"/>
                <a:gd name="connsiteX4" fmla="*/ 482851 w 1390176"/>
                <a:gd name="connsiteY4" fmla="*/ 525101 h 677287"/>
                <a:gd name="connsiteX5" fmla="*/ 525101 w 1390176"/>
                <a:gd name="connsiteY5" fmla="*/ 528118 h 677287"/>
                <a:gd name="connsiteX6" fmla="*/ 549243 w 1390176"/>
                <a:gd name="connsiteY6" fmla="*/ 534154 h 677287"/>
                <a:gd name="connsiteX7" fmla="*/ 564332 w 1390176"/>
                <a:gd name="connsiteY7" fmla="*/ 546225 h 677287"/>
                <a:gd name="connsiteX8" fmla="*/ 607114 w 1390176"/>
                <a:gd name="connsiteY8" fmla="*/ 550001 h 677287"/>
                <a:gd name="connsiteX9" fmla="*/ 633742 w 1390176"/>
                <a:gd name="connsiteY9" fmla="*/ 585457 h 677287"/>
                <a:gd name="connsiteX10" fmla="*/ 666187 w 1390176"/>
                <a:gd name="connsiteY10" fmla="*/ 589252 h 677287"/>
                <a:gd name="connsiteX11" fmla="*/ 691081 w 1390176"/>
                <a:gd name="connsiteY11" fmla="*/ 597528 h 677287"/>
                <a:gd name="connsiteX12" fmla="*/ 757473 w 1390176"/>
                <a:gd name="connsiteY12" fmla="*/ 585457 h 677287"/>
                <a:gd name="connsiteX13" fmla="*/ 841972 w 1390176"/>
                <a:gd name="connsiteY13" fmla="*/ 630724 h 677287"/>
                <a:gd name="connsiteX14" fmla="*/ 884221 w 1390176"/>
                <a:gd name="connsiteY14" fmla="*/ 615635 h 677287"/>
                <a:gd name="connsiteX15" fmla="*/ 920435 w 1390176"/>
                <a:gd name="connsiteY15" fmla="*/ 642796 h 677287"/>
                <a:gd name="connsiteX16" fmla="*/ 962685 w 1390176"/>
                <a:gd name="connsiteY16" fmla="*/ 636760 h 677287"/>
                <a:gd name="connsiteX17" fmla="*/ 1001917 w 1390176"/>
                <a:gd name="connsiteY17" fmla="*/ 648831 h 677287"/>
                <a:gd name="connsiteX18" fmla="*/ 1038130 w 1390176"/>
                <a:gd name="connsiteY18" fmla="*/ 645813 h 677287"/>
                <a:gd name="connsiteX19" fmla="*/ 1074344 w 1390176"/>
                <a:gd name="connsiteY19" fmla="*/ 663920 h 677287"/>
                <a:gd name="connsiteX20" fmla="*/ 1095469 w 1390176"/>
                <a:gd name="connsiteY20" fmla="*/ 660903 h 677287"/>
                <a:gd name="connsiteX21" fmla="*/ 1146772 w 1390176"/>
                <a:gd name="connsiteY21" fmla="*/ 624689 h 677287"/>
                <a:gd name="connsiteX22" fmla="*/ 1186004 w 1390176"/>
                <a:gd name="connsiteY22" fmla="*/ 615635 h 677287"/>
                <a:gd name="connsiteX23" fmla="*/ 1237307 w 1390176"/>
                <a:gd name="connsiteY23" fmla="*/ 621671 h 677287"/>
                <a:gd name="connsiteX24" fmla="*/ 1270503 w 1390176"/>
                <a:gd name="connsiteY24" fmla="*/ 609600 h 677287"/>
                <a:gd name="connsiteX25" fmla="*/ 1390176 w 1390176"/>
                <a:gd name="connsiteY25" fmla="*/ 677287 h 677287"/>
                <a:gd name="connsiteX26" fmla="*/ 1381761 w 1390176"/>
                <a:gd name="connsiteY26" fmla="*/ 353269 h 677287"/>
                <a:gd name="connsiteX27" fmla="*/ 1362384 w 1390176"/>
                <a:gd name="connsiteY27" fmla="*/ 196260 h 677287"/>
                <a:gd name="connsiteX28" fmla="*/ 1333877 w 1390176"/>
                <a:gd name="connsiteY28" fmla="*/ 90534 h 677287"/>
                <a:gd name="connsiteX29" fmla="*/ 1312752 w 1390176"/>
                <a:gd name="connsiteY29" fmla="*/ 0 h 677287"/>
                <a:gd name="connsiteX30" fmla="*/ 742384 w 1390176"/>
                <a:gd name="connsiteY30" fmla="*/ 45267 h 677287"/>
                <a:gd name="connsiteX31" fmla="*/ 0 w 1390176"/>
                <a:gd name="connsiteY31" fmla="*/ 51303 h 677287"/>
                <a:gd name="connsiteX0" fmla="*/ 0 w 1390176"/>
                <a:gd name="connsiteY0" fmla="*/ 51303 h 677924"/>
                <a:gd name="connsiteX1" fmla="*/ 3017 w 1390176"/>
                <a:gd name="connsiteY1" fmla="*/ 147873 h 677924"/>
                <a:gd name="connsiteX2" fmla="*/ 464744 w 1390176"/>
                <a:gd name="connsiteY2" fmla="*/ 156926 h 677924"/>
                <a:gd name="connsiteX3" fmla="*/ 461726 w 1390176"/>
                <a:gd name="connsiteY3" fmla="*/ 513029 h 677924"/>
                <a:gd name="connsiteX4" fmla="*/ 482851 w 1390176"/>
                <a:gd name="connsiteY4" fmla="*/ 525101 h 677924"/>
                <a:gd name="connsiteX5" fmla="*/ 525101 w 1390176"/>
                <a:gd name="connsiteY5" fmla="*/ 528118 h 677924"/>
                <a:gd name="connsiteX6" fmla="*/ 549243 w 1390176"/>
                <a:gd name="connsiteY6" fmla="*/ 534154 h 677924"/>
                <a:gd name="connsiteX7" fmla="*/ 564332 w 1390176"/>
                <a:gd name="connsiteY7" fmla="*/ 546225 h 677924"/>
                <a:gd name="connsiteX8" fmla="*/ 607114 w 1390176"/>
                <a:gd name="connsiteY8" fmla="*/ 550001 h 677924"/>
                <a:gd name="connsiteX9" fmla="*/ 633742 w 1390176"/>
                <a:gd name="connsiteY9" fmla="*/ 585457 h 677924"/>
                <a:gd name="connsiteX10" fmla="*/ 666187 w 1390176"/>
                <a:gd name="connsiteY10" fmla="*/ 589252 h 677924"/>
                <a:gd name="connsiteX11" fmla="*/ 691081 w 1390176"/>
                <a:gd name="connsiteY11" fmla="*/ 597528 h 677924"/>
                <a:gd name="connsiteX12" fmla="*/ 757473 w 1390176"/>
                <a:gd name="connsiteY12" fmla="*/ 585457 h 677924"/>
                <a:gd name="connsiteX13" fmla="*/ 841972 w 1390176"/>
                <a:gd name="connsiteY13" fmla="*/ 630724 h 677924"/>
                <a:gd name="connsiteX14" fmla="*/ 884221 w 1390176"/>
                <a:gd name="connsiteY14" fmla="*/ 615635 h 677924"/>
                <a:gd name="connsiteX15" fmla="*/ 920435 w 1390176"/>
                <a:gd name="connsiteY15" fmla="*/ 642796 h 677924"/>
                <a:gd name="connsiteX16" fmla="*/ 962685 w 1390176"/>
                <a:gd name="connsiteY16" fmla="*/ 636760 h 677924"/>
                <a:gd name="connsiteX17" fmla="*/ 1001917 w 1390176"/>
                <a:gd name="connsiteY17" fmla="*/ 648831 h 677924"/>
                <a:gd name="connsiteX18" fmla="*/ 1038130 w 1390176"/>
                <a:gd name="connsiteY18" fmla="*/ 645813 h 677924"/>
                <a:gd name="connsiteX19" fmla="*/ 1074344 w 1390176"/>
                <a:gd name="connsiteY19" fmla="*/ 663920 h 677924"/>
                <a:gd name="connsiteX20" fmla="*/ 1100043 w 1390176"/>
                <a:gd name="connsiteY20" fmla="*/ 677924 h 677924"/>
                <a:gd name="connsiteX21" fmla="*/ 1146772 w 1390176"/>
                <a:gd name="connsiteY21" fmla="*/ 624689 h 677924"/>
                <a:gd name="connsiteX22" fmla="*/ 1186004 w 1390176"/>
                <a:gd name="connsiteY22" fmla="*/ 615635 h 677924"/>
                <a:gd name="connsiteX23" fmla="*/ 1237307 w 1390176"/>
                <a:gd name="connsiteY23" fmla="*/ 621671 h 677924"/>
                <a:gd name="connsiteX24" fmla="*/ 1270503 w 1390176"/>
                <a:gd name="connsiteY24" fmla="*/ 609600 h 677924"/>
                <a:gd name="connsiteX25" fmla="*/ 1390176 w 1390176"/>
                <a:gd name="connsiteY25" fmla="*/ 677287 h 677924"/>
                <a:gd name="connsiteX26" fmla="*/ 1381761 w 1390176"/>
                <a:gd name="connsiteY26" fmla="*/ 353269 h 677924"/>
                <a:gd name="connsiteX27" fmla="*/ 1362384 w 1390176"/>
                <a:gd name="connsiteY27" fmla="*/ 196260 h 677924"/>
                <a:gd name="connsiteX28" fmla="*/ 1333877 w 1390176"/>
                <a:gd name="connsiteY28" fmla="*/ 90534 h 677924"/>
                <a:gd name="connsiteX29" fmla="*/ 1312752 w 1390176"/>
                <a:gd name="connsiteY29" fmla="*/ 0 h 677924"/>
                <a:gd name="connsiteX30" fmla="*/ 742384 w 1390176"/>
                <a:gd name="connsiteY30" fmla="*/ 45267 h 677924"/>
                <a:gd name="connsiteX31" fmla="*/ 0 w 1390176"/>
                <a:gd name="connsiteY31" fmla="*/ 51303 h 677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390176" h="677924">
                  <a:moveTo>
                    <a:pt x="0" y="51303"/>
                  </a:moveTo>
                  <a:cubicBezTo>
                    <a:pt x="1006" y="83493"/>
                    <a:pt x="2011" y="115683"/>
                    <a:pt x="3017" y="147873"/>
                  </a:cubicBezTo>
                  <a:lnTo>
                    <a:pt x="464744" y="156926"/>
                  </a:lnTo>
                  <a:lnTo>
                    <a:pt x="461726" y="513029"/>
                  </a:lnTo>
                  <a:lnTo>
                    <a:pt x="482851" y="525101"/>
                  </a:lnTo>
                  <a:lnTo>
                    <a:pt x="525101" y="528118"/>
                  </a:lnTo>
                  <a:lnTo>
                    <a:pt x="549243" y="534154"/>
                  </a:lnTo>
                  <a:lnTo>
                    <a:pt x="564332" y="546225"/>
                  </a:lnTo>
                  <a:lnTo>
                    <a:pt x="607114" y="550001"/>
                  </a:lnTo>
                  <a:lnTo>
                    <a:pt x="633742" y="585457"/>
                  </a:lnTo>
                  <a:lnTo>
                    <a:pt x="666187" y="589252"/>
                  </a:lnTo>
                  <a:lnTo>
                    <a:pt x="691081" y="597528"/>
                  </a:lnTo>
                  <a:lnTo>
                    <a:pt x="757473" y="585457"/>
                  </a:lnTo>
                  <a:lnTo>
                    <a:pt x="841972" y="630724"/>
                  </a:lnTo>
                  <a:lnTo>
                    <a:pt x="884221" y="615635"/>
                  </a:lnTo>
                  <a:lnTo>
                    <a:pt x="920435" y="642796"/>
                  </a:lnTo>
                  <a:lnTo>
                    <a:pt x="962685" y="636760"/>
                  </a:lnTo>
                  <a:lnTo>
                    <a:pt x="1001917" y="648831"/>
                  </a:lnTo>
                  <a:lnTo>
                    <a:pt x="1038130" y="645813"/>
                  </a:lnTo>
                  <a:lnTo>
                    <a:pt x="1074344" y="663920"/>
                  </a:lnTo>
                  <a:lnTo>
                    <a:pt x="1100043" y="677924"/>
                  </a:lnTo>
                  <a:lnTo>
                    <a:pt x="1146772" y="624689"/>
                  </a:lnTo>
                  <a:lnTo>
                    <a:pt x="1186004" y="615635"/>
                  </a:lnTo>
                  <a:lnTo>
                    <a:pt x="1237307" y="621671"/>
                  </a:lnTo>
                  <a:lnTo>
                    <a:pt x="1270503" y="609600"/>
                  </a:lnTo>
                  <a:lnTo>
                    <a:pt x="1390176" y="677287"/>
                  </a:lnTo>
                  <a:lnTo>
                    <a:pt x="1381761" y="353269"/>
                  </a:lnTo>
                  <a:lnTo>
                    <a:pt x="1362384" y="196260"/>
                  </a:lnTo>
                  <a:lnTo>
                    <a:pt x="1333877" y="90534"/>
                  </a:lnTo>
                  <a:lnTo>
                    <a:pt x="1312752" y="0"/>
                  </a:lnTo>
                  <a:lnTo>
                    <a:pt x="742384" y="45267"/>
                  </a:lnTo>
                  <a:lnTo>
                    <a:pt x="0" y="51303"/>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8" name="OH"/>
            <p:cNvSpPr/>
            <p:nvPr/>
          </p:nvSpPr>
          <p:spPr>
            <a:xfrm>
              <a:off x="6096947" y="2909176"/>
              <a:ext cx="606177" cy="681213"/>
            </a:xfrm>
            <a:custGeom>
              <a:avLst/>
              <a:gdLst>
                <a:gd name="connsiteX0" fmla="*/ 0 w 652463"/>
                <a:gd name="connsiteY0" fmla="*/ 202406 h 735806"/>
                <a:gd name="connsiteX1" fmla="*/ 114300 w 652463"/>
                <a:gd name="connsiteY1" fmla="*/ 683419 h 735806"/>
                <a:gd name="connsiteX2" fmla="*/ 176213 w 652463"/>
                <a:gd name="connsiteY2" fmla="*/ 711994 h 735806"/>
                <a:gd name="connsiteX3" fmla="*/ 228600 w 652463"/>
                <a:gd name="connsiteY3" fmla="*/ 711994 h 735806"/>
                <a:gd name="connsiteX4" fmla="*/ 340519 w 652463"/>
                <a:gd name="connsiteY4" fmla="*/ 700087 h 735806"/>
                <a:gd name="connsiteX5" fmla="*/ 383382 w 652463"/>
                <a:gd name="connsiteY5" fmla="*/ 681037 h 735806"/>
                <a:gd name="connsiteX6" fmla="*/ 397669 w 652463"/>
                <a:gd name="connsiteY6" fmla="*/ 702469 h 735806"/>
                <a:gd name="connsiteX7" fmla="*/ 419100 w 652463"/>
                <a:gd name="connsiteY7" fmla="*/ 704850 h 735806"/>
                <a:gd name="connsiteX8" fmla="*/ 435769 w 652463"/>
                <a:gd name="connsiteY8" fmla="*/ 731044 h 735806"/>
                <a:gd name="connsiteX9" fmla="*/ 454819 w 652463"/>
                <a:gd name="connsiteY9" fmla="*/ 735806 h 735806"/>
                <a:gd name="connsiteX10" fmla="*/ 509588 w 652463"/>
                <a:gd name="connsiteY10" fmla="*/ 669131 h 735806"/>
                <a:gd name="connsiteX11" fmla="*/ 495300 w 652463"/>
                <a:gd name="connsiteY11" fmla="*/ 650081 h 735806"/>
                <a:gd name="connsiteX12" fmla="*/ 502444 w 652463"/>
                <a:gd name="connsiteY12" fmla="*/ 611981 h 735806"/>
                <a:gd name="connsiteX13" fmla="*/ 535782 w 652463"/>
                <a:gd name="connsiteY13" fmla="*/ 600075 h 735806"/>
                <a:gd name="connsiteX14" fmla="*/ 542925 w 652463"/>
                <a:gd name="connsiteY14" fmla="*/ 623887 h 735806"/>
                <a:gd name="connsiteX15" fmla="*/ 564357 w 652463"/>
                <a:gd name="connsiteY15" fmla="*/ 597694 h 735806"/>
                <a:gd name="connsiteX16" fmla="*/ 552450 w 652463"/>
                <a:gd name="connsiteY16" fmla="*/ 566737 h 735806"/>
                <a:gd name="connsiteX17" fmla="*/ 538163 w 652463"/>
                <a:gd name="connsiteY17" fmla="*/ 545306 h 735806"/>
                <a:gd name="connsiteX18" fmla="*/ 564357 w 652463"/>
                <a:gd name="connsiteY18" fmla="*/ 526256 h 735806"/>
                <a:gd name="connsiteX19" fmla="*/ 621507 w 652463"/>
                <a:gd name="connsiteY19" fmla="*/ 464344 h 735806"/>
                <a:gd name="connsiteX20" fmla="*/ 652463 w 652463"/>
                <a:gd name="connsiteY20" fmla="*/ 404812 h 735806"/>
                <a:gd name="connsiteX21" fmla="*/ 650082 w 652463"/>
                <a:gd name="connsiteY21" fmla="*/ 228600 h 735806"/>
                <a:gd name="connsiteX22" fmla="*/ 581025 w 652463"/>
                <a:gd name="connsiteY22" fmla="*/ 0 h 735806"/>
                <a:gd name="connsiteX23" fmla="*/ 385763 w 652463"/>
                <a:gd name="connsiteY23" fmla="*/ 159544 h 735806"/>
                <a:gd name="connsiteX24" fmla="*/ 330994 w 652463"/>
                <a:gd name="connsiteY24" fmla="*/ 178594 h 735806"/>
                <a:gd name="connsiteX25" fmla="*/ 304800 w 652463"/>
                <a:gd name="connsiteY25" fmla="*/ 197644 h 735806"/>
                <a:gd name="connsiteX26" fmla="*/ 278607 w 652463"/>
                <a:gd name="connsiteY26" fmla="*/ 169069 h 735806"/>
                <a:gd name="connsiteX27" fmla="*/ 245269 w 652463"/>
                <a:gd name="connsiteY27" fmla="*/ 176212 h 735806"/>
                <a:gd name="connsiteX28" fmla="*/ 192882 w 652463"/>
                <a:gd name="connsiteY28" fmla="*/ 152400 h 735806"/>
                <a:gd name="connsiteX29" fmla="*/ 0 w 652463"/>
                <a:gd name="connsiteY29" fmla="*/ 202406 h 735806"/>
                <a:gd name="connsiteX0" fmla="*/ 0 w 652463"/>
                <a:gd name="connsiteY0" fmla="*/ 202406 h 735806"/>
                <a:gd name="connsiteX1" fmla="*/ 114300 w 652463"/>
                <a:gd name="connsiteY1" fmla="*/ 683419 h 735806"/>
                <a:gd name="connsiteX2" fmla="*/ 176213 w 652463"/>
                <a:gd name="connsiteY2" fmla="*/ 711994 h 735806"/>
                <a:gd name="connsiteX3" fmla="*/ 228600 w 652463"/>
                <a:gd name="connsiteY3" fmla="*/ 711994 h 735806"/>
                <a:gd name="connsiteX4" fmla="*/ 340519 w 652463"/>
                <a:gd name="connsiteY4" fmla="*/ 700087 h 735806"/>
                <a:gd name="connsiteX5" fmla="*/ 383382 w 652463"/>
                <a:gd name="connsiteY5" fmla="*/ 681037 h 735806"/>
                <a:gd name="connsiteX6" fmla="*/ 397669 w 652463"/>
                <a:gd name="connsiteY6" fmla="*/ 702469 h 735806"/>
                <a:gd name="connsiteX7" fmla="*/ 419100 w 652463"/>
                <a:gd name="connsiteY7" fmla="*/ 704850 h 735806"/>
                <a:gd name="connsiteX8" fmla="*/ 435769 w 652463"/>
                <a:gd name="connsiteY8" fmla="*/ 731044 h 735806"/>
                <a:gd name="connsiteX9" fmla="*/ 454819 w 652463"/>
                <a:gd name="connsiteY9" fmla="*/ 735806 h 735806"/>
                <a:gd name="connsiteX10" fmla="*/ 509588 w 652463"/>
                <a:gd name="connsiteY10" fmla="*/ 669131 h 735806"/>
                <a:gd name="connsiteX11" fmla="*/ 495300 w 652463"/>
                <a:gd name="connsiteY11" fmla="*/ 650081 h 735806"/>
                <a:gd name="connsiteX12" fmla="*/ 502444 w 652463"/>
                <a:gd name="connsiteY12" fmla="*/ 611981 h 735806"/>
                <a:gd name="connsiteX13" fmla="*/ 535782 w 652463"/>
                <a:gd name="connsiteY13" fmla="*/ 600075 h 735806"/>
                <a:gd name="connsiteX14" fmla="*/ 542925 w 652463"/>
                <a:gd name="connsiteY14" fmla="*/ 623887 h 735806"/>
                <a:gd name="connsiteX15" fmla="*/ 564357 w 652463"/>
                <a:gd name="connsiteY15" fmla="*/ 597694 h 735806"/>
                <a:gd name="connsiteX16" fmla="*/ 552450 w 652463"/>
                <a:gd name="connsiteY16" fmla="*/ 566737 h 735806"/>
                <a:gd name="connsiteX17" fmla="*/ 538163 w 652463"/>
                <a:gd name="connsiteY17" fmla="*/ 545306 h 735806"/>
                <a:gd name="connsiteX18" fmla="*/ 564357 w 652463"/>
                <a:gd name="connsiteY18" fmla="*/ 526256 h 735806"/>
                <a:gd name="connsiteX19" fmla="*/ 628633 w 652463"/>
                <a:gd name="connsiteY19" fmla="*/ 492950 h 735806"/>
                <a:gd name="connsiteX20" fmla="*/ 652463 w 652463"/>
                <a:gd name="connsiteY20" fmla="*/ 404812 h 735806"/>
                <a:gd name="connsiteX21" fmla="*/ 650082 w 652463"/>
                <a:gd name="connsiteY21" fmla="*/ 228600 h 735806"/>
                <a:gd name="connsiteX22" fmla="*/ 581025 w 652463"/>
                <a:gd name="connsiteY22" fmla="*/ 0 h 735806"/>
                <a:gd name="connsiteX23" fmla="*/ 385763 w 652463"/>
                <a:gd name="connsiteY23" fmla="*/ 159544 h 735806"/>
                <a:gd name="connsiteX24" fmla="*/ 330994 w 652463"/>
                <a:gd name="connsiteY24" fmla="*/ 178594 h 735806"/>
                <a:gd name="connsiteX25" fmla="*/ 304800 w 652463"/>
                <a:gd name="connsiteY25" fmla="*/ 197644 h 735806"/>
                <a:gd name="connsiteX26" fmla="*/ 278607 w 652463"/>
                <a:gd name="connsiteY26" fmla="*/ 169069 h 735806"/>
                <a:gd name="connsiteX27" fmla="*/ 245269 w 652463"/>
                <a:gd name="connsiteY27" fmla="*/ 176212 h 735806"/>
                <a:gd name="connsiteX28" fmla="*/ 192882 w 652463"/>
                <a:gd name="connsiteY28" fmla="*/ 152400 h 735806"/>
                <a:gd name="connsiteX29" fmla="*/ 0 w 652463"/>
                <a:gd name="connsiteY29" fmla="*/ 202406 h 735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52463" h="735806">
                  <a:moveTo>
                    <a:pt x="0" y="202406"/>
                  </a:moveTo>
                  <a:lnTo>
                    <a:pt x="114300" y="683419"/>
                  </a:lnTo>
                  <a:lnTo>
                    <a:pt x="176213" y="711994"/>
                  </a:lnTo>
                  <a:lnTo>
                    <a:pt x="228600" y="711994"/>
                  </a:lnTo>
                  <a:lnTo>
                    <a:pt x="340519" y="700087"/>
                  </a:lnTo>
                  <a:lnTo>
                    <a:pt x="383382" y="681037"/>
                  </a:lnTo>
                  <a:lnTo>
                    <a:pt x="397669" y="702469"/>
                  </a:lnTo>
                  <a:lnTo>
                    <a:pt x="419100" y="704850"/>
                  </a:lnTo>
                  <a:lnTo>
                    <a:pt x="435769" y="731044"/>
                  </a:lnTo>
                  <a:lnTo>
                    <a:pt x="454819" y="735806"/>
                  </a:lnTo>
                  <a:lnTo>
                    <a:pt x="509588" y="669131"/>
                  </a:lnTo>
                  <a:lnTo>
                    <a:pt x="495300" y="650081"/>
                  </a:lnTo>
                  <a:lnTo>
                    <a:pt x="502444" y="611981"/>
                  </a:lnTo>
                  <a:lnTo>
                    <a:pt x="535782" y="600075"/>
                  </a:lnTo>
                  <a:lnTo>
                    <a:pt x="542925" y="623887"/>
                  </a:lnTo>
                  <a:lnTo>
                    <a:pt x="564357" y="597694"/>
                  </a:lnTo>
                  <a:lnTo>
                    <a:pt x="552450" y="566737"/>
                  </a:lnTo>
                  <a:lnTo>
                    <a:pt x="538163" y="545306"/>
                  </a:lnTo>
                  <a:lnTo>
                    <a:pt x="564357" y="526256"/>
                  </a:lnTo>
                  <a:lnTo>
                    <a:pt x="628633" y="492950"/>
                  </a:lnTo>
                  <a:cubicBezTo>
                    <a:pt x="638952" y="473106"/>
                    <a:pt x="642144" y="424656"/>
                    <a:pt x="652463" y="404812"/>
                  </a:cubicBezTo>
                  <a:cubicBezTo>
                    <a:pt x="651669" y="346075"/>
                    <a:pt x="650876" y="287337"/>
                    <a:pt x="650082" y="228600"/>
                  </a:cubicBezTo>
                  <a:lnTo>
                    <a:pt x="581025" y="0"/>
                  </a:lnTo>
                  <a:lnTo>
                    <a:pt x="385763" y="159544"/>
                  </a:lnTo>
                  <a:lnTo>
                    <a:pt x="330994" y="178594"/>
                  </a:lnTo>
                  <a:lnTo>
                    <a:pt x="304800" y="197644"/>
                  </a:lnTo>
                  <a:lnTo>
                    <a:pt x="278607" y="169069"/>
                  </a:lnTo>
                  <a:lnTo>
                    <a:pt x="245269" y="176212"/>
                  </a:lnTo>
                  <a:lnTo>
                    <a:pt x="192882" y="152400"/>
                  </a:lnTo>
                  <a:lnTo>
                    <a:pt x="0" y="202406"/>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59" name="ND"/>
            <p:cNvSpPr/>
            <p:nvPr/>
          </p:nvSpPr>
          <p:spPr>
            <a:xfrm>
              <a:off x="3560420" y="2042578"/>
              <a:ext cx="928392" cy="553210"/>
            </a:xfrm>
            <a:custGeom>
              <a:avLst/>
              <a:gdLst>
                <a:gd name="connsiteX0" fmla="*/ 27160 w 1001916"/>
                <a:gd name="connsiteY0" fmla="*/ 18107 h 597529"/>
                <a:gd name="connsiteX1" fmla="*/ 0 w 1001916"/>
                <a:gd name="connsiteY1" fmla="*/ 597529 h 597529"/>
                <a:gd name="connsiteX2" fmla="*/ 998899 w 1001916"/>
                <a:gd name="connsiteY2" fmla="*/ 588475 h 597529"/>
                <a:gd name="connsiteX3" fmla="*/ 1001916 w 1001916"/>
                <a:gd name="connsiteY3" fmla="*/ 537172 h 597529"/>
                <a:gd name="connsiteX4" fmla="*/ 974756 w 1001916"/>
                <a:gd name="connsiteY4" fmla="*/ 416459 h 597529"/>
                <a:gd name="connsiteX5" fmla="*/ 971738 w 1001916"/>
                <a:gd name="connsiteY5" fmla="*/ 316871 h 597529"/>
                <a:gd name="connsiteX6" fmla="*/ 932506 w 1001916"/>
                <a:gd name="connsiteY6" fmla="*/ 223319 h 597529"/>
                <a:gd name="connsiteX7" fmla="*/ 905346 w 1001916"/>
                <a:gd name="connsiteY7" fmla="*/ 196158 h 597529"/>
                <a:gd name="connsiteX8" fmla="*/ 911382 w 1001916"/>
                <a:gd name="connsiteY8" fmla="*/ 78463 h 597529"/>
                <a:gd name="connsiteX9" fmla="*/ 878186 w 1001916"/>
                <a:gd name="connsiteY9" fmla="*/ 0 h 597529"/>
                <a:gd name="connsiteX10" fmla="*/ 485869 w 1001916"/>
                <a:gd name="connsiteY10" fmla="*/ 27160 h 597529"/>
                <a:gd name="connsiteX11" fmla="*/ 350067 w 1001916"/>
                <a:gd name="connsiteY11" fmla="*/ 30178 h 597529"/>
                <a:gd name="connsiteX12" fmla="*/ 27160 w 1001916"/>
                <a:gd name="connsiteY12" fmla="*/ 18107 h 597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1916" h="597529">
                  <a:moveTo>
                    <a:pt x="27160" y="18107"/>
                  </a:moveTo>
                  <a:lnTo>
                    <a:pt x="0" y="597529"/>
                  </a:lnTo>
                  <a:lnTo>
                    <a:pt x="998899" y="588475"/>
                  </a:lnTo>
                  <a:lnTo>
                    <a:pt x="1001916" y="537172"/>
                  </a:lnTo>
                  <a:lnTo>
                    <a:pt x="974756" y="416459"/>
                  </a:lnTo>
                  <a:lnTo>
                    <a:pt x="971738" y="316871"/>
                  </a:lnTo>
                  <a:lnTo>
                    <a:pt x="932506" y="223319"/>
                  </a:lnTo>
                  <a:lnTo>
                    <a:pt x="905346" y="196158"/>
                  </a:lnTo>
                  <a:lnTo>
                    <a:pt x="911382" y="78463"/>
                  </a:lnTo>
                  <a:lnTo>
                    <a:pt x="878186" y="0"/>
                  </a:lnTo>
                  <a:lnTo>
                    <a:pt x="485869" y="27160"/>
                  </a:lnTo>
                  <a:lnTo>
                    <a:pt x="350067" y="30178"/>
                  </a:lnTo>
                  <a:lnTo>
                    <a:pt x="27160" y="18107"/>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0" name="NC"/>
            <p:cNvSpPr/>
            <p:nvPr/>
          </p:nvSpPr>
          <p:spPr>
            <a:xfrm>
              <a:off x="6367667" y="3606574"/>
              <a:ext cx="1225595" cy="647373"/>
            </a:xfrm>
            <a:custGeom>
              <a:avLst/>
              <a:gdLst>
                <a:gd name="connsiteX0" fmla="*/ 360608 w 1311069"/>
                <a:gd name="connsiteY0" fmla="*/ 293638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6523 w 1311069"/>
                <a:gd name="connsiteY71" fmla="*/ 33485 h 698035"/>
                <a:gd name="connsiteX72" fmla="*/ 360608 w 1311069"/>
                <a:gd name="connsiteY72" fmla="*/ 293638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6523 w 1311069"/>
                <a:gd name="connsiteY71" fmla="*/ 33485 h 698035"/>
                <a:gd name="connsiteX72" fmla="*/ 360608 w 1311069"/>
                <a:gd name="connsiteY72" fmla="*/ 279360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1151761 w 1311069"/>
                <a:gd name="connsiteY71" fmla="*/ 26346 h 698035"/>
                <a:gd name="connsiteX72" fmla="*/ 360608 w 1311069"/>
                <a:gd name="connsiteY72" fmla="*/ 279360 h 698035"/>
                <a:gd name="connsiteX0" fmla="*/ 360608 w 1311069"/>
                <a:gd name="connsiteY0" fmla="*/ 279360 h 698035"/>
                <a:gd name="connsiteX1" fmla="*/ 360608 w 1311069"/>
                <a:gd name="connsiteY1" fmla="*/ 355457 h 698035"/>
                <a:gd name="connsiteX2" fmla="*/ 324547 w 1311069"/>
                <a:gd name="connsiteY2" fmla="*/ 381215 h 698035"/>
                <a:gd name="connsiteX3" fmla="*/ 285911 w 1311069"/>
                <a:gd name="connsiteY3" fmla="*/ 381215 h 698035"/>
                <a:gd name="connsiteX4" fmla="*/ 257577 w 1311069"/>
                <a:gd name="connsiteY4" fmla="*/ 435306 h 698035"/>
                <a:gd name="connsiteX5" fmla="*/ 198334 w 1311069"/>
                <a:gd name="connsiteY5" fmla="*/ 435306 h 698035"/>
                <a:gd name="connsiteX6" fmla="*/ 182880 w 1311069"/>
                <a:gd name="connsiteY6" fmla="*/ 489397 h 698035"/>
                <a:gd name="connsiteX7" fmla="*/ 154546 w 1311069"/>
                <a:gd name="connsiteY7" fmla="*/ 515155 h 698035"/>
                <a:gd name="connsiteX8" fmla="*/ 103031 w 1311069"/>
                <a:gd name="connsiteY8" fmla="*/ 543489 h 698035"/>
                <a:gd name="connsiteX9" fmla="*/ 43788 w 1311069"/>
                <a:gd name="connsiteY9" fmla="*/ 592428 h 698035"/>
                <a:gd name="connsiteX10" fmla="*/ 30909 w 1311069"/>
                <a:gd name="connsiteY10" fmla="*/ 638792 h 698035"/>
                <a:gd name="connsiteX11" fmla="*/ 0 w 1311069"/>
                <a:gd name="connsiteY11" fmla="*/ 664550 h 698035"/>
                <a:gd name="connsiteX12" fmla="*/ 15454 w 1311069"/>
                <a:gd name="connsiteY12" fmla="*/ 698035 h 698035"/>
                <a:gd name="connsiteX13" fmla="*/ 185455 w 1311069"/>
                <a:gd name="connsiteY13" fmla="*/ 664550 h 698035"/>
                <a:gd name="connsiteX14" fmla="*/ 370911 w 1311069"/>
                <a:gd name="connsiteY14" fmla="*/ 569246 h 698035"/>
                <a:gd name="connsiteX15" fmla="*/ 504852 w 1311069"/>
                <a:gd name="connsiteY15" fmla="*/ 558943 h 698035"/>
                <a:gd name="connsiteX16" fmla="*/ 589852 w 1311069"/>
                <a:gd name="connsiteY16" fmla="*/ 600156 h 698035"/>
                <a:gd name="connsiteX17" fmla="*/ 749550 w 1311069"/>
                <a:gd name="connsiteY17" fmla="*/ 546064 h 698035"/>
                <a:gd name="connsiteX18" fmla="*/ 945309 w 1311069"/>
                <a:gd name="connsiteY18" fmla="*/ 677429 h 698035"/>
                <a:gd name="connsiteX19" fmla="*/ 976218 w 1311069"/>
                <a:gd name="connsiteY19" fmla="*/ 651671 h 698035"/>
                <a:gd name="connsiteX20" fmla="*/ 1009703 w 1311069"/>
                <a:gd name="connsiteY20" fmla="*/ 631065 h 698035"/>
                <a:gd name="connsiteX21" fmla="*/ 1050916 w 1311069"/>
                <a:gd name="connsiteY21" fmla="*/ 582125 h 698035"/>
                <a:gd name="connsiteX22" fmla="*/ 1071522 w 1311069"/>
                <a:gd name="connsiteY22" fmla="*/ 530610 h 698035"/>
                <a:gd name="connsiteX23" fmla="*/ 1115310 w 1311069"/>
                <a:gd name="connsiteY23" fmla="*/ 463640 h 698035"/>
                <a:gd name="connsiteX24" fmla="*/ 1151371 w 1311069"/>
                <a:gd name="connsiteY24" fmla="*/ 422427 h 698035"/>
                <a:gd name="connsiteX25" fmla="*/ 1190008 w 1311069"/>
                <a:gd name="connsiteY25" fmla="*/ 412124 h 698035"/>
                <a:gd name="connsiteX26" fmla="*/ 1231220 w 1311069"/>
                <a:gd name="connsiteY26" fmla="*/ 381215 h 698035"/>
                <a:gd name="connsiteX27" fmla="*/ 1238947 w 1311069"/>
                <a:gd name="connsiteY27" fmla="*/ 340002 h 698035"/>
                <a:gd name="connsiteX28" fmla="*/ 1223493 w 1311069"/>
                <a:gd name="connsiteY28" fmla="*/ 337427 h 698035"/>
                <a:gd name="connsiteX29" fmla="*/ 1197735 w 1311069"/>
                <a:gd name="connsiteY29" fmla="*/ 352881 h 698035"/>
                <a:gd name="connsiteX30" fmla="*/ 1184856 w 1311069"/>
                <a:gd name="connsiteY30" fmla="*/ 370912 h 698035"/>
                <a:gd name="connsiteX31" fmla="*/ 1159098 w 1311069"/>
                <a:gd name="connsiteY31" fmla="*/ 378639 h 698035"/>
                <a:gd name="connsiteX32" fmla="*/ 1138492 w 1311069"/>
                <a:gd name="connsiteY32" fmla="*/ 370912 h 698035"/>
                <a:gd name="connsiteX33" fmla="*/ 1133341 w 1311069"/>
                <a:gd name="connsiteY33" fmla="*/ 358033 h 698035"/>
                <a:gd name="connsiteX34" fmla="*/ 1146219 w 1311069"/>
                <a:gd name="connsiteY34" fmla="*/ 350305 h 698035"/>
                <a:gd name="connsiteX35" fmla="*/ 1164250 w 1311069"/>
                <a:gd name="connsiteY35" fmla="*/ 352881 h 698035"/>
                <a:gd name="connsiteX36" fmla="*/ 1177129 w 1311069"/>
                <a:gd name="connsiteY36" fmla="*/ 352881 h 698035"/>
                <a:gd name="connsiteX37" fmla="*/ 1184856 w 1311069"/>
                <a:gd name="connsiteY37" fmla="*/ 332275 h 698035"/>
                <a:gd name="connsiteX38" fmla="*/ 1187432 w 1311069"/>
                <a:gd name="connsiteY38" fmla="*/ 306517 h 698035"/>
                <a:gd name="connsiteX39" fmla="*/ 1169401 w 1311069"/>
                <a:gd name="connsiteY39" fmla="*/ 303941 h 698035"/>
                <a:gd name="connsiteX40" fmla="*/ 1138492 w 1311069"/>
                <a:gd name="connsiteY40" fmla="*/ 301366 h 698035"/>
                <a:gd name="connsiteX41" fmla="*/ 1123037 w 1311069"/>
                <a:gd name="connsiteY41" fmla="*/ 293638 h 698035"/>
                <a:gd name="connsiteX42" fmla="*/ 1135916 w 1311069"/>
                <a:gd name="connsiteY42" fmla="*/ 273032 h 698035"/>
                <a:gd name="connsiteX43" fmla="*/ 1156523 w 1311069"/>
                <a:gd name="connsiteY43" fmla="*/ 273032 h 698035"/>
                <a:gd name="connsiteX44" fmla="*/ 1171977 w 1311069"/>
                <a:gd name="connsiteY44" fmla="*/ 260153 h 698035"/>
                <a:gd name="connsiteX45" fmla="*/ 1195159 w 1311069"/>
                <a:gd name="connsiteY45" fmla="*/ 244699 h 698035"/>
                <a:gd name="connsiteX46" fmla="*/ 1220917 w 1311069"/>
                <a:gd name="connsiteY46" fmla="*/ 262729 h 698035"/>
                <a:gd name="connsiteX47" fmla="*/ 1251826 w 1311069"/>
                <a:gd name="connsiteY47" fmla="*/ 252426 h 698035"/>
                <a:gd name="connsiteX48" fmla="*/ 1269857 w 1311069"/>
                <a:gd name="connsiteY48" fmla="*/ 226668 h 698035"/>
                <a:gd name="connsiteX49" fmla="*/ 1293039 w 1311069"/>
                <a:gd name="connsiteY49" fmla="*/ 190607 h 698035"/>
                <a:gd name="connsiteX50" fmla="*/ 1280160 w 1311069"/>
                <a:gd name="connsiteY50" fmla="*/ 136516 h 698035"/>
                <a:gd name="connsiteX51" fmla="*/ 1256978 w 1311069"/>
                <a:gd name="connsiteY51" fmla="*/ 123637 h 698035"/>
                <a:gd name="connsiteX52" fmla="*/ 1246675 w 1311069"/>
                <a:gd name="connsiteY52" fmla="*/ 149395 h 698035"/>
                <a:gd name="connsiteX53" fmla="*/ 1241523 w 1311069"/>
                <a:gd name="connsiteY53" fmla="*/ 167425 h 698035"/>
                <a:gd name="connsiteX54" fmla="*/ 1200311 w 1311069"/>
                <a:gd name="connsiteY54" fmla="*/ 154547 h 698035"/>
                <a:gd name="connsiteX55" fmla="*/ 1161674 w 1311069"/>
                <a:gd name="connsiteY55" fmla="*/ 162274 h 698035"/>
                <a:gd name="connsiteX56" fmla="*/ 1138492 w 1311069"/>
                <a:gd name="connsiteY56" fmla="*/ 177729 h 698035"/>
                <a:gd name="connsiteX57" fmla="*/ 1128189 w 1311069"/>
                <a:gd name="connsiteY57" fmla="*/ 151971 h 698035"/>
                <a:gd name="connsiteX58" fmla="*/ 1110159 w 1311069"/>
                <a:gd name="connsiteY58" fmla="*/ 123637 h 698035"/>
                <a:gd name="connsiteX59" fmla="*/ 1130765 w 1311069"/>
                <a:gd name="connsiteY59" fmla="*/ 110758 h 698035"/>
                <a:gd name="connsiteX60" fmla="*/ 1159098 w 1311069"/>
                <a:gd name="connsiteY60" fmla="*/ 131365 h 698035"/>
                <a:gd name="connsiteX61" fmla="*/ 1179704 w 1311069"/>
                <a:gd name="connsiteY61" fmla="*/ 121061 h 698035"/>
                <a:gd name="connsiteX62" fmla="*/ 1195159 w 1311069"/>
                <a:gd name="connsiteY62" fmla="*/ 118486 h 698035"/>
                <a:gd name="connsiteX63" fmla="*/ 1220917 w 1311069"/>
                <a:gd name="connsiteY63" fmla="*/ 95304 h 698035"/>
                <a:gd name="connsiteX64" fmla="*/ 1233796 w 1311069"/>
                <a:gd name="connsiteY64" fmla="*/ 95304 h 698035"/>
                <a:gd name="connsiteX65" fmla="*/ 1231220 w 1311069"/>
                <a:gd name="connsiteY65" fmla="*/ 74698 h 698035"/>
                <a:gd name="connsiteX66" fmla="*/ 1215765 w 1311069"/>
                <a:gd name="connsiteY66" fmla="*/ 28334 h 698035"/>
                <a:gd name="connsiteX67" fmla="*/ 1223493 w 1311069"/>
                <a:gd name="connsiteY67" fmla="*/ 25758 h 698035"/>
                <a:gd name="connsiteX68" fmla="*/ 1303342 w 1311069"/>
                <a:gd name="connsiteY68" fmla="*/ 121061 h 698035"/>
                <a:gd name="connsiteX69" fmla="*/ 1311069 w 1311069"/>
                <a:gd name="connsiteY69" fmla="*/ 115910 h 698035"/>
                <a:gd name="connsiteX70" fmla="*/ 1210614 w 1311069"/>
                <a:gd name="connsiteY70" fmla="*/ 0 h 698035"/>
                <a:gd name="connsiteX71" fmla="*/ 935101 w 1311069"/>
                <a:gd name="connsiteY71" fmla="*/ 88218 h 698035"/>
                <a:gd name="connsiteX72" fmla="*/ 360608 w 1311069"/>
                <a:gd name="connsiteY72" fmla="*/ 279360 h 698035"/>
                <a:gd name="connsiteX0" fmla="*/ 372512 w 1322973"/>
                <a:gd name="connsiteY0" fmla="*/ 279360 h 698035"/>
                <a:gd name="connsiteX1" fmla="*/ 372512 w 1322973"/>
                <a:gd name="connsiteY1" fmla="*/ 355457 h 698035"/>
                <a:gd name="connsiteX2" fmla="*/ 336451 w 1322973"/>
                <a:gd name="connsiteY2" fmla="*/ 381215 h 698035"/>
                <a:gd name="connsiteX3" fmla="*/ 297815 w 1322973"/>
                <a:gd name="connsiteY3" fmla="*/ 381215 h 698035"/>
                <a:gd name="connsiteX4" fmla="*/ 269481 w 1322973"/>
                <a:gd name="connsiteY4" fmla="*/ 435306 h 698035"/>
                <a:gd name="connsiteX5" fmla="*/ 210238 w 1322973"/>
                <a:gd name="connsiteY5" fmla="*/ 435306 h 698035"/>
                <a:gd name="connsiteX6" fmla="*/ 194784 w 1322973"/>
                <a:gd name="connsiteY6" fmla="*/ 489397 h 698035"/>
                <a:gd name="connsiteX7" fmla="*/ 166450 w 1322973"/>
                <a:gd name="connsiteY7" fmla="*/ 515155 h 698035"/>
                <a:gd name="connsiteX8" fmla="*/ 114935 w 1322973"/>
                <a:gd name="connsiteY8" fmla="*/ 543489 h 698035"/>
                <a:gd name="connsiteX9" fmla="*/ 55692 w 1322973"/>
                <a:gd name="connsiteY9" fmla="*/ 592428 h 698035"/>
                <a:gd name="connsiteX10" fmla="*/ 42813 w 1322973"/>
                <a:gd name="connsiteY10" fmla="*/ 638792 h 698035"/>
                <a:gd name="connsiteX11" fmla="*/ 0 w 1322973"/>
                <a:gd name="connsiteY11" fmla="*/ 664550 h 698035"/>
                <a:gd name="connsiteX12" fmla="*/ 27358 w 1322973"/>
                <a:gd name="connsiteY12" fmla="*/ 698035 h 698035"/>
                <a:gd name="connsiteX13" fmla="*/ 197359 w 1322973"/>
                <a:gd name="connsiteY13" fmla="*/ 664550 h 698035"/>
                <a:gd name="connsiteX14" fmla="*/ 382815 w 1322973"/>
                <a:gd name="connsiteY14" fmla="*/ 569246 h 698035"/>
                <a:gd name="connsiteX15" fmla="*/ 516756 w 1322973"/>
                <a:gd name="connsiteY15" fmla="*/ 558943 h 698035"/>
                <a:gd name="connsiteX16" fmla="*/ 601756 w 1322973"/>
                <a:gd name="connsiteY16" fmla="*/ 600156 h 698035"/>
                <a:gd name="connsiteX17" fmla="*/ 761454 w 1322973"/>
                <a:gd name="connsiteY17" fmla="*/ 546064 h 698035"/>
                <a:gd name="connsiteX18" fmla="*/ 957213 w 1322973"/>
                <a:gd name="connsiteY18" fmla="*/ 677429 h 698035"/>
                <a:gd name="connsiteX19" fmla="*/ 988122 w 1322973"/>
                <a:gd name="connsiteY19" fmla="*/ 651671 h 698035"/>
                <a:gd name="connsiteX20" fmla="*/ 1021607 w 1322973"/>
                <a:gd name="connsiteY20" fmla="*/ 631065 h 698035"/>
                <a:gd name="connsiteX21" fmla="*/ 1062820 w 1322973"/>
                <a:gd name="connsiteY21" fmla="*/ 582125 h 698035"/>
                <a:gd name="connsiteX22" fmla="*/ 1083426 w 1322973"/>
                <a:gd name="connsiteY22" fmla="*/ 530610 h 698035"/>
                <a:gd name="connsiteX23" fmla="*/ 1127214 w 1322973"/>
                <a:gd name="connsiteY23" fmla="*/ 463640 h 698035"/>
                <a:gd name="connsiteX24" fmla="*/ 1163275 w 1322973"/>
                <a:gd name="connsiteY24" fmla="*/ 422427 h 698035"/>
                <a:gd name="connsiteX25" fmla="*/ 1201912 w 1322973"/>
                <a:gd name="connsiteY25" fmla="*/ 412124 h 698035"/>
                <a:gd name="connsiteX26" fmla="*/ 1243124 w 1322973"/>
                <a:gd name="connsiteY26" fmla="*/ 381215 h 698035"/>
                <a:gd name="connsiteX27" fmla="*/ 1250851 w 1322973"/>
                <a:gd name="connsiteY27" fmla="*/ 340002 h 698035"/>
                <a:gd name="connsiteX28" fmla="*/ 1235397 w 1322973"/>
                <a:gd name="connsiteY28" fmla="*/ 337427 h 698035"/>
                <a:gd name="connsiteX29" fmla="*/ 1209639 w 1322973"/>
                <a:gd name="connsiteY29" fmla="*/ 352881 h 698035"/>
                <a:gd name="connsiteX30" fmla="*/ 1196760 w 1322973"/>
                <a:gd name="connsiteY30" fmla="*/ 370912 h 698035"/>
                <a:gd name="connsiteX31" fmla="*/ 1171002 w 1322973"/>
                <a:gd name="connsiteY31" fmla="*/ 378639 h 698035"/>
                <a:gd name="connsiteX32" fmla="*/ 1150396 w 1322973"/>
                <a:gd name="connsiteY32" fmla="*/ 370912 h 698035"/>
                <a:gd name="connsiteX33" fmla="*/ 1145245 w 1322973"/>
                <a:gd name="connsiteY33" fmla="*/ 358033 h 698035"/>
                <a:gd name="connsiteX34" fmla="*/ 1158123 w 1322973"/>
                <a:gd name="connsiteY34" fmla="*/ 350305 h 698035"/>
                <a:gd name="connsiteX35" fmla="*/ 1176154 w 1322973"/>
                <a:gd name="connsiteY35" fmla="*/ 352881 h 698035"/>
                <a:gd name="connsiteX36" fmla="*/ 1189033 w 1322973"/>
                <a:gd name="connsiteY36" fmla="*/ 352881 h 698035"/>
                <a:gd name="connsiteX37" fmla="*/ 1196760 w 1322973"/>
                <a:gd name="connsiteY37" fmla="*/ 332275 h 698035"/>
                <a:gd name="connsiteX38" fmla="*/ 1199336 w 1322973"/>
                <a:gd name="connsiteY38" fmla="*/ 306517 h 698035"/>
                <a:gd name="connsiteX39" fmla="*/ 1181305 w 1322973"/>
                <a:gd name="connsiteY39" fmla="*/ 303941 h 698035"/>
                <a:gd name="connsiteX40" fmla="*/ 1150396 w 1322973"/>
                <a:gd name="connsiteY40" fmla="*/ 301366 h 698035"/>
                <a:gd name="connsiteX41" fmla="*/ 1134941 w 1322973"/>
                <a:gd name="connsiteY41" fmla="*/ 293638 h 698035"/>
                <a:gd name="connsiteX42" fmla="*/ 1147820 w 1322973"/>
                <a:gd name="connsiteY42" fmla="*/ 273032 h 698035"/>
                <a:gd name="connsiteX43" fmla="*/ 1168427 w 1322973"/>
                <a:gd name="connsiteY43" fmla="*/ 273032 h 698035"/>
                <a:gd name="connsiteX44" fmla="*/ 1183881 w 1322973"/>
                <a:gd name="connsiteY44" fmla="*/ 260153 h 698035"/>
                <a:gd name="connsiteX45" fmla="*/ 1207063 w 1322973"/>
                <a:gd name="connsiteY45" fmla="*/ 244699 h 698035"/>
                <a:gd name="connsiteX46" fmla="*/ 1232821 w 1322973"/>
                <a:gd name="connsiteY46" fmla="*/ 262729 h 698035"/>
                <a:gd name="connsiteX47" fmla="*/ 1263730 w 1322973"/>
                <a:gd name="connsiteY47" fmla="*/ 252426 h 698035"/>
                <a:gd name="connsiteX48" fmla="*/ 1281761 w 1322973"/>
                <a:gd name="connsiteY48" fmla="*/ 226668 h 698035"/>
                <a:gd name="connsiteX49" fmla="*/ 1304943 w 1322973"/>
                <a:gd name="connsiteY49" fmla="*/ 190607 h 698035"/>
                <a:gd name="connsiteX50" fmla="*/ 1292064 w 1322973"/>
                <a:gd name="connsiteY50" fmla="*/ 136516 h 698035"/>
                <a:gd name="connsiteX51" fmla="*/ 1268882 w 1322973"/>
                <a:gd name="connsiteY51" fmla="*/ 123637 h 698035"/>
                <a:gd name="connsiteX52" fmla="*/ 1258579 w 1322973"/>
                <a:gd name="connsiteY52" fmla="*/ 149395 h 698035"/>
                <a:gd name="connsiteX53" fmla="*/ 1253427 w 1322973"/>
                <a:gd name="connsiteY53" fmla="*/ 167425 h 698035"/>
                <a:gd name="connsiteX54" fmla="*/ 1212215 w 1322973"/>
                <a:gd name="connsiteY54" fmla="*/ 154547 h 698035"/>
                <a:gd name="connsiteX55" fmla="*/ 1173578 w 1322973"/>
                <a:gd name="connsiteY55" fmla="*/ 162274 h 698035"/>
                <a:gd name="connsiteX56" fmla="*/ 1150396 w 1322973"/>
                <a:gd name="connsiteY56" fmla="*/ 177729 h 698035"/>
                <a:gd name="connsiteX57" fmla="*/ 1140093 w 1322973"/>
                <a:gd name="connsiteY57" fmla="*/ 151971 h 698035"/>
                <a:gd name="connsiteX58" fmla="*/ 1122063 w 1322973"/>
                <a:gd name="connsiteY58" fmla="*/ 123637 h 698035"/>
                <a:gd name="connsiteX59" fmla="*/ 1142669 w 1322973"/>
                <a:gd name="connsiteY59" fmla="*/ 110758 h 698035"/>
                <a:gd name="connsiteX60" fmla="*/ 1171002 w 1322973"/>
                <a:gd name="connsiteY60" fmla="*/ 131365 h 698035"/>
                <a:gd name="connsiteX61" fmla="*/ 1191608 w 1322973"/>
                <a:gd name="connsiteY61" fmla="*/ 121061 h 698035"/>
                <a:gd name="connsiteX62" fmla="*/ 1207063 w 1322973"/>
                <a:gd name="connsiteY62" fmla="*/ 118486 h 698035"/>
                <a:gd name="connsiteX63" fmla="*/ 1232821 w 1322973"/>
                <a:gd name="connsiteY63" fmla="*/ 95304 h 698035"/>
                <a:gd name="connsiteX64" fmla="*/ 1245700 w 1322973"/>
                <a:gd name="connsiteY64" fmla="*/ 95304 h 698035"/>
                <a:gd name="connsiteX65" fmla="*/ 1243124 w 1322973"/>
                <a:gd name="connsiteY65" fmla="*/ 74698 h 698035"/>
                <a:gd name="connsiteX66" fmla="*/ 1227669 w 1322973"/>
                <a:gd name="connsiteY66" fmla="*/ 28334 h 698035"/>
                <a:gd name="connsiteX67" fmla="*/ 1235397 w 1322973"/>
                <a:gd name="connsiteY67" fmla="*/ 25758 h 698035"/>
                <a:gd name="connsiteX68" fmla="*/ 1315246 w 1322973"/>
                <a:gd name="connsiteY68" fmla="*/ 121061 h 698035"/>
                <a:gd name="connsiteX69" fmla="*/ 1322973 w 1322973"/>
                <a:gd name="connsiteY69" fmla="*/ 115910 h 698035"/>
                <a:gd name="connsiteX70" fmla="*/ 1222518 w 1322973"/>
                <a:gd name="connsiteY70" fmla="*/ 0 h 698035"/>
                <a:gd name="connsiteX71" fmla="*/ 947005 w 1322973"/>
                <a:gd name="connsiteY71" fmla="*/ 88218 h 698035"/>
                <a:gd name="connsiteX72" fmla="*/ 372512 w 1322973"/>
                <a:gd name="connsiteY72" fmla="*/ 279360 h 698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1322973" h="698035">
                  <a:moveTo>
                    <a:pt x="372512" y="279360"/>
                  </a:moveTo>
                  <a:lnTo>
                    <a:pt x="372512" y="355457"/>
                  </a:lnTo>
                  <a:lnTo>
                    <a:pt x="336451" y="381215"/>
                  </a:lnTo>
                  <a:lnTo>
                    <a:pt x="297815" y="381215"/>
                  </a:lnTo>
                  <a:lnTo>
                    <a:pt x="269481" y="435306"/>
                  </a:lnTo>
                  <a:lnTo>
                    <a:pt x="210238" y="435306"/>
                  </a:lnTo>
                  <a:lnTo>
                    <a:pt x="194784" y="489397"/>
                  </a:lnTo>
                  <a:lnTo>
                    <a:pt x="166450" y="515155"/>
                  </a:lnTo>
                  <a:lnTo>
                    <a:pt x="114935" y="543489"/>
                  </a:lnTo>
                  <a:lnTo>
                    <a:pt x="55692" y="592428"/>
                  </a:lnTo>
                  <a:lnTo>
                    <a:pt x="42813" y="638792"/>
                  </a:lnTo>
                  <a:lnTo>
                    <a:pt x="0" y="664550"/>
                  </a:lnTo>
                  <a:lnTo>
                    <a:pt x="27358" y="698035"/>
                  </a:lnTo>
                  <a:lnTo>
                    <a:pt x="197359" y="664550"/>
                  </a:lnTo>
                  <a:lnTo>
                    <a:pt x="382815" y="569246"/>
                  </a:lnTo>
                  <a:lnTo>
                    <a:pt x="516756" y="558943"/>
                  </a:lnTo>
                  <a:lnTo>
                    <a:pt x="601756" y="600156"/>
                  </a:lnTo>
                  <a:lnTo>
                    <a:pt x="761454" y="546064"/>
                  </a:lnTo>
                  <a:lnTo>
                    <a:pt x="957213" y="677429"/>
                  </a:lnTo>
                  <a:lnTo>
                    <a:pt x="988122" y="651671"/>
                  </a:lnTo>
                  <a:lnTo>
                    <a:pt x="1021607" y="631065"/>
                  </a:lnTo>
                  <a:lnTo>
                    <a:pt x="1062820" y="582125"/>
                  </a:lnTo>
                  <a:lnTo>
                    <a:pt x="1083426" y="530610"/>
                  </a:lnTo>
                  <a:lnTo>
                    <a:pt x="1127214" y="463640"/>
                  </a:lnTo>
                  <a:lnTo>
                    <a:pt x="1163275" y="422427"/>
                  </a:lnTo>
                  <a:lnTo>
                    <a:pt x="1201912" y="412124"/>
                  </a:lnTo>
                  <a:lnTo>
                    <a:pt x="1243124" y="381215"/>
                  </a:lnTo>
                  <a:lnTo>
                    <a:pt x="1250851" y="340002"/>
                  </a:lnTo>
                  <a:lnTo>
                    <a:pt x="1235397" y="337427"/>
                  </a:lnTo>
                  <a:lnTo>
                    <a:pt x="1209639" y="352881"/>
                  </a:lnTo>
                  <a:lnTo>
                    <a:pt x="1196760" y="370912"/>
                  </a:lnTo>
                  <a:lnTo>
                    <a:pt x="1171002" y="378639"/>
                  </a:lnTo>
                  <a:lnTo>
                    <a:pt x="1150396" y="370912"/>
                  </a:lnTo>
                  <a:lnTo>
                    <a:pt x="1145245" y="358033"/>
                  </a:lnTo>
                  <a:lnTo>
                    <a:pt x="1158123" y="350305"/>
                  </a:lnTo>
                  <a:lnTo>
                    <a:pt x="1176154" y="352881"/>
                  </a:lnTo>
                  <a:lnTo>
                    <a:pt x="1189033" y="352881"/>
                  </a:lnTo>
                  <a:lnTo>
                    <a:pt x="1196760" y="332275"/>
                  </a:lnTo>
                  <a:lnTo>
                    <a:pt x="1199336" y="306517"/>
                  </a:lnTo>
                  <a:lnTo>
                    <a:pt x="1181305" y="303941"/>
                  </a:lnTo>
                  <a:lnTo>
                    <a:pt x="1150396" y="301366"/>
                  </a:lnTo>
                  <a:lnTo>
                    <a:pt x="1134941" y="293638"/>
                  </a:lnTo>
                  <a:lnTo>
                    <a:pt x="1147820" y="273032"/>
                  </a:lnTo>
                  <a:lnTo>
                    <a:pt x="1168427" y="273032"/>
                  </a:lnTo>
                  <a:lnTo>
                    <a:pt x="1183881" y="260153"/>
                  </a:lnTo>
                  <a:lnTo>
                    <a:pt x="1207063" y="244699"/>
                  </a:lnTo>
                  <a:lnTo>
                    <a:pt x="1232821" y="262729"/>
                  </a:lnTo>
                  <a:lnTo>
                    <a:pt x="1263730" y="252426"/>
                  </a:lnTo>
                  <a:lnTo>
                    <a:pt x="1281761" y="226668"/>
                  </a:lnTo>
                  <a:lnTo>
                    <a:pt x="1304943" y="190607"/>
                  </a:lnTo>
                  <a:lnTo>
                    <a:pt x="1292064" y="136516"/>
                  </a:lnTo>
                  <a:lnTo>
                    <a:pt x="1268882" y="123637"/>
                  </a:lnTo>
                  <a:lnTo>
                    <a:pt x="1258579" y="149395"/>
                  </a:lnTo>
                  <a:lnTo>
                    <a:pt x="1253427" y="167425"/>
                  </a:lnTo>
                  <a:lnTo>
                    <a:pt x="1212215" y="154547"/>
                  </a:lnTo>
                  <a:lnTo>
                    <a:pt x="1173578" y="162274"/>
                  </a:lnTo>
                  <a:lnTo>
                    <a:pt x="1150396" y="177729"/>
                  </a:lnTo>
                  <a:lnTo>
                    <a:pt x="1140093" y="151971"/>
                  </a:lnTo>
                  <a:lnTo>
                    <a:pt x="1122063" y="123637"/>
                  </a:lnTo>
                  <a:lnTo>
                    <a:pt x="1142669" y="110758"/>
                  </a:lnTo>
                  <a:lnTo>
                    <a:pt x="1171002" y="131365"/>
                  </a:lnTo>
                  <a:lnTo>
                    <a:pt x="1191608" y="121061"/>
                  </a:lnTo>
                  <a:lnTo>
                    <a:pt x="1207063" y="118486"/>
                  </a:lnTo>
                  <a:lnTo>
                    <a:pt x="1232821" y="95304"/>
                  </a:lnTo>
                  <a:lnTo>
                    <a:pt x="1245700" y="95304"/>
                  </a:lnTo>
                  <a:lnTo>
                    <a:pt x="1243124" y="74698"/>
                  </a:lnTo>
                  <a:lnTo>
                    <a:pt x="1227669" y="28334"/>
                  </a:lnTo>
                  <a:lnTo>
                    <a:pt x="1235397" y="25758"/>
                  </a:lnTo>
                  <a:lnTo>
                    <a:pt x="1315246" y="121061"/>
                  </a:lnTo>
                  <a:lnTo>
                    <a:pt x="1322973" y="115910"/>
                  </a:lnTo>
                  <a:lnTo>
                    <a:pt x="1222518" y="0"/>
                  </a:lnTo>
                  <a:lnTo>
                    <a:pt x="947005" y="88218"/>
                  </a:lnTo>
                  <a:lnTo>
                    <a:pt x="372512" y="279360"/>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nvGrpSpPr>
            <p:cNvPr id="161" name="NY"/>
            <p:cNvGrpSpPr/>
            <p:nvPr/>
          </p:nvGrpSpPr>
          <p:grpSpPr>
            <a:xfrm>
              <a:off x="6693905" y="2092073"/>
              <a:ext cx="1105684" cy="770228"/>
              <a:chOff x="6893719" y="1221581"/>
              <a:chExt cx="1193006" cy="831057"/>
            </a:xfrm>
            <a:solidFill>
              <a:srgbClr val="FFFFFF">
                <a:lumMod val="75000"/>
              </a:srgbClr>
            </a:solidFill>
          </p:grpSpPr>
          <p:sp>
            <p:nvSpPr>
              <p:cNvPr id="195" name="NY-2"/>
              <p:cNvSpPr/>
              <p:nvPr/>
            </p:nvSpPr>
            <p:spPr>
              <a:xfrm>
                <a:off x="6893719" y="1221581"/>
                <a:ext cx="978694" cy="831057"/>
              </a:xfrm>
              <a:custGeom>
                <a:avLst/>
                <a:gdLst>
                  <a:gd name="connsiteX0" fmla="*/ 0 w 978694"/>
                  <a:gd name="connsiteY0" fmla="*/ 831057 h 831057"/>
                  <a:gd name="connsiteX1" fmla="*/ 657225 w 978694"/>
                  <a:gd name="connsiteY1" fmla="*/ 647700 h 831057"/>
                  <a:gd name="connsiteX2" fmla="*/ 709612 w 978694"/>
                  <a:gd name="connsiteY2" fmla="*/ 673894 h 831057"/>
                  <a:gd name="connsiteX3" fmla="*/ 769144 w 978694"/>
                  <a:gd name="connsiteY3" fmla="*/ 733425 h 831057"/>
                  <a:gd name="connsiteX4" fmla="*/ 821531 w 978694"/>
                  <a:gd name="connsiteY4" fmla="*/ 733425 h 831057"/>
                  <a:gd name="connsiteX5" fmla="*/ 866775 w 978694"/>
                  <a:gd name="connsiteY5" fmla="*/ 747713 h 831057"/>
                  <a:gd name="connsiteX6" fmla="*/ 909637 w 978694"/>
                  <a:gd name="connsiteY6" fmla="*/ 745332 h 831057"/>
                  <a:gd name="connsiteX7" fmla="*/ 942975 w 978694"/>
                  <a:gd name="connsiteY7" fmla="*/ 757238 h 831057"/>
                  <a:gd name="connsiteX8" fmla="*/ 962025 w 978694"/>
                  <a:gd name="connsiteY8" fmla="*/ 747713 h 831057"/>
                  <a:gd name="connsiteX9" fmla="*/ 978694 w 978694"/>
                  <a:gd name="connsiteY9" fmla="*/ 690563 h 831057"/>
                  <a:gd name="connsiteX10" fmla="*/ 919162 w 978694"/>
                  <a:gd name="connsiteY10" fmla="*/ 581025 h 831057"/>
                  <a:gd name="connsiteX11" fmla="*/ 912019 w 978694"/>
                  <a:gd name="connsiteY11" fmla="*/ 507207 h 831057"/>
                  <a:gd name="connsiteX12" fmla="*/ 895350 w 978694"/>
                  <a:gd name="connsiteY12" fmla="*/ 471488 h 831057"/>
                  <a:gd name="connsiteX13" fmla="*/ 890587 w 978694"/>
                  <a:gd name="connsiteY13" fmla="*/ 383382 h 831057"/>
                  <a:gd name="connsiteX14" fmla="*/ 833437 w 978694"/>
                  <a:gd name="connsiteY14" fmla="*/ 204788 h 831057"/>
                  <a:gd name="connsiteX15" fmla="*/ 800100 w 978694"/>
                  <a:gd name="connsiteY15" fmla="*/ 176213 h 831057"/>
                  <a:gd name="connsiteX16" fmla="*/ 769144 w 978694"/>
                  <a:gd name="connsiteY16" fmla="*/ 85725 h 831057"/>
                  <a:gd name="connsiteX17" fmla="*/ 757237 w 978694"/>
                  <a:gd name="connsiteY17" fmla="*/ 50007 h 831057"/>
                  <a:gd name="connsiteX18" fmla="*/ 740569 w 978694"/>
                  <a:gd name="connsiteY18" fmla="*/ 0 h 831057"/>
                  <a:gd name="connsiteX19" fmla="*/ 528637 w 978694"/>
                  <a:gd name="connsiteY19" fmla="*/ 83344 h 831057"/>
                  <a:gd name="connsiteX20" fmla="*/ 485775 w 978694"/>
                  <a:gd name="connsiteY20" fmla="*/ 123825 h 831057"/>
                  <a:gd name="connsiteX21" fmla="*/ 471487 w 978694"/>
                  <a:gd name="connsiteY21" fmla="*/ 178594 h 831057"/>
                  <a:gd name="connsiteX22" fmla="*/ 471487 w 978694"/>
                  <a:gd name="connsiteY22" fmla="*/ 221457 h 831057"/>
                  <a:gd name="connsiteX23" fmla="*/ 461962 w 978694"/>
                  <a:gd name="connsiteY23" fmla="*/ 242888 h 831057"/>
                  <a:gd name="connsiteX24" fmla="*/ 421481 w 978694"/>
                  <a:gd name="connsiteY24" fmla="*/ 278607 h 831057"/>
                  <a:gd name="connsiteX25" fmla="*/ 411956 w 978694"/>
                  <a:gd name="connsiteY25" fmla="*/ 302419 h 831057"/>
                  <a:gd name="connsiteX26" fmla="*/ 411956 w 978694"/>
                  <a:gd name="connsiteY26" fmla="*/ 302419 h 831057"/>
                  <a:gd name="connsiteX27" fmla="*/ 435769 w 978694"/>
                  <a:gd name="connsiteY27" fmla="*/ 307182 h 831057"/>
                  <a:gd name="connsiteX28" fmla="*/ 457200 w 978694"/>
                  <a:gd name="connsiteY28" fmla="*/ 326232 h 831057"/>
                  <a:gd name="connsiteX29" fmla="*/ 435769 w 978694"/>
                  <a:gd name="connsiteY29" fmla="*/ 369094 h 831057"/>
                  <a:gd name="connsiteX30" fmla="*/ 466725 w 978694"/>
                  <a:gd name="connsiteY30" fmla="*/ 400050 h 831057"/>
                  <a:gd name="connsiteX31" fmla="*/ 461962 w 978694"/>
                  <a:gd name="connsiteY31" fmla="*/ 431007 h 831057"/>
                  <a:gd name="connsiteX32" fmla="*/ 426244 w 978694"/>
                  <a:gd name="connsiteY32" fmla="*/ 433388 h 831057"/>
                  <a:gd name="connsiteX33" fmla="*/ 373856 w 978694"/>
                  <a:gd name="connsiteY33" fmla="*/ 483394 h 831057"/>
                  <a:gd name="connsiteX34" fmla="*/ 330994 w 978694"/>
                  <a:gd name="connsiteY34" fmla="*/ 507207 h 831057"/>
                  <a:gd name="connsiteX35" fmla="*/ 309562 w 978694"/>
                  <a:gd name="connsiteY35" fmla="*/ 526257 h 831057"/>
                  <a:gd name="connsiteX36" fmla="*/ 283369 w 978694"/>
                  <a:gd name="connsiteY36" fmla="*/ 526257 h 831057"/>
                  <a:gd name="connsiteX37" fmla="*/ 235744 w 978694"/>
                  <a:gd name="connsiteY37" fmla="*/ 523875 h 831057"/>
                  <a:gd name="connsiteX38" fmla="*/ 178594 w 978694"/>
                  <a:gd name="connsiteY38" fmla="*/ 547688 h 831057"/>
                  <a:gd name="connsiteX39" fmla="*/ 123825 w 978694"/>
                  <a:gd name="connsiteY39" fmla="*/ 569119 h 831057"/>
                  <a:gd name="connsiteX40" fmla="*/ 123825 w 978694"/>
                  <a:gd name="connsiteY40" fmla="*/ 569119 h 831057"/>
                  <a:gd name="connsiteX41" fmla="*/ 109537 w 978694"/>
                  <a:gd name="connsiteY41" fmla="*/ 633413 h 831057"/>
                  <a:gd name="connsiteX42" fmla="*/ 109537 w 978694"/>
                  <a:gd name="connsiteY42" fmla="*/ 633413 h 831057"/>
                  <a:gd name="connsiteX43" fmla="*/ 140494 w 978694"/>
                  <a:gd name="connsiteY43" fmla="*/ 640557 h 831057"/>
                  <a:gd name="connsiteX44" fmla="*/ 147637 w 978694"/>
                  <a:gd name="connsiteY44" fmla="*/ 671513 h 831057"/>
                  <a:gd name="connsiteX45" fmla="*/ 138112 w 978694"/>
                  <a:gd name="connsiteY45" fmla="*/ 702469 h 831057"/>
                  <a:gd name="connsiteX46" fmla="*/ 0 w 978694"/>
                  <a:gd name="connsiteY46" fmla="*/ 831057 h 831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978694" h="831057">
                    <a:moveTo>
                      <a:pt x="0" y="831057"/>
                    </a:moveTo>
                    <a:lnTo>
                      <a:pt x="657225" y="647700"/>
                    </a:lnTo>
                    <a:lnTo>
                      <a:pt x="709612" y="673894"/>
                    </a:lnTo>
                    <a:lnTo>
                      <a:pt x="769144" y="733425"/>
                    </a:lnTo>
                    <a:lnTo>
                      <a:pt x="821531" y="733425"/>
                    </a:lnTo>
                    <a:lnTo>
                      <a:pt x="866775" y="747713"/>
                    </a:lnTo>
                    <a:lnTo>
                      <a:pt x="909637" y="745332"/>
                    </a:lnTo>
                    <a:lnTo>
                      <a:pt x="942975" y="757238"/>
                    </a:lnTo>
                    <a:lnTo>
                      <a:pt x="962025" y="747713"/>
                    </a:lnTo>
                    <a:lnTo>
                      <a:pt x="978694" y="690563"/>
                    </a:lnTo>
                    <a:lnTo>
                      <a:pt x="919162" y="581025"/>
                    </a:lnTo>
                    <a:lnTo>
                      <a:pt x="912019" y="507207"/>
                    </a:lnTo>
                    <a:lnTo>
                      <a:pt x="895350" y="471488"/>
                    </a:lnTo>
                    <a:lnTo>
                      <a:pt x="890587" y="383382"/>
                    </a:lnTo>
                    <a:lnTo>
                      <a:pt x="833437" y="204788"/>
                    </a:lnTo>
                    <a:lnTo>
                      <a:pt x="800100" y="176213"/>
                    </a:lnTo>
                    <a:lnTo>
                      <a:pt x="769144" y="85725"/>
                    </a:lnTo>
                    <a:lnTo>
                      <a:pt x="757237" y="50007"/>
                    </a:lnTo>
                    <a:lnTo>
                      <a:pt x="740569" y="0"/>
                    </a:lnTo>
                    <a:lnTo>
                      <a:pt x="528637" y="83344"/>
                    </a:lnTo>
                    <a:lnTo>
                      <a:pt x="485775" y="123825"/>
                    </a:lnTo>
                    <a:lnTo>
                      <a:pt x="471487" y="178594"/>
                    </a:lnTo>
                    <a:lnTo>
                      <a:pt x="471487" y="221457"/>
                    </a:lnTo>
                    <a:lnTo>
                      <a:pt x="461962" y="242888"/>
                    </a:lnTo>
                    <a:lnTo>
                      <a:pt x="421481" y="278607"/>
                    </a:lnTo>
                    <a:lnTo>
                      <a:pt x="411956" y="302419"/>
                    </a:lnTo>
                    <a:lnTo>
                      <a:pt x="411956" y="302419"/>
                    </a:lnTo>
                    <a:lnTo>
                      <a:pt x="435769" y="307182"/>
                    </a:lnTo>
                    <a:lnTo>
                      <a:pt x="457200" y="326232"/>
                    </a:lnTo>
                    <a:lnTo>
                      <a:pt x="435769" y="369094"/>
                    </a:lnTo>
                    <a:lnTo>
                      <a:pt x="466725" y="400050"/>
                    </a:lnTo>
                    <a:lnTo>
                      <a:pt x="461962" y="431007"/>
                    </a:lnTo>
                    <a:lnTo>
                      <a:pt x="426244" y="433388"/>
                    </a:lnTo>
                    <a:lnTo>
                      <a:pt x="373856" y="483394"/>
                    </a:lnTo>
                    <a:lnTo>
                      <a:pt x="330994" y="507207"/>
                    </a:lnTo>
                    <a:lnTo>
                      <a:pt x="309562" y="526257"/>
                    </a:lnTo>
                    <a:lnTo>
                      <a:pt x="283369" y="526257"/>
                    </a:lnTo>
                    <a:lnTo>
                      <a:pt x="235744" y="523875"/>
                    </a:lnTo>
                    <a:lnTo>
                      <a:pt x="178594" y="547688"/>
                    </a:lnTo>
                    <a:lnTo>
                      <a:pt x="123825" y="569119"/>
                    </a:lnTo>
                    <a:lnTo>
                      <a:pt x="123825" y="569119"/>
                    </a:lnTo>
                    <a:lnTo>
                      <a:pt x="109537" y="633413"/>
                    </a:lnTo>
                    <a:lnTo>
                      <a:pt x="109537" y="633413"/>
                    </a:lnTo>
                    <a:lnTo>
                      <a:pt x="140494" y="640557"/>
                    </a:lnTo>
                    <a:lnTo>
                      <a:pt x="147637" y="671513"/>
                    </a:lnTo>
                    <a:lnTo>
                      <a:pt x="138112" y="702469"/>
                    </a:lnTo>
                    <a:lnTo>
                      <a:pt x="0" y="831057"/>
                    </a:lnTo>
                    <a:close/>
                  </a:path>
                </a:pathLst>
              </a:custGeom>
              <a:pattFill prst="wdDnDiag">
                <a:fgClr>
                  <a:schemeClr val="accent2"/>
                </a:fgClr>
                <a:bgClr>
                  <a:schemeClr val="accent1"/>
                </a:bgClr>
              </a:patt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96" name="NY-1"/>
              <p:cNvSpPr/>
              <p:nvPr/>
            </p:nvSpPr>
            <p:spPr>
              <a:xfrm>
                <a:off x="7831932" y="1854994"/>
                <a:ext cx="254793" cy="192881"/>
              </a:xfrm>
              <a:custGeom>
                <a:avLst/>
                <a:gdLst>
                  <a:gd name="connsiteX0" fmla="*/ 0 w 245269"/>
                  <a:gd name="connsiteY0" fmla="*/ 192881 h 192881"/>
                  <a:gd name="connsiteX1" fmla="*/ 97632 w 245269"/>
                  <a:gd name="connsiteY1" fmla="*/ 130969 h 192881"/>
                  <a:gd name="connsiteX2" fmla="*/ 142875 w 245269"/>
                  <a:gd name="connsiteY2" fmla="*/ 92869 h 192881"/>
                  <a:gd name="connsiteX3" fmla="*/ 245269 w 245269"/>
                  <a:gd name="connsiteY3" fmla="*/ 0 h 192881"/>
                  <a:gd name="connsiteX4" fmla="*/ 226219 w 245269"/>
                  <a:gd name="connsiteY4" fmla="*/ 2381 h 192881"/>
                  <a:gd name="connsiteX5" fmla="*/ 197644 w 245269"/>
                  <a:gd name="connsiteY5" fmla="*/ 28575 h 192881"/>
                  <a:gd name="connsiteX6" fmla="*/ 166688 w 245269"/>
                  <a:gd name="connsiteY6" fmla="*/ 28575 h 192881"/>
                  <a:gd name="connsiteX7" fmla="*/ 150019 w 245269"/>
                  <a:gd name="connsiteY7" fmla="*/ 47625 h 192881"/>
                  <a:gd name="connsiteX8" fmla="*/ 126207 w 245269"/>
                  <a:gd name="connsiteY8" fmla="*/ 50006 h 192881"/>
                  <a:gd name="connsiteX9" fmla="*/ 83344 w 245269"/>
                  <a:gd name="connsiteY9" fmla="*/ 78581 h 192881"/>
                  <a:gd name="connsiteX10" fmla="*/ 54769 w 245269"/>
                  <a:gd name="connsiteY10" fmla="*/ 92869 h 192881"/>
                  <a:gd name="connsiteX11" fmla="*/ 30957 w 245269"/>
                  <a:gd name="connsiteY11" fmla="*/ 119062 h 192881"/>
                  <a:gd name="connsiteX12" fmla="*/ 0 w 245269"/>
                  <a:gd name="connsiteY12" fmla="*/ 192881 h 192881"/>
                  <a:gd name="connsiteX0" fmla="*/ 0 w 245269"/>
                  <a:gd name="connsiteY0" fmla="*/ 192881 h 192881"/>
                  <a:gd name="connsiteX1" fmla="*/ 97632 w 245269"/>
                  <a:gd name="connsiteY1" fmla="*/ 130969 h 192881"/>
                  <a:gd name="connsiteX2" fmla="*/ 142875 w 245269"/>
                  <a:gd name="connsiteY2" fmla="*/ 92869 h 192881"/>
                  <a:gd name="connsiteX3" fmla="*/ 245269 w 245269"/>
                  <a:gd name="connsiteY3" fmla="*/ 0 h 192881"/>
                  <a:gd name="connsiteX4" fmla="*/ 226219 w 245269"/>
                  <a:gd name="connsiteY4" fmla="*/ 2381 h 192881"/>
                  <a:gd name="connsiteX5" fmla="*/ 197644 w 245269"/>
                  <a:gd name="connsiteY5" fmla="*/ 28575 h 192881"/>
                  <a:gd name="connsiteX6" fmla="*/ 166688 w 245269"/>
                  <a:gd name="connsiteY6" fmla="*/ 28575 h 192881"/>
                  <a:gd name="connsiteX7" fmla="*/ 150019 w 245269"/>
                  <a:gd name="connsiteY7" fmla="*/ 47625 h 192881"/>
                  <a:gd name="connsiteX8" fmla="*/ 126207 w 245269"/>
                  <a:gd name="connsiteY8" fmla="*/ 50006 h 192881"/>
                  <a:gd name="connsiteX9" fmla="*/ 83344 w 245269"/>
                  <a:gd name="connsiteY9" fmla="*/ 78581 h 192881"/>
                  <a:gd name="connsiteX10" fmla="*/ 54769 w 245269"/>
                  <a:gd name="connsiteY10" fmla="*/ 92869 h 192881"/>
                  <a:gd name="connsiteX11" fmla="*/ 30957 w 245269"/>
                  <a:gd name="connsiteY11" fmla="*/ 119062 h 192881"/>
                  <a:gd name="connsiteX12" fmla="*/ 14288 w 245269"/>
                  <a:gd name="connsiteY12" fmla="*/ 152400 h 192881"/>
                  <a:gd name="connsiteX13" fmla="*/ 0 w 245269"/>
                  <a:gd name="connsiteY13" fmla="*/ 192881 h 192881"/>
                  <a:gd name="connsiteX0" fmla="*/ 9524 w 254793"/>
                  <a:gd name="connsiteY0" fmla="*/ 192881 h 192881"/>
                  <a:gd name="connsiteX1" fmla="*/ 107156 w 254793"/>
                  <a:gd name="connsiteY1" fmla="*/ 130969 h 192881"/>
                  <a:gd name="connsiteX2" fmla="*/ 152399 w 254793"/>
                  <a:gd name="connsiteY2" fmla="*/ 92869 h 192881"/>
                  <a:gd name="connsiteX3" fmla="*/ 254793 w 254793"/>
                  <a:gd name="connsiteY3" fmla="*/ 0 h 192881"/>
                  <a:gd name="connsiteX4" fmla="*/ 235743 w 254793"/>
                  <a:gd name="connsiteY4" fmla="*/ 2381 h 192881"/>
                  <a:gd name="connsiteX5" fmla="*/ 207168 w 254793"/>
                  <a:gd name="connsiteY5" fmla="*/ 28575 h 192881"/>
                  <a:gd name="connsiteX6" fmla="*/ 176212 w 254793"/>
                  <a:gd name="connsiteY6" fmla="*/ 28575 h 192881"/>
                  <a:gd name="connsiteX7" fmla="*/ 159543 w 254793"/>
                  <a:gd name="connsiteY7" fmla="*/ 47625 h 192881"/>
                  <a:gd name="connsiteX8" fmla="*/ 135731 w 254793"/>
                  <a:gd name="connsiteY8" fmla="*/ 50006 h 192881"/>
                  <a:gd name="connsiteX9" fmla="*/ 92868 w 254793"/>
                  <a:gd name="connsiteY9" fmla="*/ 78581 h 192881"/>
                  <a:gd name="connsiteX10" fmla="*/ 64293 w 254793"/>
                  <a:gd name="connsiteY10" fmla="*/ 92869 h 192881"/>
                  <a:gd name="connsiteX11" fmla="*/ 40481 w 254793"/>
                  <a:gd name="connsiteY11" fmla="*/ 119062 h 192881"/>
                  <a:gd name="connsiteX12" fmla="*/ 0 w 254793"/>
                  <a:gd name="connsiteY12" fmla="*/ 159544 h 192881"/>
                  <a:gd name="connsiteX13" fmla="*/ 9524 w 254793"/>
                  <a:gd name="connsiteY13" fmla="*/ 192881 h 192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4793" h="192881">
                    <a:moveTo>
                      <a:pt x="9524" y="192881"/>
                    </a:moveTo>
                    <a:lnTo>
                      <a:pt x="107156" y="130969"/>
                    </a:lnTo>
                    <a:lnTo>
                      <a:pt x="152399" y="92869"/>
                    </a:lnTo>
                    <a:lnTo>
                      <a:pt x="254793" y="0"/>
                    </a:lnTo>
                    <a:lnTo>
                      <a:pt x="235743" y="2381"/>
                    </a:lnTo>
                    <a:lnTo>
                      <a:pt x="207168" y="28575"/>
                    </a:lnTo>
                    <a:lnTo>
                      <a:pt x="176212" y="28575"/>
                    </a:lnTo>
                    <a:lnTo>
                      <a:pt x="159543" y="47625"/>
                    </a:lnTo>
                    <a:lnTo>
                      <a:pt x="135731" y="50006"/>
                    </a:lnTo>
                    <a:lnTo>
                      <a:pt x="92868" y="78581"/>
                    </a:lnTo>
                    <a:lnTo>
                      <a:pt x="64293" y="92869"/>
                    </a:lnTo>
                    <a:lnTo>
                      <a:pt x="40481" y="119062"/>
                    </a:lnTo>
                    <a:lnTo>
                      <a:pt x="0" y="159544"/>
                    </a:lnTo>
                    <a:lnTo>
                      <a:pt x="9524" y="192881"/>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sp>
          <p:nvSpPr>
            <p:cNvPr id="162" name="NM"/>
            <p:cNvSpPr/>
            <p:nvPr/>
          </p:nvSpPr>
          <p:spPr>
            <a:xfrm>
              <a:off x="2704121" y="4134771"/>
              <a:ext cx="950462" cy="1025499"/>
            </a:xfrm>
            <a:custGeom>
              <a:avLst/>
              <a:gdLst>
                <a:gd name="connsiteX0" fmla="*/ 87517 w 1026059"/>
                <a:gd name="connsiteY0" fmla="*/ 0 h 1107540"/>
                <a:gd name="connsiteX1" fmla="*/ 0 w 1026059"/>
                <a:gd name="connsiteY1" fmla="*/ 1098487 h 1107540"/>
                <a:gd name="connsiteX2" fmla="*/ 165980 w 1026059"/>
                <a:gd name="connsiteY2" fmla="*/ 1107540 h 1107540"/>
                <a:gd name="connsiteX3" fmla="*/ 172016 w 1026059"/>
                <a:gd name="connsiteY3" fmla="*/ 1029077 h 1107540"/>
                <a:gd name="connsiteX4" fmla="*/ 416459 w 1026059"/>
                <a:gd name="connsiteY4" fmla="*/ 1032095 h 1107540"/>
                <a:gd name="connsiteX5" fmla="*/ 425513 w 1026059"/>
                <a:gd name="connsiteY5" fmla="*/ 992863 h 1107540"/>
                <a:gd name="connsiteX6" fmla="*/ 1010970 w 1026059"/>
                <a:gd name="connsiteY6" fmla="*/ 1020023 h 1107540"/>
                <a:gd name="connsiteX7" fmla="*/ 1026059 w 1026059"/>
                <a:gd name="connsiteY7" fmla="*/ 54321 h 1107540"/>
                <a:gd name="connsiteX8" fmla="*/ 377228 w 1026059"/>
                <a:gd name="connsiteY8" fmla="*/ 24142 h 1107540"/>
                <a:gd name="connsiteX9" fmla="*/ 238408 w 1026059"/>
                <a:gd name="connsiteY9" fmla="*/ 9053 h 1107540"/>
                <a:gd name="connsiteX10" fmla="*/ 87517 w 1026059"/>
                <a:gd name="connsiteY10" fmla="*/ 0 h 1107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6059" h="1107540">
                  <a:moveTo>
                    <a:pt x="87517" y="0"/>
                  </a:moveTo>
                  <a:lnTo>
                    <a:pt x="0" y="1098487"/>
                  </a:lnTo>
                  <a:lnTo>
                    <a:pt x="165980" y="1107540"/>
                  </a:lnTo>
                  <a:lnTo>
                    <a:pt x="172016" y="1029077"/>
                  </a:lnTo>
                  <a:lnTo>
                    <a:pt x="416459" y="1032095"/>
                  </a:lnTo>
                  <a:lnTo>
                    <a:pt x="425513" y="992863"/>
                  </a:lnTo>
                  <a:lnTo>
                    <a:pt x="1010970" y="1020023"/>
                  </a:lnTo>
                  <a:lnTo>
                    <a:pt x="1026059" y="54321"/>
                  </a:lnTo>
                  <a:lnTo>
                    <a:pt x="377228" y="24142"/>
                  </a:lnTo>
                  <a:lnTo>
                    <a:pt x="238408" y="9053"/>
                  </a:lnTo>
                  <a:lnTo>
                    <a:pt x="87517"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3" name="NJ"/>
            <p:cNvSpPr/>
            <p:nvPr/>
          </p:nvSpPr>
          <p:spPr>
            <a:xfrm>
              <a:off x="7384337" y="2760574"/>
              <a:ext cx="203040" cy="423735"/>
            </a:xfrm>
            <a:custGeom>
              <a:avLst/>
              <a:gdLst>
                <a:gd name="connsiteX0" fmla="*/ 21431 w 219075"/>
                <a:gd name="connsiteY0" fmla="*/ 0 h 457200"/>
                <a:gd name="connsiteX1" fmla="*/ 7144 w 219075"/>
                <a:gd name="connsiteY1" fmla="*/ 64294 h 457200"/>
                <a:gd name="connsiteX2" fmla="*/ 0 w 219075"/>
                <a:gd name="connsiteY2" fmla="*/ 97631 h 457200"/>
                <a:gd name="connsiteX3" fmla="*/ 14288 w 219075"/>
                <a:gd name="connsiteY3" fmla="*/ 138113 h 457200"/>
                <a:gd name="connsiteX4" fmla="*/ 16669 w 219075"/>
                <a:gd name="connsiteY4" fmla="*/ 176213 h 457200"/>
                <a:gd name="connsiteX5" fmla="*/ 45244 w 219075"/>
                <a:gd name="connsiteY5" fmla="*/ 185738 h 457200"/>
                <a:gd name="connsiteX6" fmla="*/ 88106 w 219075"/>
                <a:gd name="connsiteY6" fmla="*/ 200025 h 457200"/>
                <a:gd name="connsiteX7" fmla="*/ 90488 w 219075"/>
                <a:gd name="connsiteY7" fmla="*/ 242888 h 457200"/>
                <a:gd name="connsiteX8" fmla="*/ 52388 w 219075"/>
                <a:gd name="connsiteY8" fmla="*/ 302419 h 457200"/>
                <a:gd name="connsiteX9" fmla="*/ 30956 w 219075"/>
                <a:gd name="connsiteY9" fmla="*/ 350044 h 457200"/>
                <a:gd name="connsiteX10" fmla="*/ 42863 w 219075"/>
                <a:gd name="connsiteY10" fmla="*/ 383381 h 457200"/>
                <a:gd name="connsiteX11" fmla="*/ 83344 w 219075"/>
                <a:gd name="connsiteY11" fmla="*/ 400050 h 457200"/>
                <a:gd name="connsiteX12" fmla="*/ 126206 w 219075"/>
                <a:gd name="connsiteY12" fmla="*/ 407194 h 457200"/>
                <a:gd name="connsiteX13" fmla="*/ 130969 w 219075"/>
                <a:gd name="connsiteY13" fmla="*/ 435769 h 457200"/>
                <a:gd name="connsiteX14" fmla="*/ 150019 w 219075"/>
                <a:gd name="connsiteY14" fmla="*/ 457200 h 457200"/>
                <a:gd name="connsiteX15" fmla="*/ 161925 w 219075"/>
                <a:gd name="connsiteY15" fmla="*/ 438150 h 457200"/>
                <a:gd name="connsiteX16" fmla="*/ 166688 w 219075"/>
                <a:gd name="connsiteY16" fmla="*/ 397669 h 457200"/>
                <a:gd name="connsiteX17" fmla="*/ 171450 w 219075"/>
                <a:gd name="connsiteY17" fmla="*/ 383381 h 457200"/>
                <a:gd name="connsiteX18" fmla="*/ 183356 w 219075"/>
                <a:gd name="connsiteY18" fmla="*/ 354806 h 457200"/>
                <a:gd name="connsiteX19" fmla="*/ 185738 w 219075"/>
                <a:gd name="connsiteY19" fmla="*/ 311944 h 457200"/>
                <a:gd name="connsiteX20" fmla="*/ 202406 w 219075"/>
                <a:gd name="connsiteY20" fmla="*/ 283369 h 457200"/>
                <a:gd name="connsiteX21" fmla="*/ 200025 w 219075"/>
                <a:gd name="connsiteY21" fmla="*/ 264319 h 457200"/>
                <a:gd name="connsiteX22" fmla="*/ 216694 w 219075"/>
                <a:gd name="connsiteY22" fmla="*/ 207169 h 457200"/>
                <a:gd name="connsiteX23" fmla="*/ 219075 w 219075"/>
                <a:gd name="connsiteY23" fmla="*/ 169069 h 457200"/>
                <a:gd name="connsiteX24" fmla="*/ 192881 w 219075"/>
                <a:gd name="connsiteY24" fmla="*/ 145256 h 457200"/>
                <a:gd name="connsiteX25" fmla="*/ 171450 w 219075"/>
                <a:gd name="connsiteY25" fmla="*/ 147638 h 457200"/>
                <a:gd name="connsiteX26" fmla="*/ 166688 w 219075"/>
                <a:gd name="connsiteY26" fmla="*/ 138113 h 457200"/>
                <a:gd name="connsiteX27" fmla="*/ 159544 w 219075"/>
                <a:gd name="connsiteY27" fmla="*/ 119063 h 457200"/>
                <a:gd name="connsiteX28" fmla="*/ 171450 w 219075"/>
                <a:gd name="connsiteY28" fmla="*/ 73819 h 457200"/>
                <a:gd name="connsiteX29" fmla="*/ 192881 w 219075"/>
                <a:gd name="connsiteY29" fmla="*/ 38100 h 457200"/>
                <a:gd name="connsiteX30" fmla="*/ 164306 w 219075"/>
                <a:gd name="connsiteY30" fmla="*/ 16669 h 457200"/>
                <a:gd name="connsiteX31" fmla="*/ 111919 w 219075"/>
                <a:gd name="connsiteY31" fmla="*/ 21431 h 457200"/>
                <a:gd name="connsiteX32" fmla="*/ 21431 w 219075"/>
                <a:gd name="connsiteY32" fmla="*/ 0 h 457200"/>
                <a:gd name="connsiteX0" fmla="*/ 11906 w 219075"/>
                <a:gd name="connsiteY0" fmla="*/ 0 h 457200"/>
                <a:gd name="connsiteX1" fmla="*/ 7144 w 219075"/>
                <a:gd name="connsiteY1" fmla="*/ 64294 h 457200"/>
                <a:gd name="connsiteX2" fmla="*/ 0 w 219075"/>
                <a:gd name="connsiteY2" fmla="*/ 97631 h 457200"/>
                <a:gd name="connsiteX3" fmla="*/ 14288 w 219075"/>
                <a:gd name="connsiteY3" fmla="*/ 138113 h 457200"/>
                <a:gd name="connsiteX4" fmla="*/ 16669 w 219075"/>
                <a:gd name="connsiteY4" fmla="*/ 176213 h 457200"/>
                <a:gd name="connsiteX5" fmla="*/ 45244 w 219075"/>
                <a:gd name="connsiteY5" fmla="*/ 185738 h 457200"/>
                <a:gd name="connsiteX6" fmla="*/ 88106 w 219075"/>
                <a:gd name="connsiteY6" fmla="*/ 200025 h 457200"/>
                <a:gd name="connsiteX7" fmla="*/ 90488 w 219075"/>
                <a:gd name="connsiteY7" fmla="*/ 242888 h 457200"/>
                <a:gd name="connsiteX8" fmla="*/ 52388 w 219075"/>
                <a:gd name="connsiteY8" fmla="*/ 302419 h 457200"/>
                <a:gd name="connsiteX9" fmla="*/ 30956 w 219075"/>
                <a:gd name="connsiteY9" fmla="*/ 350044 h 457200"/>
                <a:gd name="connsiteX10" fmla="*/ 42863 w 219075"/>
                <a:gd name="connsiteY10" fmla="*/ 383381 h 457200"/>
                <a:gd name="connsiteX11" fmla="*/ 83344 w 219075"/>
                <a:gd name="connsiteY11" fmla="*/ 400050 h 457200"/>
                <a:gd name="connsiteX12" fmla="*/ 126206 w 219075"/>
                <a:gd name="connsiteY12" fmla="*/ 407194 h 457200"/>
                <a:gd name="connsiteX13" fmla="*/ 130969 w 219075"/>
                <a:gd name="connsiteY13" fmla="*/ 435769 h 457200"/>
                <a:gd name="connsiteX14" fmla="*/ 150019 w 219075"/>
                <a:gd name="connsiteY14" fmla="*/ 457200 h 457200"/>
                <a:gd name="connsiteX15" fmla="*/ 161925 w 219075"/>
                <a:gd name="connsiteY15" fmla="*/ 438150 h 457200"/>
                <a:gd name="connsiteX16" fmla="*/ 166688 w 219075"/>
                <a:gd name="connsiteY16" fmla="*/ 397669 h 457200"/>
                <a:gd name="connsiteX17" fmla="*/ 171450 w 219075"/>
                <a:gd name="connsiteY17" fmla="*/ 383381 h 457200"/>
                <a:gd name="connsiteX18" fmla="*/ 183356 w 219075"/>
                <a:gd name="connsiteY18" fmla="*/ 354806 h 457200"/>
                <a:gd name="connsiteX19" fmla="*/ 185738 w 219075"/>
                <a:gd name="connsiteY19" fmla="*/ 311944 h 457200"/>
                <a:gd name="connsiteX20" fmla="*/ 202406 w 219075"/>
                <a:gd name="connsiteY20" fmla="*/ 283369 h 457200"/>
                <a:gd name="connsiteX21" fmla="*/ 200025 w 219075"/>
                <a:gd name="connsiteY21" fmla="*/ 264319 h 457200"/>
                <a:gd name="connsiteX22" fmla="*/ 216694 w 219075"/>
                <a:gd name="connsiteY22" fmla="*/ 207169 h 457200"/>
                <a:gd name="connsiteX23" fmla="*/ 219075 w 219075"/>
                <a:gd name="connsiteY23" fmla="*/ 169069 h 457200"/>
                <a:gd name="connsiteX24" fmla="*/ 192881 w 219075"/>
                <a:gd name="connsiteY24" fmla="*/ 145256 h 457200"/>
                <a:gd name="connsiteX25" fmla="*/ 171450 w 219075"/>
                <a:gd name="connsiteY25" fmla="*/ 147638 h 457200"/>
                <a:gd name="connsiteX26" fmla="*/ 166688 w 219075"/>
                <a:gd name="connsiteY26" fmla="*/ 138113 h 457200"/>
                <a:gd name="connsiteX27" fmla="*/ 159544 w 219075"/>
                <a:gd name="connsiteY27" fmla="*/ 119063 h 457200"/>
                <a:gd name="connsiteX28" fmla="*/ 171450 w 219075"/>
                <a:gd name="connsiteY28" fmla="*/ 73819 h 457200"/>
                <a:gd name="connsiteX29" fmla="*/ 192881 w 219075"/>
                <a:gd name="connsiteY29" fmla="*/ 38100 h 457200"/>
                <a:gd name="connsiteX30" fmla="*/ 164306 w 219075"/>
                <a:gd name="connsiteY30" fmla="*/ 16669 h 457200"/>
                <a:gd name="connsiteX31" fmla="*/ 111919 w 219075"/>
                <a:gd name="connsiteY31" fmla="*/ 21431 h 457200"/>
                <a:gd name="connsiteX32" fmla="*/ 11906 w 219075"/>
                <a:gd name="connsiteY32" fmla="*/ 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19075" h="457200">
                  <a:moveTo>
                    <a:pt x="11906" y="0"/>
                  </a:moveTo>
                  <a:lnTo>
                    <a:pt x="7144" y="64294"/>
                  </a:lnTo>
                  <a:lnTo>
                    <a:pt x="0" y="97631"/>
                  </a:lnTo>
                  <a:lnTo>
                    <a:pt x="14288" y="138113"/>
                  </a:lnTo>
                  <a:lnTo>
                    <a:pt x="16669" y="176213"/>
                  </a:lnTo>
                  <a:lnTo>
                    <a:pt x="45244" y="185738"/>
                  </a:lnTo>
                  <a:lnTo>
                    <a:pt x="88106" y="200025"/>
                  </a:lnTo>
                  <a:lnTo>
                    <a:pt x="90488" y="242888"/>
                  </a:lnTo>
                  <a:lnTo>
                    <a:pt x="52388" y="302419"/>
                  </a:lnTo>
                  <a:lnTo>
                    <a:pt x="30956" y="350044"/>
                  </a:lnTo>
                  <a:lnTo>
                    <a:pt x="42863" y="383381"/>
                  </a:lnTo>
                  <a:lnTo>
                    <a:pt x="83344" y="400050"/>
                  </a:lnTo>
                  <a:lnTo>
                    <a:pt x="126206" y="407194"/>
                  </a:lnTo>
                  <a:lnTo>
                    <a:pt x="130969" y="435769"/>
                  </a:lnTo>
                  <a:lnTo>
                    <a:pt x="150019" y="457200"/>
                  </a:lnTo>
                  <a:lnTo>
                    <a:pt x="161925" y="438150"/>
                  </a:lnTo>
                  <a:lnTo>
                    <a:pt x="166688" y="397669"/>
                  </a:lnTo>
                  <a:lnTo>
                    <a:pt x="171450" y="383381"/>
                  </a:lnTo>
                  <a:lnTo>
                    <a:pt x="183356" y="354806"/>
                  </a:lnTo>
                  <a:lnTo>
                    <a:pt x="185738" y="311944"/>
                  </a:lnTo>
                  <a:lnTo>
                    <a:pt x="202406" y="283369"/>
                  </a:lnTo>
                  <a:lnTo>
                    <a:pt x="200025" y="264319"/>
                  </a:lnTo>
                  <a:lnTo>
                    <a:pt x="216694" y="207169"/>
                  </a:lnTo>
                  <a:lnTo>
                    <a:pt x="219075" y="169069"/>
                  </a:lnTo>
                  <a:lnTo>
                    <a:pt x="192881" y="145256"/>
                  </a:lnTo>
                  <a:lnTo>
                    <a:pt x="171450" y="147638"/>
                  </a:lnTo>
                  <a:lnTo>
                    <a:pt x="166688" y="138113"/>
                  </a:lnTo>
                  <a:lnTo>
                    <a:pt x="159544" y="119063"/>
                  </a:lnTo>
                  <a:lnTo>
                    <a:pt x="171450" y="73819"/>
                  </a:lnTo>
                  <a:lnTo>
                    <a:pt x="192881" y="38100"/>
                  </a:lnTo>
                  <a:lnTo>
                    <a:pt x="164306" y="16669"/>
                  </a:lnTo>
                  <a:lnTo>
                    <a:pt x="111919" y="21431"/>
                  </a:lnTo>
                  <a:lnTo>
                    <a:pt x="11906" y="0"/>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4" name="NH"/>
            <p:cNvSpPr/>
            <p:nvPr/>
          </p:nvSpPr>
          <p:spPr>
            <a:xfrm>
              <a:off x="7572664" y="1967542"/>
              <a:ext cx="229523" cy="475231"/>
            </a:xfrm>
            <a:custGeom>
              <a:avLst/>
              <a:gdLst>
                <a:gd name="connsiteX0" fmla="*/ 45093 w 240499"/>
                <a:gd name="connsiteY0" fmla="*/ 0 h 498536"/>
                <a:gd name="connsiteX1" fmla="*/ 17536 w 240499"/>
                <a:gd name="connsiteY1" fmla="*/ 25052 h 498536"/>
                <a:gd name="connsiteX2" fmla="*/ 27557 w 240499"/>
                <a:gd name="connsiteY2" fmla="*/ 95198 h 498536"/>
                <a:gd name="connsiteX3" fmla="*/ 45093 w 240499"/>
                <a:gd name="connsiteY3" fmla="*/ 120250 h 498536"/>
                <a:gd name="connsiteX4" fmla="*/ 47599 w 240499"/>
                <a:gd name="connsiteY4" fmla="*/ 130271 h 498536"/>
                <a:gd name="connsiteX5" fmla="*/ 47599 w 240499"/>
                <a:gd name="connsiteY5" fmla="*/ 142797 h 498536"/>
                <a:gd name="connsiteX6" fmla="*/ 17536 w 240499"/>
                <a:gd name="connsiteY6" fmla="*/ 187891 h 498536"/>
                <a:gd name="connsiteX7" fmla="*/ 17536 w 240499"/>
                <a:gd name="connsiteY7" fmla="*/ 200417 h 498536"/>
                <a:gd name="connsiteX8" fmla="*/ 20041 w 240499"/>
                <a:gd name="connsiteY8" fmla="*/ 217953 h 498536"/>
                <a:gd name="connsiteX9" fmla="*/ 5010 w 240499"/>
                <a:gd name="connsiteY9" fmla="*/ 255531 h 498536"/>
                <a:gd name="connsiteX10" fmla="*/ 20041 w 240499"/>
                <a:gd name="connsiteY10" fmla="*/ 280583 h 498536"/>
                <a:gd name="connsiteX11" fmla="*/ 5010 w 240499"/>
                <a:gd name="connsiteY11" fmla="*/ 308140 h 498536"/>
                <a:gd name="connsiteX12" fmla="*/ 0 w 240499"/>
                <a:gd name="connsiteY12" fmla="*/ 338203 h 498536"/>
                <a:gd name="connsiteX13" fmla="*/ 25052 w 240499"/>
                <a:gd name="connsiteY13" fmla="*/ 413359 h 498536"/>
                <a:gd name="connsiteX14" fmla="*/ 35073 w 240499"/>
                <a:gd name="connsiteY14" fmla="*/ 438411 h 498536"/>
                <a:gd name="connsiteX15" fmla="*/ 30062 w 240499"/>
                <a:gd name="connsiteY15" fmla="*/ 470979 h 498536"/>
                <a:gd name="connsiteX16" fmla="*/ 47599 w 240499"/>
                <a:gd name="connsiteY16" fmla="*/ 498536 h 498536"/>
                <a:gd name="connsiteX17" fmla="*/ 175364 w 240499"/>
                <a:gd name="connsiteY17" fmla="*/ 453442 h 498536"/>
                <a:gd name="connsiteX18" fmla="*/ 210437 w 240499"/>
                <a:gd name="connsiteY18" fmla="*/ 433401 h 498536"/>
                <a:gd name="connsiteX19" fmla="*/ 240499 w 240499"/>
                <a:gd name="connsiteY19" fmla="*/ 388307 h 498536"/>
                <a:gd name="connsiteX20" fmla="*/ 232984 w 240499"/>
                <a:gd name="connsiteY20" fmla="*/ 348224 h 498536"/>
                <a:gd name="connsiteX21" fmla="*/ 197911 w 240499"/>
                <a:gd name="connsiteY21" fmla="*/ 310646 h 498536"/>
                <a:gd name="connsiteX22" fmla="*/ 187890 w 240499"/>
                <a:gd name="connsiteY22" fmla="*/ 280583 h 498536"/>
                <a:gd name="connsiteX23" fmla="*/ 45093 w 240499"/>
                <a:gd name="connsiteY23" fmla="*/ 0 h 498536"/>
                <a:gd name="connsiteX0" fmla="*/ 45093 w 240499"/>
                <a:gd name="connsiteY0" fmla="*/ 0 h 498536"/>
                <a:gd name="connsiteX1" fmla="*/ 17536 w 240499"/>
                <a:gd name="connsiteY1" fmla="*/ 25052 h 498536"/>
                <a:gd name="connsiteX2" fmla="*/ 27557 w 240499"/>
                <a:gd name="connsiteY2" fmla="*/ 95198 h 498536"/>
                <a:gd name="connsiteX3" fmla="*/ 45093 w 240499"/>
                <a:gd name="connsiteY3" fmla="*/ 120250 h 498536"/>
                <a:gd name="connsiteX4" fmla="*/ 47599 w 240499"/>
                <a:gd name="connsiteY4" fmla="*/ 130271 h 498536"/>
                <a:gd name="connsiteX5" fmla="*/ 47599 w 240499"/>
                <a:gd name="connsiteY5" fmla="*/ 142797 h 498536"/>
                <a:gd name="connsiteX6" fmla="*/ 17536 w 240499"/>
                <a:gd name="connsiteY6" fmla="*/ 187891 h 498536"/>
                <a:gd name="connsiteX7" fmla="*/ 17536 w 240499"/>
                <a:gd name="connsiteY7" fmla="*/ 200417 h 498536"/>
                <a:gd name="connsiteX8" fmla="*/ 20041 w 240499"/>
                <a:gd name="connsiteY8" fmla="*/ 217953 h 498536"/>
                <a:gd name="connsiteX9" fmla="*/ 5010 w 240499"/>
                <a:gd name="connsiteY9" fmla="*/ 255531 h 498536"/>
                <a:gd name="connsiteX10" fmla="*/ 20041 w 240499"/>
                <a:gd name="connsiteY10" fmla="*/ 280583 h 498536"/>
                <a:gd name="connsiteX11" fmla="*/ 5010 w 240499"/>
                <a:gd name="connsiteY11" fmla="*/ 308140 h 498536"/>
                <a:gd name="connsiteX12" fmla="*/ 0 w 240499"/>
                <a:gd name="connsiteY12" fmla="*/ 338203 h 498536"/>
                <a:gd name="connsiteX13" fmla="*/ 25052 w 240499"/>
                <a:gd name="connsiteY13" fmla="*/ 413359 h 498536"/>
                <a:gd name="connsiteX14" fmla="*/ 30062 w 240499"/>
                <a:gd name="connsiteY14" fmla="*/ 470979 h 498536"/>
                <a:gd name="connsiteX15" fmla="*/ 47599 w 240499"/>
                <a:gd name="connsiteY15" fmla="*/ 498536 h 498536"/>
                <a:gd name="connsiteX16" fmla="*/ 175364 w 240499"/>
                <a:gd name="connsiteY16" fmla="*/ 453442 h 498536"/>
                <a:gd name="connsiteX17" fmla="*/ 210437 w 240499"/>
                <a:gd name="connsiteY17" fmla="*/ 433401 h 498536"/>
                <a:gd name="connsiteX18" fmla="*/ 240499 w 240499"/>
                <a:gd name="connsiteY18" fmla="*/ 388307 h 498536"/>
                <a:gd name="connsiteX19" fmla="*/ 232984 w 240499"/>
                <a:gd name="connsiteY19" fmla="*/ 348224 h 498536"/>
                <a:gd name="connsiteX20" fmla="*/ 197911 w 240499"/>
                <a:gd name="connsiteY20" fmla="*/ 310646 h 498536"/>
                <a:gd name="connsiteX21" fmla="*/ 187890 w 240499"/>
                <a:gd name="connsiteY21" fmla="*/ 280583 h 498536"/>
                <a:gd name="connsiteX22" fmla="*/ 45093 w 240499"/>
                <a:gd name="connsiteY22" fmla="*/ 0 h 498536"/>
                <a:gd name="connsiteX0" fmla="*/ 52213 w 247619"/>
                <a:gd name="connsiteY0" fmla="*/ 0 h 498536"/>
                <a:gd name="connsiteX1" fmla="*/ 24656 w 247619"/>
                <a:gd name="connsiteY1" fmla="*/ 25052 h 498536"/>
                <a:gd name="connsiteX2" fmla="*/ 34677 w 247619"/>
                <a:gd name="connsiteY2" fmla="*/ 95198 h 498536"/>
                <a:gd name="connsiteX3" fmla="*/ 52213 w 247619"/>
                <a:gd name="connsiteY3" fmla="*/ 120250 h 498536"/>
                <a:gd name="connsiteX4" fmla="*/ 54719 w 247619"/>
                <a:gd name="connsiteY4" fmla="*/ 130271 h 498536"/>
                <a:gd name="connsiteX5" fmla="*/ 54719 w 247619"/>
                <a:gd name="connsiteY5" fmla="*/ 142797 h 498536"/>
                <a:gd name="connsiteX6" fmla="*/ 24656 w 247619"/>
                <a:gd name="connsiteY6" fmla="*/ 187891 h 498536"/>
                <a:gd name="connsiteX7" fmla="*/ 24656 w 247619"/>
                <a:gd name="connsiteY7" fmla="*/ 200417 h 498536"/>
                <a:gd name="connsiteX8" fmla="*/ 27161 w 247619"/>
                <a:gd name="connsiteY8" fmla="*/ 217953 h 498536"/>
                <a:gd name="connsiteX9" fmla="*/ 12130 w 247619"/>
                <a:gd name="connsiteY9" fmla="*/ 255531 h 498536"/>
                <a:gd name="connsiteX10" fmla="*/ 27161 w 247619"/>
                <a:gd name="connsiteY10" fmla="*/ 280583 h 498536"/>
                <a:gd name="connsiteX11" fmla="*/ 12130 w 247619"/>
                <a:gd name="connsiteY11" fmla="*/ 308140 h 498536"/>
                <a:gd name="connsiteX12" fmla="*/ 0 w 247619"/>
                <a:gd name="connsiteY12" fmla="*/ 340585 h 498536"/>
                <a:gd name="connsiteX13" fmla="*/ 32172 w 247619"/>
                <a:gd name="connsiteY13" fmla="*/ 413359 h 498536"/>
                <a:gd name="connsiteX14" fmla="*/ 37182 w 247619"/>
                <a:gd name="connsiteY14" fmla="*/ 470979 h 498536"/>
                <a:gd name="connsiteX15" fmla="*/ 54719 w 247619"/>
                <a:gd name="connsiteY15" fmla="*/ 498536 h 498536"/>
                <a:gd name="connsiteX16" fmla="*/ 182484 w 247619"/>
                <a:gd name="connsiteY16" fmla="*/ 453442 h 498536"/>
                <a:gd name="connsiteX17" fmla="*/ 217557 w 247619"/>
                <a:gd name="connsiteY17" fmla="*/ 433401 h 498536"/>
                <a:gd name="connsiteX18" fmla="*/ 247619 w 247619"/>
                <a:gd name="connsiteY18" fmla="*/ 388307 h 498536"/>
                <a:gd name="connsiteX19" fmla="*/ 240104 w 247619"/>
                <a:gd name="connsiteY19" fmla="*/ 348224 h 498536"/>
                <a:gd name="connsiteX20" fmla="*/ 205031 w 247619"/>
                <a:gd name="connsiteY20" fmla="*/ 310646 h 498536"/>
                <a:gd name="connsiteX21" fmla="*/ 195010 w 247619"/>
                <a:gd name="connsiteY21" fmla="*/ 280583 h 498536"/>
                <a:gd name="connsiteX22" fmla="*/ 52213 w 247619"/>
                <a:gd name="connsiteY22" fmla="*/ 0 h 498536"/>
                <a:gd name="connsiteX0" fmla="*/ 52213 w 247619"/>
                <a:gd name="connsiteY0" fmla="*/ 0 h 498536"/>
                <a:gd name="connsiteX1" fmla="*/ 24656 w 247619"/>
                <a:gd name="connsiteY1" fmla="*/ 25052 h 498536"/>
                <a:gd name="connsiteX2" fmla="*/ 34677 w 247619"/>
                <a:gd name="connsiteY2" fmla="*/ 95198 h 498536"/>
                <a:gd name="connsiteX3" fmla="*/ 52213 w 247619"/>
                <a:gd name="connsiteY3" fmla="*/ 120250 h 498536"/>
                <a:gd name="connsiteX4" fmla="*/ 54719 w 247619"/>
                <a:gd name="connsiteY4" fmla="*/ 130271 h 498536"/>
                <a:gd name="connsiteX5" fmla="*/ 54719 w 247619"/>
                <a:gd name="connsiteY5" fmla="*/ 142797 h 498536"/>
                <a:gd name="connsiteX6" fmla="*/ 24656 w 247619"/>
                <a:gd name="connsiteY6" fmla="*/ 187891 h 498536"/>
                <a:gd name="connsiteX7" fmla="*/ 24656 w 247619"/>
                <a:gd name="connsiteY7" fmla="*/ 200417 h 498536"/>
                <a:gd name="connsiteX8" fmla="*/ 27161 w 247619"/>
                <a:gd name="connsiteY8" fmla="*/ 217953 h 498536"/>
                <a:gd name="connsiteX9" fmla="*/ 12130 w 247619"/>
                <a:gd name="connsiteY9" fmla="*/ 255531 h 498536"/>
                <a:gd name="connsiteX10" fmla="*/ 27161 w 247619"/>
                <a:gd name="connsiteY10" fmla="*/ 280583 h 498536"/>
                <a:gd name="connsiteX11" fmla="*/ 12130 w 247619"/>
                <a:gd name="connsiteY11" fmla="*/ 308140 h 498536"/>
                <a:gd name="connsiteX12" fmla="*/ 0 w 247619"/>
                <a:gd name="connsiteY12" fmla="*/ 340585 h 498536"/>
                <a:gd name="connsiteX13" fmla="*/ 25053 w 247619"/>
                <a:gd name="connsiteY13" fmla="*/ 413359 h 498536"/>
                <a:gd name="connsiteX14" fmla="*/ 37182 w 247619"/>
                <a:gd name="connsiteY14" fmla="*/ 470979 h 498536"/>
                <a:gd name="connsiteX15" fmla="*/ 54719 w 247619"/>
                <a:gd name="connsiteY15" fmla="*/ 498536 h 498536"/>
                <a:gd name="connsiteX16" fmla="*/ 182484 w 247619"/>
                <a:gd name="connsiteY16" fmla="*/ 453442 h 498536"/>
                <a:gd name="connsiteX17" fmla="*/ 217557 w 247619"/>
                <a:gd name="connsiteY17" fmla="*/ 433401 h 498536"/>
                <a:gd name="connsiteX18" fmla="*/ 247619 w 247619"/>
                <a:gd name="connsiteY18" fmla="*/ 388307 h 498536"/>
                <a:gd name="connsiteX19" fmla="*/ 240104 w 247619"/>
                <a:gd name="connsiteY19" fmla="*/ 348224 h 498536"/>
                <a:gd name="connsiteX20" fmla="*/ 205031 w 247619"/>
                <a:gd name="connsiteY20" fmla="*/ 310646 h 498536"/>
                <a:gd name="connsiteX21" fmla="*/ 195010 w 247619"/>
                <a:gd name="connsiteY21" fmla="*/ 280583 h 498536"/>
                <a:gd name="connsiteX22" fmla="*/ 52213 w 247619"/>
                <a:gd name="connsiteY22" fmla="*/ 0 h 498536"/>
                <a:gd name="connsiteX0" fmla="*/ 52213 w 247619"/>
                <a:gd name="connsiteY0" fmla="*/ 0 h 512826"/>
                <a:gd name="connsiteX1" fmla="*/ 24656 w 247619"/>
                <a:gd name="connsiteY1" fmla="*/ 25052 h 512826"/>
                <a:gd name="connsiteX2" fmla="*/ 34677 w 247619"/>
                <a:gd name="connsiteY2" fmla="*/ 95198 h 512826"/>
                <a:gd name="connsiteX3" fmla="*/ 52213 w 247619"/>
                <a:gd name="connsiteY3" fmla="*/ 120250 h 512826"/>
                <a:gd name="connsiteX4" fmla="*/ 54719 w 247619"/>
                <a:gd name="connsiteY4" fmla="*/ 130271 h 512826"/>
                <a:gd name="connsiteX5" fmla="*/ 54719 w 247619"/>
                <a:gd name="connsiteY5" fmla="*/ 142797 h 512826"/>
                <a:gd name="connsiteX6" fmla="*/ 24656 w 247619"/>
                <a:gd name="connsiteY6" fmla="*/ 187891 h 512826"/>
                <a:gd name="connsiteX7" fmla="*/ 24656 w 247619"/>
                <a:gd name="connsiteY7" fmla="*/ 200417 h 512826"/>
                <a:gd name="connsiteX8" fmla="*/ 27161 w 247619"/>
                <a:gd name="connsiteY8" fmla="*/ 217953 h 512826"/>
                <a:gd name="connsiteX9" fmla="*/ 12130 w 247619"/>
                <a:gd name="connsiteY9" fmla="*/ 255531 h 512826"/>
                <a:gd name="connsiteX10" fmla="*/ 27161 w 247619"/>
                <a:gd name="connsiteY10" fmla="*/ 280583 h 512826"/>
                <a:gd name="connsiteX11" fmla="*/ 12130 w 247619"/>
                <a:gd name="connsiteY11" fmla="*/ 308140 h 512826"/>
                <a:gd name="connsiteX12" fmla="*/ 0 w 247619"/>
                <a:gd name="connsiteY12" fmla="*/ 340585 h 512826"/>
                <a:gd name="connsiteX13" fmla="*/ 25053 w 247619"/>
                <a:gd name="connsiteY13" fmla="*/ 413359 h 512826"/>
                <a:gd name="connsiteX14" fmla="*/ 37182 w 247619"/>
                <a:gd name="connsiteY14" fmla="*/ 470979 h 512826"/>
                <a:gd name="connsiteX15" fmla="*/ 54719 w 247619"/>
                <a:gd name="connsiteY15" fmla="*/ 512826 h 512826"/>
                <a:gd name="connsiteX16" fmla="*/ 182484 w 247619"/>
                <a:gd name="connsiteY16" fmla="*/ 453442 h 512826"/>
                <a:gd name="connsiteX17" fmla="*/ 217557 w 247619"/>
                <a:gd name="connsiteY17" fmla="*/ 433401 h 512826"/>
                <a:gd name="connsiteX18" fmla="*/ 247619 w 247619"/>
                <a:gd name="connsiteY18" fmla="*/ 388307 h 512826"/>
                <a:gd name="connsiteX19" fmla="*/ 240104 w 247619"/>
                <a:gd name="connsiteY19" fmla="*/ 348224 h 512826"/>
                <a:gd name="connsiteX20" fmla="*/ 205031 w 247619"/>
                <a:gd name="connsiteY20" fmla="*/ 310646 h 512826"/>
                <a:gd name="connsiteX21" fmla="*/ 195010 w 247619"/>
                <a:gd name="connsiteY21" fmla="*/ 280583 h 512826"/>
                <a:gd name="connsiteX22" fmla="*/ 52213 w 247619"/>
                <a:gd name="connsiteY22" fmla="*/ 0 h 5128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7619" h="512826">
                  <a:moveTo>
                    <a:pt x="52213" y="0"/>
                  </a:moveTo>
                  <a:lnTo>
                    <a:pt x="24656" y="25052"/>
                  </a:lnTo>
                  <a:lnTo>
                    <a:pt x="34677" y="95198"/>
                  </a:lnTo>
                  <a:lnTo>
                    <a:pt x="52213" y="120250"/>
                  </a:lnTo>
                  <a:lnTo>
                    <a:pt x="54719" y="130271"/>
                  </a:lnTo>
                  <a:lnTo>
                    <a:pt x="54719" y="142797"/>
                  </a:lnTo>
                  <a:lnTo>
                    <a:pt x="24656" y="187891"/>
                  </a:lnTo>
                  <a:lnTo>
                    <a:pt x="24656" y="200417"/>
                  </a:lnTo>
                  <a:lnTo>
                    <a:pt x="27161" y="217953"/>
                  </a:lnTo>
                  <a:lnTo>
                    <a:pt x="12130" y="255531"/>
                  </a:lnTo>
                  <a:lnTo>
                    <a:pt x="27161" y="280583"/>
                  </a:lnTo>
                  <a:lnTo>
                    <a:pt x="12130" y="308140"/>
                  </a:lnTo>
                  <a:lnTo>
                    <a:pt x="0" y="340585"/>
                  </a:lnTo>
                  <a:lnTo>
                    <a:pt x="25053" y="413359"/>
                  </a:lnTo>
                  <a:lnTo>
                    <a:pt x="37182" y="470979"/>
                  </a:lnTo>
                  <a:lnTo>
                    <a:pt x="54719" y="512826"/>
                  </a:lnTo>
                  <a:lnTo>
                    <a:pt x="182484" y="453442"/>
                  </a:lnTo>
                  <a:lnTo>
                    <a:pt x="217557" y="433401"/>
                  </a:lnTo>
                  <a:lnTo>
                    <a:pt x="247619" y="388307"/>
                  </a:lnTo>
                  <a:lnTo>
                    <a:pt x="240104" y="348224"/>
                  </a:lnTo>
                  <a:lnTo>
                    <a:pt x="205031" y="310646"/>
                  </a:lnTo>
                  <a:lnTo>
                    <a:pt x="195010" y="280583"/>
                  </a:lnTo>
                  <a:lnTo>
                    <a:pt x="52213"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5" name="NV"/>
            <p:cNvSpPr/>
            <p:nvPr/>
          </p:nvSpPr>
          <p:spPr>
            <a:xfrm>
              <a:off x="1290198" y="2979799"/>
              <a:ext cx="907795" cy="1387439"/>
            </a:xfrm>
            <a:custGeom>
              <a:avLst/>
              <a:gdLst>
                <a:gd name="connsiteX0" fmla="*/ 111660 w 965703"/>
                <a:gd name="connsiteY0" fmla="*/ 0 h 1481751"/>
                <a:gd name="connsiteX1" fmla="*/ 0 w 965703"/>
                <a:gd name="connsiteY1" fmla="*/ 552262 h 1481751"/>
                <a:gd name="connsiteX2" fmla="*/ 669957 w 965703"/>
                <a:gd name="connsiteY2" fmla="*/ 1481751 h 1481751"/>
                <a:gd name="connsiteX3" fmla="*/ 700135 w 965703"/>
                <a:gd name="connsiteY3" fmla="*/ 1421394 h 1481751"/>
                <a:gd name="connsiteX4" fmla="*/ 688064 w 965703"/>
                <a:gd name="connsiteY4" fmla="*/ 1351984 h 1481751"/>
                <a:gd name="connsiteX5" fmla="*/ 712206 w 965703"/>
                <a:gd name="connsiteY5" fmla="*/ 1276539 h 1481751"/>
                <a:gd name="connsiteX6" fmla="*/ 808777 w 965703"/>
                <a:gd name="connsiteY6" fmla="*/ 1309735 h 1481751"/>
                <a:gd name="connsiteX7" fmla="*/ 965703 w 965703"/>
                <a:gd name="connsiteY7" fmla="*/ 178052 h 1481751"/>
                <a:gd name="connsiteX8" fmla="*/ 111660 w 965703"/>
                <a:gd name="connsiteY8" fmla="*/ 0 h 1481751"/>
                <a:gd name="connsiteX0" fmla="*/ 125955 w 979998"/>
                <a:gd name="connsiteY0" fmla="*/ 0 h 1481751"/>
                <a:gd name="connsiteX1" fmla="*/ 0 w 979998"/>
                <a:gd name="connsiteY1" fmla="*/ 552491 h 1481751"/>
                <a:gd name="connsiteX2" fmla="*/ 684252 w 979998"/>
                <a:gd name="connsiteY2" fmla="*/ 1481751 h 1481751"/>
                <a:gd name="connsiteX3" fmla="*/ 714430 w 979998"/>
                <a:gd name="connsiteY3" fmla="*/ 1421394 h 1481751"/>
                <a:gd name="connsiteX4" fmla="*/ 702359 w 979998"/>
                <a:gd name="connsiteY4" fmla="*/ 1351984 h 1481751"/>
                <a:gd name="connsiteX5" fmla="*/ 726501 w 979998"/>
                <a:gd name="connsiteY5" fmla="*/ 1276539 h 1481751"/>
                <a:gd name="connsiteX6" fmla="*/ 823072 w 979998"/>
                <a:gd name="connsiteY6" fmla="*/ 1309735 h 1481751"/>
                <a:gd name="connsiteX7" fmla="*/ 979998 w 979998"/>
                <a:gd name="connsiteY7" fmla="*/ 178052 h 1481751"/>
                <a:gd name="connsiteX8" fmla="*/ 125955 w 979998"/>
                <a:gd name="connsiteY8" fmla="*/ 0 h 1481751"/>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02359 w 979998"/>
                <a:gd name="connsiteY4" fmla="*/ 1351984 h 1496659"/>
                <a:gd name="connsiteX5" fmla="*/ 726501 w 979998"/>
                <a:gd name="connsiteY5" fmla="*/ 1276539 h 1496659"/>
                <a:gd name="connsiteX6" fmla="*/ 823072 w 979998"/>
                <a:gd name="connsiteY6" fmla="*/ 1309735 h 1496659"/>
                <a:gd name="connsiteX7" fmla="*/ 979998 w 979998"/>
                <a:gd name="connsiteY7" fmla="*/ 178052 h 1496659"/>
                <a:gd name="connsiteX8" fmla="*/ 125955 w 979998"/>
                <a:gd name="connsiteY8" fmla="*/ 0 h 1496659"/>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12255 w 979998"/>
                <a:gd name="connsiteY4" fmla="*/ 1359690 h 1496659"/>
                <a:gd name="connsiteX5" fmla="*/ 726501 w 979998"/>
                <a:gd name="connsiteY5" fmla="*/ 1276539 h 1496659"/>
                <a:gd name="connsiteX6" fmla="*/ 823072 w 979998"/>
                <a:gd name="connsiteY6" fmla="*/ 1309735 h 1496659"/>
                <a:gd name="connsiteX7" fmla="*/ 979998 w 979998"/>
                <a:gd name="connsiteY7" fmla="*/ 178052 h 1496659"/>
                <a:gd name="connsiteX8" fmla="*/ 125955 w 979998"/>
                <a:gd name="connsiteY8" fmla="*/ 0 h 1496659"/>
                <a:gd name="connsiteX0" fmla="*/ 125955 w 979998"/>
                <a:gd name="connsiteY0" fmla="*/ 0 h 1496659"/>
                <a:gd name="connsiteX1" fmla="*/ 0 w 979998"/>
                <a:gd name="connsiteY1" fmla="*/ 552491 h 1496659"/>
                <a:gd name="connsiteX2" fmla="*/ 684608 w 979998"/>
                <a:gd name="connsiteY2" fmla="*/ 1496659 h 1496659"/>
                <a:gd name="connsiteX3" fmla="*/ 714430 w 979998"/>
                <a:gd name="connsiteY3" fmla="*/ 1421394 h 1496659"/>
                <a:gd name="connsiteX4" fmla="*/ 712255 w 979998"/>
                <a:gd name="connsiteY4" fmla="*/ 1359690 h 1496659"/>
                <a:gd name="connsiteX5" fmla="*/ 743557 w 979998"/>
                <a:gd name="connsiteY5" fmla="*/ 1288979 h 1496659"/>
                <a:gd name="connsiteX6" fmla="*/ 823072 w 979998"/>
                <a:gd name="connsiteY6" fmla="*/ 1309735 h 1496659"/>
                <a:gd name="connsiteX7" fmla="*/ 979998 w 979998"/>
                <a:gd name="connsiteY7" fmla="*/ 178052 h 1496659"/>
                <a:gd name="connsiteX8" fmla="*/ 125955 w 979998"/>
                <a:gd name="connsiteY8" fmla="*/ 0 h 1496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79998" h="1496659">
                  <a:moveTo>
                    <a:pt x="125955" y="0"/>
                  </a:moveTo>
                  <a:lnTo>
                    <a:pt x="0" y="552491"/>
                  </a:lnTo>
                  <a:lnTo>
                    <a:pt x="684608" y="1496659"/>
                  </a:lnTo>
                  <a:lnTo>
                    <a:pt x="714430" y="1421394"/>
                  </a:lnTo>
                  <a:lnTo>
                    <a:pt x="712255" y="1359690"/>
                  </a:lnTo>
                  <a:lnTo>
                    <a:pt x="743557" y="1288979"/>
                  </a:lnTo>
                  <a:lnTo>
                    <a:pt x="823072" y="1309735"/>
                  </a:lnTo>
                  <a:lnTo>
                    <a:pt x="979998" y="178052"/>
                  </a:lnTo>
                  <a:lnTo>
                    <a:pt x="125955"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6" name="NE"/>
            <p:cNvSpPr/>
            <p:nvPr/>
          </p:nvSpPr>
          <p:spPr>
            <a:xfrm>
              <a:off x="3520694" y="3104859"/>
              <a:ext cx="1203526" cy="534084"/>
            </a:xfrm>
            <a:custGeom>
              <a:avLst/>
              <a:gdLst>
                <a:gd name="connsiteX0" fmla="*/ 9054 w 1297663"/>
                <a:gd name="connsiteY0" fmla="*/ 0 h 567350"/>
                <a:gd name="connsiteX1" fmla="*/ 0 w 1297663"/>
                <a:gd name="connsiteY1" fmla="*/ 377227 h 567350"/>
                <a:gd name="connsiteX2" fmla="*/ 298764 w 1297663"/>
                <a:gd name="connsiteY2" fmla="*/ 404388 h 567350"/>
                <a:gd name="connsiteX3" fmla="*/ 301782 w 1297663"/>
                <a:gd name="connsiteY3" fmla="*/ 567350 h 567350"/>
                <a:gd name="connsiteX4" fmla="*/ 754455 w 1297663"/>
                <a:gd name="connsiteY4" fmla="*/ 555279 h 567350"/>
                <a:gd name="connsiteX5" fmla="*/ 838955 w 1297663"/>
                <a:gd name="connsiteY5" fmla="*/ 555279 h 567350"/>
                <a:gd name="connsiteX6" fmla="*/ 1219200 w 1297663"/>
                <a:gd name="connsiteY6" fmla="*/ 534154 h 567350"/>
                <a:gd name="connsiteX7" fmla="*/ 1282574 w 1297663"/>
                <a:gd name="connsiteY7" fmla="*/ 534154 h 567350"/>
                <a:gd name="connsiteX8" fmla="*/ 1297663 w 1297663"/>
                <a:gd name="connsiteY8" fmla="*/ 534154 h 567350"/>
                <a:gd name="connsiteX9" fmla="*/ 1249378 w 1297663"/>
                <a:gd name="connsiteY9" fmla="*/ 467762 h 567350"/>
                <a:gd name="connsiteX10" fmla="*/ 1222218 w 1297663"/>
                <a:gd name="connsiteY10" fmla="*/ 413441 h 567350"/>
                <a:gd name="connsiteX11" fmla="*/ 1222218 w 1297663"/>
                <a:gd name="connsiteY11" fmla="*/ 334978 h 567350"/>
                <a:gd name="connsiteX12" fmla="*/ 1201093 w 1297663"/>
                <a:gd name="connsiteY12" fmla="*/ 283675 h 567350"/>
                <a:gd name="connsiteX13" fmla="*/ 1201093 w 1297663"/>
                <a:gd name="connsiteY13" fmla="*/ 256515 h 567350"/>
                <a:gd name="connsiteX14" fmla="*/ 1173933 w 1297663"/>
                <a:gd name="connsiteY14" fmla="*/ 229354 h 567350"/>
                <a:gd name="connsiteX15" fmla="*/ 1170915 w 1297663"/>
                <a:gd name="connsiteY15" fmla="*/ 202194 h 567350"/>
                <a:gd name="connsiteX16" fmla="*/ 1134701 w 1297663"/>
                <a:gd name="connsiteY16" fmla="*/ 147873 h 567350"/>
                <a:gd name="connsiteX17" fmla="*/ 1113576 w 1297663"/>
                <a:gd name="connsiteY17" fmla="*/ 75445 h 567350"/>
                <a:gd name="connsiteX18" fmla="*/ 1056238 w 1297663"/>
                <a:gd name="connsiteY18" fmla="*/ 45267 h 567350"/>
                <a:gd name="connsiteX19" fmla="*/ 1001917 w 1297663"/>
                <a:gd name="connsiteY19" fmla="*/ 48285 h 567350"/>
                <a:gd name="connsiteX20" fmla="*/ 983810 w 1297663"/>
                <a:gd name="connsiteY20" fmla="*/ 27160 h 567350"/>
                <a:gd name="connsiteX21" fmla="*/ 935525 w 1297663"/>
                <a:gd name="connsiteY21" fmla="*/ 9053 h 567350"/>
                <a:gd name="connsiteX22" fmla="*/ 872151 w 1297663"/>
                <a:gd name="connsiteY22" fmla="*/ 33196 h 567350"/>
                <a:gd name="connsiteX23" fmla="*/ 802741 w 1297663"/>
                <a:gd name="connsiteY23" fmla="*/ 0 h 567350"/>
                <a:gd name="connsiteX24" fmla="*/ 9054 w 1297663"/>
                <a:gd name="connsiteY24" fmla="*/ 0 h 567350"/>
                <a:gd name="connsiteX0" fmla="*/ 13813 w 1297663"/>
                <a:gd name="connsiteY0" fmla="*/ 0 h 576885"/>
                <a:gd name="connsiteX1" fmla="*/ 0 w 1297663"/>
                <a:gd name="connsiteY1" fmla="*/ 386762 h 576885"/>
                <a:gd name="connsiteX2" fmla="*/ 298764 w 1297663"/>
                <a:gd name="connsiteY2" fmla="*/ 413923 h 576885"/>
                <a:gd name="connsiteX3" fmla="*/ 301782 w 1297663"/>
                <a:gd name="connsiteY3" fmla="*/ 576885 h 576885"/>
                <a:gd name="connsiteX4" fmla="*/ 754455 w 1297663"/>
                <a:gd name="connsiteY4" fmla="*/ 564814 h 576885"/>
                <a:gd name="connsiteX5" fmla="*/ 838955 w 1297663"/>
                <a:gd name="connsiteY5" fmla="*/ 564814 h 576885"/>
                <a:gd name="connsiteX6" fmla="*/ 1219200 w 1297663"/>
                <a:gd name="connsiteY6" fmla="*/ 543689 h 576885"/>
                <a:gd name="connsiteX7" fmla="*/ 1282574 w 1297663"/>
                <a:gd name="connsiteY7" fmla="*/ 543689 h 576885"/>
                <a:gd name="connsiteX8" fmla="*/ 1297663 w 1297663"/>
                <a:gd name="connsiteY8" fmla="*/ 543689 h 576885"/>
                <a:gd name="connsiteX9" fmla="*/ 1249378 w 1297663"/>
                <a:gd name="connsiteY9" fmla="*/ 477297 h 576885"/>
                <a:gd name="connsiteX10" fmla="*/ 1222218 w 1297663"/>
                <a:gd name="connsiteY10" fmla="*/ 422976 h 576885"/>
                <a:gd name="connsiteX11" fmla="*/ 1222218 w 1297663"/>
                <a:gd name="connsiteY11" fmla="*/ 344513 h 576885"/>
                <a:gd name="connsiteX12" fmla="*/ 1201093 w 1297663"/>
                <a:gd name="connsiteY12" fmla="*/ 293210 h 576885"/>
                <a:gd name="connsiteX13" fmla="*/ 1201093 w 1297663"/>
                <a:gd name="connsiteY13" fmla="*/ 266050 h 576885"/>
                <a:gd name="connsiteX14" fmla="*/ 1173933 w 1297663"/>
                <a:gd name="connsiteY14" fmla="*/ 238889 h 576885"/>
                <a:gd name="connsiteX15" fmla="*/ 1170915 w 1297663"/>
                <a:gd name="connsiteY15" fmla="*/ 211729 h 576885"/>
                <a:gd name="connsiteX16" fmla="*/ 1134701 w 1297663"/>
                <a:gd name="connsiteY16" fmla="*/ 157408 h 576885"/>
                <a:gd name="connsiteX17" fmla="*/ 1113576 w 1297663"/>
                <a:gd name="connsiteY17" fmla="*/ 84980 h 576885"/>
                <a:gd name="connsiteX18" fmla="*/ 1056238 w 1297663"/>
                <a:gd name="connsiteY18" fmla="*/ 54802 h 576885"/>
                <a:gd name="connsiteX19" fmla="*/ 1001917 w 1297663"/>
                <a:gd name="connsiteY19" fmla="*/ 57820 h 576885"/>
                <a:gd name="connsiteX20" fmla="*/ 983810 w 1297663"/>
                <a:gd name="connsiteY20" fmla="*/ 36695 h 576885"/>
                <a:gd name="connsiteX21" fmla="*/ 935525 w 1297663"/>
                <a:gd name="connsiteY21" fmla="*/ 18588 h 576885"/>
                <a:gd name="connsiteX22" fmla="*/ 872151 w 1297663"/>
                <a:gd name="connsiteY22" fmla="*/ 42731 h 576885"/>
                <a:gd name="connsiteX23" fmla="*/ 802741 w 1297663"/>
                <a:gd name="connsiteY23" fmla="*/ 9535 h 576885"/>
                <a:gd name="connsiteX24" fmla="*/ 13813 w 1297663"/>
                <a:gd name="connsiteY24" fmla="*/ 0 h 576885"/>
                <a:gd name="connsiteX0" fmla="*/ 13813 w 1297663"/>
                <a:gd name="connsiteY0" fmla="*/ 0 h 576885"/>
                <a:gd name="connsiteX1" fmla="*/ 0 w 1297663"/>
                <a:gd name="connsiteY1" fmla="*/ 386762 h 576885"/>
                <a:gd name="connsiteX2" fmla="*/ 298764 w 1297663"/>
                <a:gd name="connsiteY2" fmla="*/ 413923 h 576885"/>
                <a:gd name="connsiteX3" fmla="*/ 301782 w 1297663"/>
                <a:gd name="connsiteY3" fmla="*/ 576885 h 576885"/>
                <a:gd name="connsiteX4" fmla="*/ 754455 w 1297663"/>
                <a:gd name="connsiteY4" fmla="*/ 564814 h 576885"/>
                <a:gd name="connsiteX5" fmla="*/ 838955 w 1297663"/>
                <a:gd name="connsiteY5" fmla="*/ 564814 h 576885"/>
                <a:gd name="connsiteX6" fmla="*/ 1219200 w 1297663"/>
                <a:gd name="connsiteY6" fmla="*/ 543689 h 576885"/>
                <a:gd name="connsiteX7" fmla="*/ 1282574 w 1297663"/>
                <a:gd name="connsiteY7" fmla="*/ 543689 h 576885"/>
                <a:gd name="connsiteX8" fmla="*/ 1297663 w 1297663"/>
                <a:gd name="connsiteY8" fmla="*/ 543689 h 576885"/>
                <a:gd name="connsiteX9" fmla="*/ 1249378 w 1297663"/>
                <a:gd name="connsiteY9" fmla="*/ 477297 h 576885"/>
                <a:gd name="connsiteX10" fmla="*/ 1222218 w 1297663"/>
                <a:gd name="connsiteY10" fmla="*/ 422976 h 576885"/>
                <a:gd name="connsiteX11" fmla="*/ 1222218 w 1297663"/>
                <a:gd name="connsiteY11" fmla="*/ 344513 h 576885"/>
                <a:gd name="connsiteX12" fmla="*/ 1201093 w 1297663"/>
                <a:gd name="connsiteY12" fmla="*/ 293210 h 576885"/>
                <a:gd name="connsiteX13" fmla="*/ 1201093 w 1297663"/>
                <a:gd name="connsiteY13" fmla="*/ 266050 h 576885"/>
                <a:gd name="connsiteX14" fmla="*/ 1173933 w 1297663"/>
                <a:gd name="connsiteY14" fmla="*/ 238889 h 576885"/>
                <a:gd name="connsiteX15" fmla="*/ 1170915 w 1297663"/>
                <a:gd name="connsiteY15" fmla="*/ 211729 h 576885"/>
                <a:gd name="connsiteX16" fmla="*/ 1134701 w 1297663"/>
                <a:gd name="connsiteY16" fmla="*/ 157408 h 576885"/>
                <a:gd name="connsiteX17" fmla="*/ 1113576 w 1297663"/>
                <a:gd name="connsiteY17" fmla="*/ 84980 h 576885"/>
                <a:gd name="connsiteX18" fmla="*/ 1056238 w 1297663"/>
                <a:gd name="connsiteY18" fmla="*/ 54802 h 576885"/>
                <a:gd name="connsiteX19" fmla="*/ 1001917 w 1297663"/>
                <a:gd name="connsiteY19" fmla="*/ 57820 h 576885"/>
                <a:gd name="connsiteX20" fmla="*/ 983810 w 1297663"/>
                <a:gd name="connsiteY20" fmla="*/ 36695 h 576885"/>
                <a:gd name="connsiteX21" fmla="*/ 935525 w 1297663"/>
                <a:gd name="connsiteY21" fmla="*/ 18588 h 576885"/>
                <a:gd name="connsiteX22" fmla="*/ 874530 w 1297663"/>
                <a:gd name="connsiteY22" fmla="*/ 30812 h 576885"/>
                <a:gd name="connsiteX23" fmla="*/ 802741 w 1297663"/>
                <a:gd name="connsiteY23" fmla="*/ 9535 h 576885"/>
                <a:gd name="connsiteX24" fmla="*/ 13813 w 1297663"/>
                <a:gd name="connsiteY24" fmla="*/ 0 h 5768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97663" h="576885">
                  <a:moveTo>
                    <a:pt x="13813" y="0"/>
                  </a:moveTo>
                  <a:lnTo>
                    <a:pt x="0" y="386762"/>
                  </a:lnTo>
                  <a:lnTo>
                    <a:pt x="298764" y="413923"/>
                  </a:lnTo>
                  <a:lnTo>
                    <a:pt x="301782" y="576885"/>
                  </a:lnTo>
                  <a:lnTo>
                    <a:pt x="754455" y="564814"/>
                  </a:lnTo>
                  <a:lnTo>
                    <a:pt x="838955" y="564814"/>
                  </a:lnTo>
                  <a:lnTo>
                    <a:pt x="1219200" y="543689"/>
                  </a:lnTo>
                  <a:lnTo>
                    <a:pt x="1282574" y="543689"/>
                  </a:lnTo>
                  <a:lnTo>
                    <a:pt x="1297663" y="543689"/>
                  </a:lnTo>
                  <a:lnTo>
                    <a:pt x="1249378" y="477297"/>
                  </a:lnTo>
                  <a:lnTo>
                    <a:pt x="1222218" y="422976"/>
                  </a:lnTo>
                  <a:lnTo>
                    <a:pt x="1222218" y="344513"/>
                  </a:lnTo>
                  <a:lnTo>
                    <a:pt x="1201093" y="293210"/>
                  </a:lnTo>
                  <a:lnTo>
                    <a:pt x="1201093" y="266050"/>
                  </a:lnTo>
                  <a:lnTo>
                    <a:pt x="1173933" y="238889"/>
                  </a:lnTo>
                  <a:lnTo>
                    <a:pt x="1170915" y="211729"/>
                  </a:lnTo>
                  <a:lnTo>
                    <a:pt x="1134701" y="157408"/>
                  </a:lnTo>
                  <a:lnTo>
                    <a:pt x="1113576" y="84980"/>
                  </a:lnTo>
                  <a:lnTo>
                    <a:pt x="1056238" y="54802"/>
                  </a:lnTo>
                  <a:lnTo>
                    <a:pt x="1001917" y="57820"/>
                  </a:lnTo>
                  <a:lnTo>
                    <a:pt x="983810" y="36695"/>
                  </a:lnTo>
                  <a:lnTo>
                    <a:pt x="935525" y="18588"/>
                  </a:lnTo>
                  <a:lnTo>
                    <a:pt x="874530" y="30812"/>
                  </a:lnTo>
                  <a:lnTo>
                    <a:pt x="802741" y="9535"/>
                  </a:lnTo>
                  <a:lnTo>
                    <a:pt x="13813"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7" name="MT"/>
            <p:cNvSpPr/>
            <p:nvPr/>
          </p:nvSpPr>
          <p:spPr>
            <a:xfrm>
              <a:off x="2128841" y="1888092"/>
              <a:ext cx="1459533" cy="882782"/>
            </a:xfrm>
            <a:custGeom>
              <a:avLst/>
              <a:gdLst>
                <a:gd name="connsiteX0" fmla="*/ 27160 w 1572285"/>
                <a:gd name="connsiteY0" fmla="*/ 0 h 944578"/>
                <a:gd name="connsiteX1" fmla="*/ 24142 w 1572285"/>
                <a:gd name="connsiteY1" fmla="*/ 63374 h 944578"/>
                <a:gd name="connsiteX2" fmla="*/ 0 w 1572285"/>
                <a:gd name="connsiteY2" fmla="*/ 129766 h 944578"/>
                <a:gd name="connsiteX3" fmla="*/ 12071 w 1572285"/>
                <a:gd name="connsiteY3" fmla="*/ 301782 h 944578"/>
                <a:gd name="connsiteX4" fmla="*/ 69410 w 1572285"/>
                <a:gd name="connsiteY4" fmla="*/ 374210 h 944578"/>
                <a:gd name="connsiteX5" fmla="*/ 93552 w 1572285"/>
                <a:gd name="connsiteY5" fmla="*/ 422495 h 944578"/>
                <a:gd name="connsiteX6" fmla="*/ 132784 w 1572285"/>
                <a:gd name="connsiteY6" fmla="*/ 455691 h 944578"/>
                <a:gd name="connsiteX7" fmla="*/ 162962 w 1572285"/>
                <a:gd name="connsiteY7" fmla="*/ 485869 h 944578"/>
                <a:gd name="connsiteX8" fmla="*/ 135802 w 1572285"/>
                <a:gd name="connsiteY8" fmla="*/ 567350 h 944578"/>
                <a:gd name="connsiteX9" fmla="*/ 144855 w 1572285"/>
                <a:gd name="connsiteY9" fmla="*/ 618653 h 944578"/>
                <a:gd name="connsiteX10" fmla="*/ 111659 w 1572285"/>
                <a:gd name="connsiteY10" fmla="*/ 645814 h 944578"/>
                <a:gd name="connsiteX11" fmla="*/ 117695 w 1572285"/>
                <a:gd name="connsiteY11" fmla="*/ 679010 h 944578"/>
                <a:gd name="connsiteX12" fmla="*/ 190122 w 1572285"/>
                <a:gd name="connsiteY12" fmla="*/ 675992 h 944578"/>
                <a:gd name="connsiteX13" fmla="*/ 208229 w 1572285"/>
                <a:gd name="connsiteY13" fmla="*/ 739366 h 944578"/>
                <a:gd name="connsiteX14" fmla="*/ 214265 w 1572285"/>
                <a:gd name="connsiteY14" fmla="*/ 775580 h 944578"/>
                <a:gd name="connsiteX15" fmla="*/ 235390 w 1572285"/>
                <a:gd name="connsiteY15" fmla="*/ 817830 h 944578"/>
                <a:gd name="connsiteX16" fmla="*/ 235390 w 1572285"/>
                <a:gd name="connsiteY16" fmla="*/ 848008 h 944578"/>
                <a:gd name="connsiteX17" fmla="*/ 307817 w 1572285"/>
                <a:gd name="connsiteY17" fmla="*/ 935525 h 944578"/>
                <a:gd name="connsiteX18" fmla="*/ 404388 w 1572285"/>
                <a:gd name="connsiteY18" fmla="*/ 917418 h 944578"/>
                <a:gd name="connsiteX19" fmla="*/ 422495 w 1572285"/>
                <a:gd name="connsiteY19" fmla="*/ 938542 h 944578"/>
                <a:gd name="connsiteX20" fmla="*/ 506994 w 1572285"/>
                <a:gd name="connsiteY20" fmla="*/ 899311 h 944578"/>
                <a:gd name="connsiteX21" fmla="*/ 546225 w 1572285"/>
                <a:gd name="connsiteY21" fmla="*/ 944578 h 944578"/>
                <a:gd name="connsiteX22" fmla="*/ 564332 w 1572285"/>
                <a:gd name="connsiteY22" fmla="*/ 844990 h 944578"/>
                <a:gd name="connsiteX23" fmla="*/ 1530035 w 1572285"/>
                <a:gd name="connsiteY23" fmla="*/ 935525 h 944578"/>
                <a:gd name="connsiteX24" fmla="*/ 1572285 w 1572285"/>
                <a:gd name="connsiteY24" fmla="*/ 190123 h 944578"/>
                <a:gd name="connsiteX25" fmla="*/ 1189021 w 1572285"/>
                <a:gd name="connsiteY25" fmla="*/ 156927 h 944578"/>
                <a:gd name="connsiteX26" fmla="*/ 1007952 w 1572285"/>
                <a:gd name="connsiteY26" fmla="*/ 141837 h 944578"/>
                <a:gd name="connsiteX27" fmla="*/ 908364 w 1572285"/>
                <a:gd name="connsiteY27" fmla="*/ 138820 h 944578"/>
                <a:gd name="connsiteX28" fmla="*/ 742384 w 1572285"/>
                <a:gd name="connsiteY28" fmla="*/ 111659 h 944578"/>
                <a:gd name="connsiteX29" fmla="*/ 597528 w 1572285"/>
                <a:gd name="connsiteY29" fmla="*/ 93552 h 944578"/>
                <a:gd name="connsiteX30" fmla="*/ 27160 w 1572285"/>
                <a:gd name="connsiteY30" fmla="*/ 0 h 944578"/>
                <a:gd name="connsiteX0" fmla="*/ 27160 w 1572285"/>
                <a:gd name="connsiteY0" fmla="*/ 0 h 944594"/>
                <a:gd name="connsiteX1" fmla="*/ 24142 w 1572285"/>
                <a:gd name="connsiteY1" fmla="*/ 63374 h 944594"/>
                <a:gd name="connsiteX2" fmla="*/ 0 w 1572285"/>
                <a:gd name="connsiteY2" fmla="*/ 129766 h 944594"/>
                <a:gd name="connsiteX3" fmla="*/ 12071 w 1572285"/>
                <a:gd name="connsiteY3" fmla="*/ 301782 h 944594"/>
                <a:gd name="connsiteX4" fmla="*/ 69410 w 1572285"/>
                <a:gd name="connsiteY4" fmla="*/ 374210 h 944594"/>
                <a:gd name="connsiteX5" fmla="*/ 93552 w 1572285"/>
                <a:gd name="connsiteY5" fmla="*/ 422495 h 944594"/>
                <a:gd name="connsiteX6" fmla="*/ 132784 w 1572285"/>
                <a:gd name="connsiteY6" fmla="*/ 455691 h 944594"/>
                <a:gd name="connsiteX7" fmla="*/ 162962 w 1572285"/>
                <a:gd name="connsiteY7" fmla="*/ 485869 h 944594"/>
                <a:gd name="connsiteX8" fmla="*/ 135802 w 1572285"/>
                <a:gd name="connsiteY8" fmla="*/ 567350 h 944594"/>
                <a:gd name="connsiteX9" fmla="*/ 144855 w 1572285"/>
                <a:gd name="connsiteY9" fmla="*/ 618653 h 944594"/>
                <a:gd name="connsiteX10" fmla="*/ 111659 w 1572285"/>
                <a:gd name="connsiteY10" fmla="*/ 645814 h 944594"/>
                <a:gd name="connsiteX11" fmla="*/ 117695 w 1572285"/>
                <a:gd name="connsiteY11" fmla="*/ 679010 h 944594"/>
                <a:gd name="connsiteX12" fmla="*/ 190122 w 1572285"/>
                <a:gd name="connsiteY12" fmla="*/ 675992 h 944594"/>
                <a:gd name="connsiteX13" fmla="*/ 208229 w 1572285"/>
                <a:gd name="connsiteY13" fmla="*/ 739366 h 944594"/>
                <a:gd name="connsiteX14" fmla="*/ 214265 w 1572285"/>
                <a:gd name="connsiteY14" fmla="*/ 775580 h 944594"/>
                <a:gd name="connsiteX15" fmla="*/ 235390 w 1572285"/>
                <a:gd name="connsiteY15" fmla="*/ 817830 h 944594"/>
                <a:gd name="connsiteX16" fmla="*/ 235390 w 1572285"/>
                <a:gd name="connsiteY16" fmla="*/ 848008 h 944594"/>
                <a:gd name="connsiteX17" fmla="*/ 307817 w 1572285"/>
                <a:gd name="connsiteY17" fmla="*/ 935525 h 944594"/>
                <a:gd name="connsiteX18" fmla="*/ 404388 w 1572285"/>
                <a:gd name="connsiteY18" fmla="*/ 917418 h 944594"/>
                <a:gd name="connsiteX19" fmla="*/ 422495 w 1572285"/>
                <a:gd name="connsiteY19" fmla="*/ 938542 h 944594"/>
                <a:gd name="connsiteX20" fmla="*/ 506994 w 1572285"/>
                <a:gd name="connsiteY20" fmla="*/ 899311 h 944594"/>
                <a:gd name="connsiteX21" fmla="*/ 557802 w 1572285"/>
                <a:gd name="connsiteY21" fmla="*/ 944594 h 944594"/>
                <a:gd name="connsiteX22" fmla="*/ 564332 w 1572285"/>
                <a:gd name="connsiteY22" fmla="*/ 844990 h 944594"/>
                <a:gd name="connsiteX23" fmla="*/ 1530035 w 1572285"/>
                <a:gd name="connsiteY23" fmla="*/ 935525 h 944594"/>
                <a:gd name="connsiteX24" fmla="*/ 1572285 w 1572285"/>
                <a:gd name="connsiteY24" fmla="*/ 190123 h 944594"/>
                <a:gd name="connsiteX25" fmla="*/ 1189021 w 1572285"/>
                <a:gd name="connsiteY25" fmla="*/ 156927 h 944594"/>
                <a:gd name="connsiteX26" fmla="*/ 1007952 w 1572285"/>
                <a:gd name="connsiteY26" fmla="*/ 141837 h 944594"/>
                <a:gd name="connsiteX27" fmla="*/ 908364 w 1572285"/>
                <a:gd name="connsiteY27" fmla="*/ 138820 h 944594"/>
                <a:gd name="connsiteX28" fmla="*/ 742384 w 1572285"/>
                <a:gd name="connsiteY28" fmla="*/ 111659 h 944594"/>
                <a:gd name="connsiteX29" fmla="*/ 597528 w 1572285"/>
                <a:gd name="connsiteY29" fmla="*/ 93552 h 944594"/>
                <a:gd name="connsiteX30" fmla="*/ 27160 w 1572285"/>
                <a:gd name="connsiteY30"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71625 w 1574500"/>
                <a:gd name="connsiteY4" fmla="*/ 374210 h 944594"/>
                <a:gd name="connsiteX5" fmla="*/ 95767 w 1574500"/>
                <a:gd name="connsiteY5" fmla="*/ 422495 h 944594"/>
                <a:gd name="connsiteX6" fmla="*/ 134999 w 1574500"/>
                <a:gd name="connsiteY6" fmla="*/ 455691 h 944594"/>
                <a:gd name="connsiteX7" fmla="*/ 165177 w 1574500"/>
                <a:gd name="connsiteY7" fmla="*/ 485869 h 944594"/>
                <a:gd name="connsiteX8" fmla="*/ 138017 w 1574500"/>
                <a:gd name="connsiteY8" fmla="*/ 567350 h 944594"/>
                <a:gd name="connsiteX9" fmla="*/ 147070 w 1574500"/>
                <a:gd name="connsiteY9" fmla="*/ 618653 h 944594"/>
                <a:gd name="connsiteX10" fmla="*/ 113874 w 1574500"/>
                <a:gd name="connsiteY10" fmla="*/ 645814 h 944594"/>
                <a:gd name="connsiteX11" fmla="*/ 119910 w 1574500"/>
                <a:gd name="connsiteY11" fmla="*/ 679010 h 944594"/>
                <a:gd name="connsiteX12" fmla="*/ 192337 w 1574500"/>
                <a:gd name="connsiteY12" fmla="*/ 675992 h 944594"/>
                <a:gd name="connsiteX13" fmla="*/ 210444 w 1574500"/>
                <a:gd name="connsiteY13" fmla="*/ 739366 h 944594"/>
                <a:gd name="connsiteX14" fmla="*/ 216480 w 1574500"/>
                <a:gd name="connsiteY14" fmla="*/ 775580 h 944594"/>
                <a:gd name="connsiteX15" fmla="*/ 237605 w 1574500"/>
                <a:gd name="connsiteY15" fmla="*/ 817830 h 944594"/>
                <a:gd name="connsiteX16" fmla="*/ 237605 w 1574500"/>
                <a:gd name="connsiteY16" fmla="*/ 848008 h 944594"/>
                <a:gd name="connsiteX17" fmla="*/ 310032 w 1574500"/>
                <a:gd name="connsiteY17" fmla="*/ 935525 h 944594"/>
                <a:gd name="connsiteX18" fmla="*/ 406603 w 1574500"/>
                <a:gd name="connsiteY18" fmla="*/ 917418 h 944594"/>
                <a:gd name="connsiteX19" fmla="*/ 424710 w 1574500"/>
                <a:gd name="connsiteY19" fmla="*/ 938542 h 944594"/>
                <a:gd name="connsiteX20" fmla="*/ 509209 w 1574500"/>
                <a:gd name="connsiteY20" fmla="*/ 899311 h 944594"/>
                <a:gd name="connsiteX21" fmla="*/ 560017 w 1574500"/>
                <a:gd name="connsiteY21" fmla="*/ 944594 h 944594"/>
                <a:gd name="connsiteX22" fmla="*/ 566547 w 1574500"/>
                <a:gd name="connsiteY22" fmla="*/ 844990 h 944594"/>
                <a:gd name="connsiteX23" fmla="*/ 1532250 w 1574500"/>
                <a:gd name="connsiteY23" fmla="*/ 935525 h 944594"/>
                <a:gd name="connsiteX24" fmla="*/ 1574500 w 1574500"/>
                <a:gd name="connsiteY24" fmla="*/ 190123 h 944594"/>
                <a:gd name="connsiteX25" fmla="*/ 1191236 w 1574500"/>
                <a:gd name="connsiteY25" fmla="*/ 156927 h 944594"/>
                <a:gd name="connsiteX26" fmla="*/ 1010167 w 1574500"/>
                <a:gd name="connsiteY26" fmla="*/ 141837 h 944594"/>
                <a:gd name="connsiteX27" fmla="*/ 910579 w 1574500"/>
                <a:gd name="connsiteY27" fmla="*/ 138820 h 944594"/>
                <a:gd name="connsiteX28" fmla="*/ 744599 w 1574500"/>
                <a:gd name="connsiteY28" fmla="*/ 111659 h 944594"/>
                <a:gd name="connsiteX29" fmla="*/ 599743 w 1574500"/>
                <a:gd name="connsiteY29" fmla="*/ 93552 h 944594"/>
                <a:gd name="connsiteX30" fmla="*/ 29375 w 1574500"/>
                <a:gd name="connsiteY30"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95767 w 1574500"/>
                <a:gd name="connsiteY4" fmla="*/ 422495 h 944594"/>
                <a:gd name="connsiteX5" fmla="*/ 134999 w 1574500"/>
                <a:gd name="connsiteY5" fmla="*/ 455691 h 944594"/>
                <a:gd name="connsiteX6" fmla="*/ 165177 w 1574500"/>
                <a:gd name="connsiteY6" fmla="*/ 485869 h 944594"/>
                <a:gd name="connsiteX7" fmla="*/ 138017 w 1574500"/>
                <a:gd name="connsiteY7" fmla="*/ 567350 h 944594"/>
                <a:gd name="connsiteX8" fmla="*/ 147070 w 1574500"/>
                <a:gd name="connsiteY8" fmla="*/ 618653 h 944594"/>
                <a:gd name="connsiteX9" fmla="*/ 113874 w 1574500"/>
                <a:gd name="connsiteY9" fmla="*/ 645814 h 944594"/>
                <a:gd name="connsiteX10" fmla="*/ 119910 w 1574500"/>
                <a:gd name="connsiteY10" fmla="*/ 679010 h 944594"/>
                <a:gd name="connsiteX11" fmla="*/ 192337 w 1574500"/>
                <a:gd name="connsiteY11" fmla="*/ 675992 h 944594"/>
                <a:gd name="connsiteX12" fmla="*/ 210444 w 1574500"/>
                <a:gd name="connsiteY12" fmla="*/ 739366 h 944594"/>
                <a:gd name="connsiteX13" fmla="*/ 216480 w 1574500"/>
                <a:gd name="connsiteY13" fmla="*/ 775580 h 944594"/>
                <a:gd name="connsiteX14" fmla="*/ 237605 w 1574500"/>
                <a:gd name="connsiteY14" fmla="*/ 817830 h 944594"/>
                <a:gd name="connsiteX15" fmla="*/ 237605 w 1574500"/>
                <a:gd name="connsiteY15" fmla="*/ 848008 h 944594"/>
                <a:gd name="connsiteX16" fmla="*/ 310032 w 1574500"/>
                <a:gd name="connsiteY16" fmla="*/ 935525 h 944594"/>
                <a:gd name="connsiteX17" fmla="*/ 406603 w 1574500"/>
                <a:gd name="connsiteY17" fmla="*/ 917418 h 944594"/>
                <a:gd name="connsiteX18" fmla="*/ 424710 w 1574500"/>
                <a:gd name="connsiteY18" fmla="*/ 938542 h 944594"/>
                <a:gd name="connsiteX19" fmla="*/ 509209 w 1574500"/>
                <a:gd name="connsiteY19" fmla="*/ 899311 h 944594"/>
                <a:gd name="connsiteX20" fmla="*/ 560017 w 1574500"/>
                <a:gd name="connsiteY20" fmla="*/ 944594 h 944594"/>
                <a:gd name="connsiteX21" fmla="*/ 566547 w 1574500"/>
                <a:gd name="connsiteY21" fmla="*/ 844990 h 944594"/>
                <a:gd name="connsiteX22" fmla="*/ 1532250 w 1574500"/>
                <a:gd name="connsiteY22" fmla="*/ 935525 h 944594"/>
                <a:gd name="connsiteX23" fmla="*/ 1574500 w 1574500"/>
                <a:gd name="connsiteY23" fmla="*/ 190123 h 944594"/>
                <a:gd name="connsiteX24" fmla="*/ 1191236 w 1574500"/>
                <a:gd name="connsiteY24" fmla="*/ 156927 h 944594"/>
                <a:gd name="connsiteX25" fmla="*/ 1010167 w 1574500"/>
                <a:gd name="connsiteY25" fmla="*/ 141837 h 944594"/>
                <a:gd name="connsiteX26" fmla="*/ 910579 w 1574500"/>
                <a:gd name="connsiteY26" fmla="*/ 138820 h 944594"/>
                <a:gd name="connsiteX27" fmla="*/ 744599 w 1574500"/>
                <a:gd name="connsiteY27" fmla="*/ 111659 h 944594"/>
                <a:gd name="connsiteX28" fmla="*/ 599743 w 1574500"/>
                <a:gd name="connsiteY28" fmla="*/ 93552 h 944594"/>
                <a:gd name="connsiteX29" fmla="*/ 29375 w 1574500"/>
                <a:gd name="connsiteY29"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95767 w 1574500"/>
                <a:gd name="connsiteY4" fmla="*/ 422495 h 944594"/>
                <a:gd name="connsiteX5" fmla="*/ 165177 w 1574500"/>
                <a:gd name="connsiteY5" fmla="*/ 485869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65177 w 1574500"/>
                <a:gd name="connsiteY5" fmla="*/ 485869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38017 w 1574500"/>
                <a:gd name="connsiteY6" fmla="*/ 56735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47070 w 1574500"/>
                <a:gd name="connsiteY7" fmla="*/ 61865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32705 w 1574500"/>
                <a:gd name="connsiteY7" fmla="*/ 61866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37605 w 1574500"/>
                <a:gd name="connsiteY14" fmla="*/ 848008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44594"/>
                <a:gd name="connsiteX1" fmla="*/ 26357 w 1574500"/>
                <a:gd name="connsiteY1" fmla="*/ 63374 h 944594"/>
                <a:gd name="connsiteX2" fmla="*/ 2215 w 1574500"/>
                <a:gd name="connsiteY2" fmla="*/ 129766 h 944594"/>
                <a:gd name="connsiteX3" fmla="*/ 0 w 1574500"/>
                <a:gd name="connsiteY3" fmla="*/ 308931 h 944594"/>
                <a:gd name="connsiteX4" fmla="*/ 86191 w 1574500"/>
                <a:gd name="connsiteY4" fmla="*/ 429646 h 944594"/>
                <a:gd name="connsiteX5" fmla="*/ 148421 w 1574500"/>
                <a:gd name="connsiteY5" fmla="*/ 485877 h 944594"/>
                <a:gd name="connsiteX6" fmla="*/ 123656 w 1574500"/>
                <a:gd name="connsiteY6" fmla="*/ 567360 h 944594"/>
                <a:gd name="connsiteX7" fmla="*/ 132705 w 1574500"/>
                <a:gd name="connsiteY7" fmla="*/ 618663 h 944594"/>
                <a:gd name="connsiteX8" fmla="*/ 113874 w 1574500"/>
                <a:gd name="connsiteY8" fmla="*/ 645814 h 944594"/>
                <a:gd name="connsiteX9" fmla="*/ 119910 w 1574500"/>
                <a:gd name="connsiteY9" fmla="*/ 679010 h 944594"/>
                <a:gd name="connsiteX10" fmla="*/ 192337 w 1574500"/>
                <a:gd name="connsiteY10" fmla="*/ 675992 h 944594"/>
                <a:gd name="connsiteX11" fmla="*/ 210444 w 1574500"/>
                <a:gd name="connsiteY11" fmla="*/ 739366 h 944594"/>
                <a:gd name="connsiteX12" fmla="*/ 216480 w 1574500"/>
                <a:gd name="connsiteY12" fmla="*/ 775580 h 944594"/>
                <a:gd name="connsiteX13" fmla="*/ 237605 w 1574500"/>
                <a:gd name="connsiteY13" fmla="*/ 817830 h 944594"/>
                <a:gd name="connsiteX14" fmla="*/ 227946 w 1574500"/>
                <a:gd name="connsiteY14" fmla="*/ 874216 h 944594"/>
                <a:gd name="connsiteX15" fmla="*/ 310032 w 1574500"/>
                <a:gd name="connsiteY15" fmla="*/ 935525 h 944594"/>
                <a:gd name="connsiteX16" fmla="*/ 406603 w 1574500"/>
                <a:gd name="connsiteY16" fmla="*/ 917418 h 944594"/>
                <a:gd name="connsiteX17" fmla="*/ 424710 w 1574500"/>
                <a:gd name="connsiteY17" fmla="*/ 938542 h 944594"/>
                <a:gd name="connsiteX18" fmla="*/ 509209 w 1574500"/>
                <a:gd name="connsiteY18" fmla="*/ 899311 h 944594"/>
                <a:gd name="connsiteX19" fmla="*/ 560017 w 1574500"/>
                <a:gd name="connsiteY19" fmla="*/ 944594 h 944594"/>
                <a:gd name="connsiteX20" fmla="*/ 566547 w 1574500"/>
                <a:gd name="connsiteY20" fmla="*/ 844990 h 944594"/>
                <a:gd name="connsiteX21" fmla="*/ 1532250 w 1574500"/>
                <a:gd name="connsiteY21" fmla="*/ 935525 h 944594"/>
                <a:gd name="connsiteX22" fmla="*/ 1574500 w 1574500"/>
                <a:gd name="connsiteY22" fmla="*/ 190123 h 944594"/>
                <a:gd name="connsiteX23" fmla="*/ 1191236 w 1574500"/>
                <a:gd name="connsiteY23" fmla="*/ 156927 h 944594"/>
                <a:gd name="connsiteX24" fmla="*/ 1010167 w 1574500"/>
                <a:gd name="connsiteY24" fmla="*/ 141837 h 944594"/>
                <a:gd name="connsiteX25" fmla="*/ 910579 w 1574500"/>
                <a:gd name="connsiteY25" fmla="*/ 138820 h 944594"/>
                <a:gd name="connsiteX26" fmla="*/ 744599 w 1574500"/>
                <a:gd name="connsiteY26" fmla="*/ 111659 h 944594"/>
                <a:gd name="connsiteX27" fmla="*/ 599743 w 1574500"/>
                <a:gd name="connsiteY27" fmla="*/ 93552 h 944594"/>
                <a:gd name="connsiteX28" fmla="*/ 29375 w 1574500"/>
                <a:gd name="connsiteY28" fmla="*/ 0 h 944594"/>
                <a:gd name="connsiteX0" fmla="*/ 29375 w 1574500"/>
                <a:gd name="connsiteY0" fmla="*/ 0 h 952209"/>
                <a:gd name="connsiteX1" fmla="*/ 26357 w 1574500"/>
                <a:gd name="connsiteY1" fmla="*/ 63374 h 952209"/>
                <a:gd name="connsiteX2" fmla="*/ 2215 w 1574500"/>
                <a:gd name="connsiteY2" fmla="*/ 129766 h 952209"/>
                <a:gd name="connsiteX3" fmla="*/ 0 w 1574500"/>
                <a:gd name="connsiteY3" fmla="*/ 308931 h 952209"/>
                <a:gd name="connsiteX4" fmla="*/ 86191 w 1574500"/>
                <a:gd name="connsiteY4" fmla="*/ 429646 h 952209"/>
                <a:gd name="connsiteX5" fmla="*/ 148421 w 1574500"/>
                <a:gd name="connsiteY5" fmla="*/ 485877 h 952209"/>
                <a:gd name="connsiteX6" fmla="*/ 123656 w 1574500"/>
                <a:gd name="connsiteY6" fmla="*/ 567360 h 952209"/>
                <a:gd name="connsiteX7" fmla="*/ 132705 w 1574500"/>
                <a:gd name="connsiteY7" fmla="*/ 618663 h 952209"/>
                <a:gd name="connsiteX8" fmla="*/ 113874 w 1574500"/>
                <a:gd name="connsiteY8" fmla="*/ 645814 h 952209"/>
                <a:gd name="connsiteX9" fmla="*/ 119910 w 1574500"/>
                <a:gd name="connsiteY9" fmla="*/ 679010 h 952209"/>
                <a:gd name="connsiteX10" fmla="*/ 192337 w 1574500"/>
                <a:gd name="connsiteY10" fmla="*/ 675992 h 952209"/>
                <a:gd name="connsiteX11" fmla="*/ 210444 w 1574500"/>
                <a:gd name="connsiteY11" fmla="*/ 739366 h 952209"/>
                <a:gd name="connsiteX12" fmla="*/ 216480 w 1574500"/>
                <a:gd name="connsiteY12" fmla="*/ 775580 h 952209"/>
                <a:gd name="connsiteX13" fmla="*/ 237605 w 1574500"/>
                <a:gd name="connsiteY13" fmla="*/ 817830 h 952209"/>
                <a:gd name="connsiteX14" fmla="*/ 227946 w 1574500"/>
                <a:gd name="connsiteY14" fmla="*/ 874216 h 952209"/>
                <a:gd name="connsiteX15" fmla="*/ 312230 w 1574500"/>
                <a:gd name="connsiteY15" fmla="*/ 952209 h 952209"/>
                <a:gd name="connsiteX16" fmla="*/ 406603 w 1574500"/>
                <a:gd name="connsiteY16" fmla="*/ 917418 h 952209"/>
                <a:gd name="connsiteX17" fmla="*/ 424710 w 1574500"/>
                <a:gd name="connsiteY17" fmla="*/ 938542 h 952209"/>
                <a:gd name="connsiteX18" fmla="*/ 509209 w 1574500"/>
                <a:gd name="connsiteY18" fmla="*/ 899311 h 952209"/>
                <a:gd name="connsiteX19" fmla="*/ 560017 w 1574500"/>
                <a:gd name="connsiteY19" fmla="*/ 944594 h 952209"/>
                <a:gd name="connsiteX20" fmla="*/ 566547 w 1574500"/>
                <a:gd name="connsiteY20" fmla="*/ 844990 h 952209"/>
                <a:gd name="connsiteX21" fmla="*/ 1532250 w 1574500"/>
                <a:gd name="connsiteY21" fmla="*/ 935525 h 952209"/>
                <a:gd name="connsiteX22" fmla="*/ 1574500 w 1574500"/>
                <a:gd name="connsiteY22" fmla="*/ 190123 h 952209"/>
                <a:gd name="connsiteX23" fmla="*/ 1191236 w 1574500"/>
                <a:gd name="connsiteY23" fmla="*/ 156927 h 952209"/>
                <a:gd name="connsiteX24" fmla="*/ 1010167 w 1574500"/>
                <a:gd name="connsiteY24" fmla="*/ 141837 h 952209"/>
                <a:gd name="connsiteX25" fmla="*/ 910579 w 1574500"/>
                <a:gd name="connsiteY25" fmla="*/ 138820 h 952209"/>
                <a:gd name="connsiteX26" fmla="*/ 744599 w 1574500"/>
                <a:gd name="connsiteY26" fmla="*/ 111659 h 952209"/>
                <a:gd name="connsiteX27" fmla="*/ 599743 w 1574500"/>
                <a:gd name="connsiteY27" fmla="*/ 93552 h 952209"/>
                <a:gd name="connsiteX28" fmla="*/ 29375 w 1574500"/>
                <a:gd name="connsiteY28" fmla="*/ 0 h 952209"/>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406603 w 1574500"/>
                <a:gd name="connsiteY16" fmla="*/ 917418 h 952845"/>
                <a:gd name="connsiteX17" fmla="*/ 455399 w 1574500"/>
                <a:gd name="connsiteY17" fmla="*/ 952845 h 952845"/>
                <a:gd name="connsiteX18" fmla="*/ 509209 w 1574500"/>
                <a:gd name="connsiteY18" fmla="*/ 899311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396844 w 1574500"/>
                <a:gd name="connsiteY16" fmla="*/ 938866 h 952845"/>
                <a:gd name="connsiteX17" fmla="*/ 455399 w 1574500"/>
                <a:gd name="connsiteY17" fmla="*/ 952845 h 952845"/>
                <a:gd name="connsiteX18" fmla="*/ 509209 w 1574500"/>
                <a:gd name="connsiteY18" fmla="*/ 899311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 name="connsiteX0" fmla="*/ 29375 w 1574500"/>
                <a:gd name="connsiteY0" fmla="*/ 0 h 952845"/>
                <a:gd name="connsiteX1" fmla="*/ 26357 w 1574500"/>
                <a:gd name="connsiteY1" fmla="*/ 63374 h 952845"/>
                <a:gd name="connsiteX2" fmla="*/ 2215 w 1574500"/>
                <a:gd name="connsiteY2" fmla="*/ 129766 h 952845"/>
                <a:gd name="connsiteX3" fmla="*/ 0 w 1574500"/>
                <a:gd name="connsiteY3" fmla="*/ 308931 h 952845"/>
                <a:gd name="connsiteX4" fmla="*/ 86191 w 1574500"/>
                <a:gd name="connsiteY4" fmla="*/ 429646 h 952845"/>
                <a:gd name="connsiteX5" fmla="*/ 148421 w 1574500"/>
                <a:gd name="connsiteY5" fmla="*/ 485877 h 952845"/>
                <a:gd name="connsiteX6" fmla="*/ 123656 w 1574500"/>
                <a:gd name="connsiteY6" fmla="*/ 567360 h 952845"/>
                <a:gd name="connsiteX7" fmla="*/ 132705 w 1574500"/>
                <a:gd name="connsiteY7" fmla="*/ 618663 h 952845"/>
                <a:gd name="connsiteX8" fmla="*/ 113874 w 1574500"/>
                <a:gd name="connsiteY8" fmla="*/ 645814 h 952845"/>
                <a:gd name="connsiteX9" fmla="*/ 119910 w 1574500"/>
                <a:gd name="connsiteY9" fmla="*/ 679010 h 952845"/>
                <a:gd name="connsiteX10" fmla="*/ 192337 w 1574500"/>
                <a:gd name="connsiteY10" fmla="*/ 675992 h 952845"/>
                <a:gd name="connsiteX11" fmla="*/ 210444 w 1574500"/>
                <a:gd name="connsiteY11" fmla="*/ 739366 h 952845"/>
                <a:gd name="connsiteX12" fmla="*/ 216480 w 1574500"/>
                <a:gd name="connsiteY12" fmla="*/ 775580 h 952845"/>
                <a:gd name="connsiteX13" fmla="*/ 237605 w 1574500"/>
                <a:gd name="connsiteY13" fmla="*/ 817830 h 952845"/>
                <a:gd name="connsiteX14" fmla="*/ 227946 w 1574500"/>
                <a:gd name="connsiteY14" fmla="*/ 874216 h 952845"/>
                <a:gd name="connsiteX15" fmla="*/ 312230 w 1574500"/>
                <a:gd name="connsiteY15" fmla="*/ 952209 h 952845"/>
                <a:gd name="connsiteX16" fmla="*/ 396844 w 1574500"/>
                <a:gd name="connsiteY16" fmla="*/ 938866 h 952845"/>
                <a:gd name="connsiteX17" fmla="*/ 455399 w 1574500"/>
                <a:gd name="connsiteY17" fmla="*/ 952845 h 952845"/>
                <a:gd name="connsiteX18" fmla="*/ 513669 w 1574500"/>
                <a:gd name="connsiteY18" fmla="*/ 904089 h 952845"/>
                <a:gd name="connsiteX19" fmla="*/ 560017 w 1574500"/>
                <a:gd name="connsiteY19" fmla="*/ 944594 h 952845"/>
                <a:gd name="connsiteX20" fmla="*/ 566547 w 1574500"/>
                <a:gd name="connsiteY20" fmla="*/ 844990 h 952845"/>
                <a:gd name="connsiteX21" fmla="*/ 1532250 w 1574500"/>
                <a:gd name="connsiteY21" fmla="*/ 935525 h 952845"/>
                <a:gd name="connsiteX22" fmla="*/ 1574500 w 1574500"/>
                <a:gd name="connsiteY22" fmla="*/ 190123 h 952845"/>
                <a:gd name="connsiteX23" fmla="*/ 1191236 w 1574500"/>
                <a:gd name="connsiteY23" fmla="*/ 156927 h 952845"/>
                <a:gd name="connsiteX24" fmla="*/ 1010167 w 1574500"/>
                <a:gd name="connsiteY24" fmla="*/ 141837 h 952845"/>
                <a:gd name="connsiteX25" fmla="*/ 910579 w 1574500"/>
                <a:gd name="connsiteY25" fmla="*/ 138820 h 952845"/>
                <a:gd name="connsiteX26" fmla="*/ 744599 w 1574500"/>
                <a:gd name="connsiteY26" fmla="*/ 111659 h 952845"/>
                <a:gd name="connsiteX27" fmla="*/ 599743 w 1574500"/>
                <a:gd name="connsiteY27" fmla="*/ 93552 h 952845"/>
                <a:gd name="connsiteX28" fmla="*/ 29375 w 1574500"/>
                <a:gd name="connsiteY28" fmla="*/ 0 h 952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574500" h="952845">
                  <a:moveTo>
                    <a:pt x="29375" y="0"/>
                  </a:moveTo>
                  <a:lnTo>
                    <a:pt x="26357" y="63374"/>
                  </a:lnTo>
                  <a:lnTo>
                    <a:pt x="2215" y="129766"/>
                  </a:lnTo>
                  <a:cubicBezTo>
                    <a:pt x="1477" y="189488"/>
                    <a:pt x="738" y="249209"/>
                    <a:pt x="0" y="308931"/>
                  </a:cubicBezTo>
                  <a:lnTo>
                    <a:pt x="86191" y="429646"/>
                  </a:lnTo>
                  <a:lnTo>
                    <a:pt x="148421" y="485877"/>
                  </a:lnTo>
                  <a:lnTo>
                    <a:pt x="123656" y="567360"/>
                  </a:lnTo>
                  <a:lnTo>
                    <a:pt x="132705" y="618663"/>
                  </a:lnTo>
                  <a:lnTo>
                    <a:pt x="113874" y="645814"/>
                  </a:lnTo>
                  <a:lnTo>
                    <a:pt x="119910" y="679010"/>
                  </a:lnTo>
                  <a:lnTo>
                    <a:pt x="192337" y="675992"/>
                  </a:lnTo>
                  <a:lnTo>
                    <a:pt x="210444" y="739366"/>
                  </a:lnTo>
                  <a:lnTo>
                    <a:pt x="216480" y="775580"/>
                  </a:lnTo>
                  <a:lnTo>
                    <a:pt x="237605" y="817830"/>
                  </a:lnTo>
                  <a:lnTo>
                    <a:pt x="227946" y="874216"/>
                  </a:lnTo>
                  <a:lnTo>
                    <a:pt x="312230" y="952209"/>
                  </a:lnTo>
                  <a:lnTo>
                    <a:pt x="396844" y="938866"/>
                  </a:lnTo>
                  <a:lnTo>
                    <a:pt x="455399" y="952845"/>
                  </a:lnTo>
                  <a:lnTo>
                    <a:pt x="513669" y="904089"/>
                  </a:lnTo>
                  <a:lnTo>
                    <a:pt x="560017" y="944594"/>
                  </a:lnTo>
                  <a:lnTo>
                    <a:pt x="566547" y="844990"/>
                  </a:lnTo>
                  <a:lnTo>
                    <a:pt x="1532250" y="935525"/>
                  </a:lnTo>
                  <a:lnTo>
                    <a:pt x="1574500" y="190123"/>
                  </a:lnTo>
                  <a:lnTo>
                    <a:pt x="1191236" y="156927"/>
                  </a:lnTo>
                  <a:lnTo>
                    <a:pt x="1010167" y="141837"/>
                  </a:lnTo>
                  <a:lnTo>
                    <a:pt x="910579" y="138820"/>
                  </a:lnTo>
                  <a:lnTo>
                    <a:pt x="744599" y="111659"/>
                  </a:lnTo>
                  <a:lnTo>
                    <a:pt x="599743" y="93552"/>
                  </a:lnTo>
                  <a:lnTo>
                    <a:pt x="29375" y="0"/>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8" name="MO"/>
            <p:cNvSpPr/>
            <p:nvPr/>
          </p:nvSpPr>
          <p:spPr>
            <a:xfrm>
              <a:off x="4669783" y="3471214"/>
              <a:ext cx="1010785" cy="769491"/>
            </a:xfrm>
            <a:custGeom>
              <a:avLst/>
              <a:gdLst>
                <a:gd name="connsiteX0" fmla="*/ 0 w 1089433"/>
                <a:gd name="connsiteY0" fmla="*/ 63374 h 826883"/>
                <a:gd name="connsiteX1" fmla="*/ 57338 w 1089433"/>
                <a:gd name="connsiteY1" fmla="*/ 159945 h 826883"/>
                <a:gd name="connsiteX2" fmla="*/ 117695 w 1089433"/>
                <a:gd name="connsiteY2" fmla="*/ 202194 h 826883"/>
                <a:gd name="connsiteX3" fmla="*/ 120713 w 1089433"/>
                <a:gd name="connsiteY3" fmla="*/ 262550 h 826883"/>
                <a:gd name="connsiteX4" fmla="*/ 193140 w 1089433"/>
                <a:gd name="connsiteY4" fmla="*/ 331960 h 826883"/>
                <a:gd name="connsiteX5" fmla="*/ 214265 w 1089433"/>
                <a:gd name="connsiteY5" fmla="*/ 721259 h 826883"/>
                <a:gd name="connsiteX6" fmla="*/ 247461 w 1089433"/>
                <a:gd name="connsiteY6" fmla="*/ 826883 h 826883"/>
                <a:gd name="connsiteX7" fmla="*/ 905346 w 1089433"/>
                <a:gd name="connsiteY7" fmla="*/ 754455 h 826883"/>
                <a:gd name="connsiteX8" fmla="*/ 908364 w 1089433"/>
                <a:gd name="connsiteY8" fmla="*/ 805758 h 826883"/>
                <a:gd name="connsiteX9" fmla="*/ 932507 w 1089433"/>
                <a:gd name="connsiteY9" fmla="*/ 823865 h 826883"/>
                <a:gd name="connsiteX10" fmla="*/ 989845 w 1089433"/>
                <a:gd name="connsiteY10" fmla="*/ 823865 h 826883"/>
                <a:gd name="connsiteX11" fmla="*/ 998899 w 1089433"/>
                <a:gd name="connsiteY11" fmla="*/ 799723 h 826883"/>
                <a:gd name="connsiteX12" fmla="*/ 995881 w 1089433"/>
                <a:gd name="connsiteY12" fmla="*/ 772562 h 826883"/>
                <a:gd name="connsiteX13" fmla="*/ 1029077 w 1089433"/>
                <a:gd name="connsiteY13" fmla="*/ 700135 h 826883"/>
                <a:gd name="connsiteX14" fmla="*/ 1056237 w 1089433"/>
                <a:gd name="connsiteY14" fmla="*/ 675992 h 826883"/>
                <a:gd name="connsiteX15" fmla="*/ 1089433 w 1089433"/>
                <a:gd name="connsiteY15" fmla="*/ 682028 h 826883"/>
                <a:gd name="connsiteX16" fmla="*/ 1068309 w 1089433"/>
                <a:gd name="connsiteY16" fmla="*/ 648832 h 826883"/>
                <a:gd name="connsiteX17" fmla="*/ 1065291 w 1089433"/>
                <a:gd name="connsiteY17" fmla="*/ 597529 h 826883"/>
                <a:gd name="connsiteX18" fmla="*/ 1035113 w 1089433"/>
                <a:gd name="connsiteY18" fmla="*/ 588475 h 826883"/>
                <a:gd name="connsiteX19" fmla="*/ 1001917 w 1089433"/>
                <a:gd name="connsiteY19" fmla="*/ 576404 h 826883"/>
                <a:gd name="connsiteX20" fmla="*/ 977774 w 1089433"/>
                <a:gd name="connsiteY20" fmla="*/ 528119 h 826883"/>
                <a:gd name="connsiteX21" fmla="*/ 965703 w 1089433"/>
                <a:gd name="connsiteY21" fmla="*/ 479834 h 826883"/>
                <a:gd name="connsiteX22" fmla="*/ 935525 w 1089433"/>
                <a:gd name="connsiteY22" fmla="*/ 461727 h 826883"/>
                <a:gd name="connsiteX23" fmla="*/ 872150 w 1089433"/>
                <a:gd name="connsiteY23" fmla="*/ 422495 h 826883"/>
                <a:gd name="connsiteX24" fmla="*/ 829901 w 1089433"/>
                <a:gd name="connsiteY24" fmla="*/ 356103 h 826883"/>
                <a:gd name="connsiteX25" fmla="*/ 838954 w 1089433"/>
                <a:gd name="connsiteY25" fmla="*/ 328943 h 826883"/>
                <a:gd name="connsiteX26" fmla="*/ 866115 w 1089433"/>
                <a:gd name="connsiteY26" fmla="*/ 301782 h 826883"/>
                <a:gd name="connsiteX27" fmla="*/ 817830 w 1089433"/>
                <a:gd name="connsiteY27" fmla="*/ 256515 h 826883"/>
                <a:gd name="connsiteX28" fmla="*/ 805758 w 1089433"/>
                <a:gd name="connsiteY28" fmla="*/ 271604 h 826883"/>
                <a:gd name="connsiteX29" fmla="*/ 787651 w 1089433"/>
                <a:gd name="connsiteY29" fmla="*/ 277640 h 826883"/>
                <a:gd name="connsiteX30" fmla="*/ 766527 w 1089433"/>
                <a:gd name="connsiteY30" fmla="*/ 241426 h 826883"/>
                <a:gd name="connsiteX31" fmla="*/ 745402 w 1089433"/>
                <a:gd name="connsiteY31" fmla="*/ 181069 h 826883"/>
                <a:gd name="connsiteX32" fmla="*/ 712206 w 1089433"/>
                <a:gd name="connsiteY32" fmla="*/ 168998 h 826883"/>
                <a:gd name="connsiteX33" fmla="*/ 675992 w 1089433"/>
                <a:gd name="connsiteY33" fmla="*/ 156927 h 826883"/>
                <a:gd name="connsiteX34" fmla="*/ 657885 w 1089433"/>
                <a:gd name="connsiteY34" fmla="*/ 141838 h 826883"/>
                <a:gd name="connsiteX35" fmla="*/ 648831 w 1089433"/>
                <a:gd name="connsiteY35" fmla="*/ 90535 h 826883"/>
                <a:gd name="connsiteX36" fmla="*/ 639778 w 1089433"/>
                <a:gd name="connsiteY36" fmla="*/ 57339 h 826883"/>
                <a:gd name="connsiteX37" fmla="*/ 633742 w 1089433"/>
                <a:gd name="connsiteY37" fmla="*/ 24143 h 826883"/>
                <a:gd name="connsiteX38" fmla="*/ 576404 w 1089433"/>
                <a:gd name="connsiteY38" fmla="*/ 0 h 826883"/>
                <a:gd name="connsiteX39" fmla="*/ 0 w 1089433"/>
                <a:gd name="connsiteY39" fmla="*/ 63374 h 826883"/>
                <a:gd name="connsiteX0" fmla="*/ 0 w 1089433"/>
                <a:gd name="connsiteY0" fmla="*/ 63374 h 829264"/>
                <a:gd name="connsiteX1" fmla="*/ 57338 w 1089433"/>
                <a:gd name="connsiteY1" fmla="*/ 159945 h 829264"/>
                <a:gd name="connsiteX2" fmla="*/ 117695 w 1089433"/>
                <a:gd name="connsiteY2" fmla="*/ 202194 h 829264"/>
                <a:gd name="connsiteX3" fmla="*/ 120713 w 1089433"/>
                <a:gd name="connsiteY3" fmla="*/ 262550 h 829264"/>
                <a:gd name="connsiteX4" fmla="*/ 193140 w 1089433"/>
                <a:gd name="connsiteY4" fmla="*/ 331960 h 829264"/>
                <a:gd name="connsiteX5" fmla="*/ 214265 w 1089433"/>
                <a:gd name="connsiteY5" fmla="*/ 721259 h 829264"/>
                <a:gd name="connsiteX6" fmla="*/ 235568 w 1089433"/>
                <a:gd name="connsiteY6" fmla="*/ 829264 h 829264"/>
                <a:gd name="connsiteX7" fmla="*/ 905346 w 1089433"/>
                <a:gd name="connsiteY7" fmla="*/ 754455 h 829264"/>
                <a:gd name="connsiteX8" fmla="*/ 908364 w 1089433"/>
                <a:gd name="connsiteY8" fmla="*/ 805758 h 829264"/>
                <a:gd name="connsiteX9" fmla="*/ 932507 w 1089433"/>
                <a:gd name="connsiteY9" fmla="*/ 823865 h 829264"/>
                <a:gd name="connsiteX10" fmla="*/ 989845 w 1089433"/>
                <a:gd name="connsiteY10" fmla="*/ 823865 h 829264"/>
                <a:gd name="connsiteX11" fmla="*/ 998899 w 1089433"/>
                <a:gd name="connsiteY11" fmla="*/ 799723 h 829264"/>
                <a:gd name="connsiteX12" fmla="*/ 995881 w 1089433"/>
                <a:gd name="connsiteY12" fmla="*/ 772562 h 829264"/>
                <a:gd name="connsiteX13" fmla="*/ 1029077 w 1089433"/>
                <a:gd name="connsiteY13" fmla="*/ 700135 h 829264"/>
                <a:gd name="connsiteX14" fmla="*/ 1056237 w 1089433"/>
                <a:gd name="connsiteY14" fmla="*/ 675992 h 829264"/>
                <a:gd name="connsiteX15" fmla="*/ 1089433 w 1089433"/>
                <a:gd name="connsiteY15" fmla="*/ 682028 h 829264"/>
                <a:gd name="connsiteX16" fmla="*/ 1068309 w 1089433"/>
                <a:gd name="connsiteY16" fmla="*/ 648832 h 829264"/>
                <a:gd name="connsiteX17" fmla="*/ 1065291 w 1089433"/>
                <a:gd name="connsiteY17" fmla="*/ 597529 h 829264"/>
                <a:gd name="connsiteX18" fmla="*/ 1035113 w 1089433"/>
                <a:gd name="connsiteY18" fmla="*/ 588475 h 829264"/>
                <a:gd name="connsiteX19" fmla="*/ 1001917 w 1089433"/>
                <a:gd name="connsiteY19" fmla="*/ 576404 h 829264"/>
                <a:gd name="connsiteX20" fmla="*/ 977774 w 1089433"/>
                <a:gd name="connsiteY20" fmla="*/ 528119 h 829264"/>
                <a:gd name="connsiteX21" fmla="*/ 965703 w 1089433"/>
                <a:gd name="connsiteY21" fmla="*/ 479834 h 829264"/>
                <a:gd name="connsiteX22" fmla="*/ 935525 w 1089433"/>
                <a:gd name="connsiteY22" fmla="*/ 461727 h 829264"/>
                <a:gd name="connsiteX23" fmla="*/ 872150 w 1089433"/>
                <a:gd name="connsiteY23" fmla="*/ 422495 h 829264"/>
                <a:gd name="connsiteX24" fmla="*/ 829901 w 1089433"/>
                <a:gd name="connsiteY24" fmla="*/ 356103 h 829264"/>
                <a:gd name="connsiteX25" fmla="*/ 838954 w 1089433"/>
                <a:gd name="connsiteY25" fmla="*/ 328943 h 829264"/>
                <a:gd name="connsiteX26" fmla="*/ 866115 w 1089433"/>
                <a:gd name="connsiteY26" fmla="*/ 301782 h 829264"/>
                <a:gd name="connsiteX27" fmla="*/ 817830 w 1089433"/>
                <a:gd name="connsiteY27" fmla="*/ 256515 h 829264"/>
                <a:gd name="connsiteX28" fmla="*/ 805758 w 1089433"/>
                <a:gd name="connsiteY28" fmla="*/ 271604 h 829264"/>
                <a:gd name="connsiteX29" fmla="*/ 787651 w 1089433"/>
                <a:gd name="connsiteY29" fmla="*/ 277640 h 829264"/>
                <a:gd name="connsiteX30" fmla="*/ 766527 w 1089433"/>
                <a:gd name="connsiteY30" fmla="*/ 241426 h 829264"/>
                <a:gd name="connsiteX31" fmla="*/ 745402 w 1089433"/>
                <a:gd name="connsiteY31" fmla="*/ 181069 h 829264"/>
                <a:gd name="connsiteX32" fmla="*/ 712206 w 1089433"/>
                <a:gd name="connsiteY32" fmla="*/ 168998 h 829264"/>
                <a:gd name="connsiteX33" fmla="*/ 675992 w 1089433"/>
                <a:gd name="connsiteY33" fmla="*/ 156927 h 829264"/>
                <a:gd name="connsiteX34" fmla="*/ 657885 w 1089433"/>
                <a:gd name="connsiteY34" fmla="*/ 141838 h 829264"/>
                <a:gd name="connsiteX35" fmla="*/ 648831 w 1089433"/>
                <a:gd name="connsiteY35" fmla="*/ 90535 h 829264"/>
                <a:gd name="connsiteX36" fmla="*/ 639778 w 1089433"/>
                <a:gd name="connsiteY36" fmla="*/ 57339 h 829264"/>
                <a:gd name="connsiteX37" fmla="*/ 633742 w 1089433"/>
                <a:gd name="connsiteY37" fmla="*/ 24143 h 829264"/>
                <a:gd name="connsiteX38" fmla="*/ 576404 w 1089433"/>
                <a:gd name="connsiteY38" fmla="*/ 0 h 829264"/>
                <a:gd name="connsiteX39" fmla="*/ 0 w 1089433"/>
                <a:gd name="connsiteY39" fmla="*/ 63374 h 829264"/>
                <a:gd name="connsiteX0" fmla="*/ 0 w 1089433"/>
                <a:gd name="connsiteY0" fmla="*/ 63374 h 829264"/>
                <a:gd name="connsiteX1" fmla="*/ 57338 w 1089433"/>
                <a:gd name="connsiteY1" fmla="*/ 159945 h 829264"/>
                <a:gd name="connsiteX2" fmla="*/ 117695 w 1089433"/>
                <a:gd name="connsiteY2" fmla="*/ 202194 h 829264"/>
                <a:gd name="connsiteX3" fmla="*/ 120713 w 1089433"/>
                <a:gd name="connsiteY3" fmla="*/ 262550 h 829264"/>
                <a:gd name="connsiteX4" fmla="*/ 193140 w 1089433"/>
                <a:gd name="connsiteY4" fmla="*/ 331960 h 829264"/>
                <a:gd name="connsiteX5" fmla="*/ 214265 w 1089433"/>
                <a:gd name="connsiteY5" fmla="*/ 721259 h 829264"/>
                <a:gd name="connsiteX6" fmla="*/ 235568 w 1089433"/>
                <a:gd name="connsiteY6" fmla="*/ 829264 h 829264"/>
                <a:gd name="connsiteX7" fmla="*/ 905346 w 1089433"/>
                <a:gd name="connsiteY7" fmla="*/ 754455 h 829264"/>
                <a:gd name="connsiteX8" fmla="*/ 908364 w 1089433"/>
                <a:gd name="connsiteY8" fmla="*/ 805758 h 829264"/>
                <a:gd name="connsiteX9" fmla="*/ 932507 w 1089433"/>
                <a:gd name="connsiteY9" fmla="*/ 823865 h 829264"/>
                <a:gd name="connsiteX10" fmla="*/ 989845 w 1089433"/>
                <a:gd name="connsiteY10" fmla="*/ 823865 h 829264"/>
                <a:gd name="connsiteX11" fmla="*/ 998899 w 1089433"/>
                <a:gd name="connsiteY11" fmla="*/ 799723 h 829264"/>
                <a:gd name="connsiteX12" fmla="*/ 995881 w 1089433"/>
                <a:gd name="connsiteY12" fmla="*/ 772562 h 829264"/>
                <a:gd name="connsiteX13" fmla="*/ 1029077 w 1089433"/>
                <a:gd name="connsiteY13" fmla="*/ 700135 h 829264"/>
                <a:gd name="connsiteX14" fmla="*/ 1060995 w 1089433"/>
                <a:gd name="connsiteY14" fmla="*/ 687895 h 829264"/>
                <a:gd name="connsiteX15" fmla="*/ 1089433 w 1089433"/>
                <a:gd name="connsiteY15" fmla="*/ 682028 h 829264"/>
                <a:gd name="connsiteX16" fmla="*/ 1068309 w 1089433"/>
                <a:gd name="connsiteY16" fmla="*/ 648832 h 829264"/>
                <a:gd name="connsiteX17" fmla="*/ 1065291 w 1089433"/>
                <a:gd name="connsiteY17" fmla="*/ 597529 h 829264"/>
                <a:gd name="connsiteX18" fmla="*/ 1035113 w 1089433"/>
                <a:gd name="connsiteY18" fmla="*/ 588475 h 829264"/>
                <a:gd name="connsiteX19" fmla="*/ 1001917 w 1089433"/>
                <a:gd name="connsiteY19" fmla="*/ 576404 h 829264"/>
                <a:gd name="connsiteX20" fmla="*/ 977774 w 1089433"/>
                <a:gd name="connsiteY20" fmla="*/ 528119 h 829264"/>
                <a:gd name="connsiteX21" fmla="*/ 965703 w 1089433"/>
                <a:gd name="connsiteY21" fmla="*/ 479834 h 829264"/>
                <a:gd name="connsiteX22" fmla="*/ 935525 w 1089433"/>
                <a:gd name="connsiteY22" fmla="*/ 461727 h 829264"/>
                <a:gd name="connsiteX23" fmla="*/ 872150 w 1089433"/>
                <a:gd name="connsiteY23" fmla="*/ 422495 h 829264"/>
                <a:gd name="connsiteX24" fmla="*/ 829901 w 1089433"/>
                <a:gd name="connsiteY24" fmla="*/ 356103 h 829264"/>
                <a:gd name="connsiteX25" fmla="*/ 838954 w 1089433"/>
                <a:gd name="connsiteY25" fmla="*/ 328943 h 829264"/>
                <a:gd name="connsiteX26" fmla="*/ 866115 w 1089433"/>
                <a:gd name="connsiteY26" fmla="*/ 301782 h 829264"/>
                <a:gd name="connsiteX27" fmla="*/ 817830 w 1089433"/>
                <a:gd name="connsiteY27" fmla="*/ 256515 h 829264"/>
                <a:gd name="connsiteX28" fmla="*/ 805758 w 1089433"/>
                <a:gd name="connsiteY28" fmla="*/ 271604 h 829264"/>
                <a:gd name="connsiteX29" fmla="*/ 787651 w 1089433"/>
                <a:gd name="connsiteY29" fmla="*/ 277640 h 829264"/>
                <a:gd name="connsiteX30" fmla="*/ 766527 w 1089433"/>
                <a:gd name="connsiteY30" fmla="*/ 241426 h 829264"/>
                <a:gd name="connsiteX31" fmla="*/ 745402 w 1089433"/>
                <a:gd name="connsiteY31" fmla="*/ 181069 h 829264"/>
                <a:gd name="connsiteX32" fmla="*/ 712206 w 1089433"/>
                <a:gd name="connsiteY32" fmla="*/ 168998 h 829264"/>
                <a:gd name="connsiteX33" fmla="*/ 675992 w 1089433"/>
                <a:gd name="connsiteY33" fmla="*/ 156927 h 829264"/>
                <a:gd name="connsiteX34" fmla="*/ 657885 w 1089433"/>
                <a:gd name="connsiteY34" fmla="*/ 141838 h 829264"/>
                <a:gd name="connsiteX35" fmla="*/ 648831 w 1089433"/>
                <a:gd name="connsiteY35" fmla="*/ 90535 h 829264"/>
                <a:gd name="connsiteX36" fmla="*/ 639778 w 1089433"/>
                <a:gd name="connsiteY36" fmla="*/ 57339 h 829264"/>
                <a:gd name="connsiteX37" fmla="*/ 633742 w 1089433"/>
                <a:gd name="connsiteY37" fmla="*/ 24143 h 829264"/>
                <a:gd name="connsiteX38" fmla="*/ 576404 w 1089433"/>
                <a:gd name="connsiteY38" fmla="*/ 0 h 829264"/>
                <a:gd name="connsiteX39" fmla="*/ 0 w 1089433"/>
                <a:gd name="connsiteY39" fmla="*/ 63374 h 829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89433" h="829264">
                  <a:moveTo>
                    <a:pt x="0" y="63374"/>
                  </a:moveTo>
                  <a:lnTo>
                    <a:pt x="57338" y="159945"/>
                  </a:lnTo>
                  <a:lnTo>
                    <a:pt x="117695" y="202194"/>
                  </a:lnTo>
                  <a:lnTo>
                    <a:pt x="120713" y="262550"/>
                  </a:lnTo>
                  <a:lnTo>
                    <a:pt x="193140" y="331960"/>
                  </a:lnTo>
                  <a:lnTo>
                    <a:pt x="214265" y="721259"/>
                  </a:lnTo>
                  <a:lnTo>
                    <a:pt x="235568" y="829264"/>
                  </a:lnTo>
                  <a:lnTo>
                    <a:pt x="905346" y="754455"/>
                  </a:lnTo>
                  <a:lnTo>
                    <a:pt x="908364" y="805758"/>
                  </a:lnTo>
                  <a:lnTo>
                    <a:pt x="932507" y="823865"/>
                  </a:lnTo>
                  <a:lnTo>
                    <a:pt x="989845" y="823865"/>
                  </a:lnTo>
                  <a:lnTo>
                    <a:pt x="998899" y="799723"/>
                  </a:lnTo>
                  <a:lnTo>
                    <a:pt x="995881" y="772562"/>
                  </a:lnTo>
                  <a:lnTo>
                    <a:pt x="1029077" y="700135"/>
                  </a:lnTo>
                  <a:lnTo>
                    <a:pt x="1060995" y="687895"/>
                  </a:lnTo>
                  <a:lnTo>
                    <a:pt x="1089433" y="682028"/>
                  </a:lnTo>
                  <a:lnTo>
                    <a:pt x="1068309" y="648832"/>
                  </a:lnTo>
                  <a:lnTo>
                    <a:pt x="1065291" y="597529"/>
                  </a:lnTo>
                  <a:lnTo>
                    <a:pt x="1035113" y="588475"/>
                  </a:lnTo>
                  <a:lnTo>
                    <a:pt x="1001917" y="576404"/>
                  </a:lnTo>
                  <a:lnTo>
                    <a:pt x="977774" y="528119"/>
                  </a:lnTo>
                  <a:lnTo>
                    <a:pt x="965703" y="479834"/>
                  </a:lnTo>
                  <a:lnTo>
                    <a:pt x="935525" y="461727"/>
                  </a:lnTo>
                  <a:lnTo>
                    <a:pt x="872150" y="422495"/>
                  </a:lnTo>
                  <a:lnTo>
                    <a:pt x="829901" y="356103"/>
                  </a:lnTo>
                  <a:lnTo>
                    <a:pt x="838954" y="328943"/>
                  </a:lnTo>
                  <a:lnTo>
                    <a:pt x="866115" y="301782"/>
                  </a:lnTo>
                  <a:lnTo>
                    <a:pt x="817830" y="256515"/>
                  </a:lnTo>
                  <a:lnTo>
                    <a:pt x="805758" y="271604"/>
                  </a:lnTo>
                  <a:lnTo>
                    <a:pt x="787651" y="277640"/>
                  </a:lnTo>
                  <a:lnTo>
                    <a:pt x="766527" y="241426"/>
                  </a:lnTo>
                  <a:lnTo>
                    <a:pt x="745402" y="181069"/>
                  </a:lnTo>
                  <a:lnTo>
                    <a:pt x="712206" y="168998"/>
                  </a:lnTo>
                  <a:lnTo>
                    <a:pt x="675992" y="156927"/>
                  </a:lnTo>
                  <a:lnTo>
                    <a:pt x="657885" y="141838"/>
                  </a:lnTo>
                  <a:lnTo>
                    <a:pt x="648831" y="90535"/>
                  </a:lnTo>
                  <a:lnTo>
                    <a:pt x="639778" y="57339"/>
                  </a:lnTo>
                  <a:lnTo>
                    <a:pt x="633742" y="24143"/>
                  </a:lnTo>
                  <a:lnTo>
                    <a:pt x="576404" y="0"/>
                  </a:lnTo>
                  <a:lnTo>
                    <a:pt x="0" y="63374"/>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69" name="MS"/>
            <p:cNvSpPr/>
            <p:nvPr/>
          </p:nvSpPr>
          <p:spPr>
            <a:xfrm>
              <a:off x="5411320" y="4365766"/>
              <a:ext cx="489944" cy="898966"/>
            </a:xfrm>
            <a:custGeom>
              <a:avLst/>
              <a:gdLst>
                <a:gd name="connsiteX0" fmla="*/ 132784 w 528118"/>
                <a:gd name="connsiteY0" fmla="*/ 54321 h 968721"/>
                <a:gd name="connsiteX1" fmla="*/ 87516 w 528118"/>
                <a:gd name="connsiteY1" fmla="*/ 126748 h 968721"/>
                <a:gd name="connsiteX2" fmla="*/ 93552 w 528118"/>
                <a:gd name="connsiteY2" fmla="*/ 162962 h 968721"/>
                <a:gd name="connsiteX3" fmla="*/ 30178 w 528118"/>
                <a:gd name="connsiteY3" fmla="*/ 265568 h 968721"/>
                <a:gd name="connsiteX4" fmla="*/ 9053 w 528118"/>
                <a:gd name="connsiteY4" fmla="*/ 322907 h 968721"/>
                <a:gd name="connsiteX5" fmla="*/ 36213 w 528118"/>
                <a:gd name="connsiteY5" fmla="*/ 392317 h 968721"/>
                <a:gd name="connsiteX6" fmla="*/ 42249 w 528118"/>
                <a:gd name="connsiteY6" fmla="*/ 494923 h 968721"/>
                <a:gd name="connsiteX7" fmla="*/ 63374 w 528118"/>
                <a:gd name="connsiteY7" fmla="*/ 600546 h 968721"/>
                <a:gd name="connsiteX8" fmla="*/ 39231 w 528118"/>
                <a:gd name="connsiteY8" fmla="*/ 621671 h 968721"/>
                <a:gd name="connsiteX9" fmla="*/ 54320 w 528118"/>
                <a:gd name="connsiteY9" fmla="*/ 669956 h 968721"/>
                <a:gd name="connsiteX10" fmla="*/ 27160 w 528118"/>
                <a:gd name="connsiteY10" fmla="*/ 703152 h 968721"/>
                <a:gd name="connsiteX11" fmla="*/ 21124 w 528118"/>
                <a:gd name="connsiteY11" fmla="*/ 718242 h 968721"/>
                <a:gd name="connsiteX12" fmla="*/ 3017 w 528118"/>
                <a:gd name="connsiteY12" fmla="*/ 742384 h 968721"/>
                <a:gd name="connsiteX13" fmla="*/ 0 w 528118"/>
                <a:gd name="connsiteY13" fmla="*/ 838954 h 968721"/>
                <a:gd name="connsiteX14" fmla="*/ 3017 w 528118"/>
                <a:gd name="connsiteY14" fmla="*/ 851026 h 968721"/>
                <a:gd name="connsiteX15" fmla="*/ 238407 w 528118"/>
                <a:gd name="connsiteY15" fmla="*/ 826883 h 968721"/>
                <a:gd name="connsiteX16" fmla="*/ 280657 w 528118"/>
                <a:gd name="connsiteY16" fmla="*/ 817830 h 968721"/>
                <a:gd name="connsiteX17" fmla="*/ 298764 w 528118"/>
                <a:gd name="connsiteY17" fmla="*/ 838954 h 968721"/>
                <a:gd name="connsiteX18" fmla="*/ 301782 w 528118"/>
                <a:gd name="connsiteY18" fmla="*/ 866115 h 968721"/>
                <a:gd name="connsiteX19" fmla="*/ 298764 w 528118"/>
                <a:gd name="connsiteY19" fmla="*/ 902329 h 968721"/>
                <a:gd name="connsiteX20" fmla="*/ 325924 w 528118"/>
                <a:gd name="connsiteY20" fmla="*/ 923453 h 968721"/>
                <a:gd name="connsiteX21" fmla="*/ 334978 w 528118"/>
                <a:gd name="connsiteY21" fmla="*/ 962685 h 968721"/>
                <a:gd name="connsiteX22" fmla="*/ 347049 w 528118"/>
                <a:gd name="connsiteY22" fmla="*/ 968721 h 968721"/>
                <a:gd name="connsiteX23" fmla="*/ 425512 w 528118"/>
                <a:gd name="connsiteY23" fmla="*/ 917418 h 968721"/>
                <a:gd name="connsiteX24" fmla="*/ 446637 w 528118"/>
                <a:gd name="connsiteY24" fmla="*/ 911382 h 968721"/>
                <a:gd name="connsiteX25" fmla="*/ 476815 w 528118"/>
                <a:gd name="connsiteY25" fmla="*/ 905346 h 968721"/>
                <a:gd name="connsiteX26" fmla="*/ 506994 w 528118"/>
                <a:gd name="connsiteY26" fmla="*/ 914400 h 968721"/>
                <a:gd name="connsiteX27" fmla="*/ 528118 w 528118"/>
                <a:gd name="connsiteY27" fmla="*/ 887240 h 968721"/>
                <a:gd name="connsiteX28" fmla="*/ 494922 w 528118"/>
                <a:gd name="connsiteY28" fmla="*/ 488887 h 968721"/>
                <a:gd name="connsiteX29" fmla="*/ 485869 w 528118"/>
                <a:gd name="connsiteY29" fmla="*/ 277640 h 968721"/>
                <a:gd name="connsiteX30" fmla="*/ 455691 w 528118"/>
                <a:gd name="connsiteY30" fmla="*/ 0 h 968721"/>
                <a:gd name="connsiteX31" fmla="*/ 446637 w 528118"/>
                <a:gd name="connsiteY31" fmla="*/ 15089 h 968721"/>
                <a:gd name="connsiteX32" fmla="*/ 404388 w 528118"/>
                <a:gd name="connsiteY32" fmla="*/ 12071 h 968721"/>
                <a:gd name="connsiteX33" fmla="*/ 132784 w 528118"/>
                <a:gd name="connsiteY33" fmla="*/ 54321 h 968721"/>
                <a:gd name="connsiteX0" fmla="*/ 132784 w 528118"/>
                <a:gd name="connsiteY0" fmla="*/ 54321 h 968721"/>
                <a:gd name="connsiteX1" fmla="*/ 87516 w 528118"/>
                <a:gd name="connsiteY1" fmla="*/ 126748 h 968721"/>
                <a:gd name="connsiteX2" fmla="*/ 93552 w 528118"/>
                <a:gd name="connsiteY2" fmla="*/ 162962 h 968721"/>
                <a:gd name="connsiteX3" fmla="*/ 30178 w 528118"/>
                <a:gd name="connsiteY3" fmla="*/ 265568 h 968721"/>
                <a:gd name="connsiteX4" fmla="*/ 9053 w 528118"/>
                <a:gd name="connsiteY4" fmla="*/ 322907 h 968721"/>
                <a:gd name="connsiteX5" fmla="*/ 36213 w 528118"/>
                <a:gd name="connsiteY5" fmla="*/ 392317 h 968721"/>
                <a:gd name="connsiteX6" fmla="*/ 42249 w 528118"/>
                <a:gd name="connsiteY6" fmla="*/ 494923 h 968721"/>
                <a:gd name="connsiteX7" fmla="*/ 49101 w 528118"/>
                <a:gd name="connsiteY7" fmla="*/ 593411 h 968721"/>
                <a:gd name="connsiteX8" fmla="*/ 39231 w 528118"/>
                <a:gd name="connsiteY8" fmla="*/ 621671 h 968721"/>
                <a:gd name="connsiteX9" fmla="*/ 54320 w 528118"/>
                <a:gd name="connsiteY9" fmla="*/ 669956 h 968721"/>
                <a:gd name="connsiteX10" fmla="*/ 27160 w 528118"/>
                <a:gd name="connsiteY10" fmla="*/ 703152 h 968721"/>
                <a:gd name="connsiteX11" fmla="*/ 21124 w 528118"/>
                <a:gd name="connsiteY11" fmla="*/ 718242 h 968721"/>
                <a:gd name="connsiteX12" fmla="*/ 3017 w 528118"/>
                <a:gd name="connsiteY12" fmla="*/ 742384 h 968721"/>
                <a:gd name="connsiteX13" fmla="*/ 0 w 528118"/>
                <a:gd name="connsiteY13" fmla="*/ 838954 h 968721"/>
                <a:gd name="connsiteX14" fmla="*/ 3017 w 528118"/>
                <a:gd name="connsiteY14" fmla="*/ 851026 h 968721"/>
                <a:gd name="connsiteX15" fmla="*/ 238407 w 528118"/>
                <a:gd name="connsiteY15" fmla="*/ 826883 h 968721"/>
                <a:gd name="connsiteX16" fmla="*/ 280657 w 528118"/>
                <a:gd name="connsiteY16" fmla="*/ 817830 h 968721"/>
                <a:gd name="connsiteX17" fmla="*/ 298764 w 528118"/>
                <a:gd name="connsiteY17" fmla="*/ 838954 h 968721"/>
                <a:gd name="connsiteX18" fmla="*/ 301782 w 528118"/>
                <a:gd name="connsiteY18" fmla="*/ 866115 h 968721"/>
                <a:gd name="connsiteX19" fmla="*/ 298764 w 528118"/>
                <a:gd name="connsiteY19" fmla="*/ 902329 h 968721"/>
                <a:gd name="connsiteX20" fmla="*/ 325924 w 528118"/>
                <a:gd name="connsiteY20" fmla="*/ 923453 h 968721"/>
                <a:gd name="connsiteX21" fmla="*/ 334978 w 528118"/>
                <a:gd name="connsiteY21" fmla="*/ 962685 h 968721"/>
                <a:gd name="connsiteX22" fmla="*/ 347049 w 528118"/>
                <a:gd name="connsiteY22" fmla="*/ 968721 h 968721"/>
                <a:gd name="connsiteX23" fmla="*/ 425512 w 528118"/>
                <a:gd name="connsiteY23" fmla="*/ 917418 h 968721"/>
                <a:gd name="connsiteX24" fmla="*/ 446637 w 528118"/>
                <a:gd name="connsiteY24" fmla="*/ 911382 h 968721"/>
                <a:gd name="connsiteX25" fmla="*/ 476815 w 528118"/>
                <a:gd name="connsiteY25" fmla="*/ 905346 h 968721"/>
                <a:gd name="connsiteX26" fmla="*/ 506994 w 528118"/>
                <a:gd name="connsiteY26" fmla="*/ 914400 h 968721"/>
                <a:gd name="connsiteX27" fmla="*/ 528118 w 528118"/>
                <a:gd name="connsiteY27" fmla="*/ 887240 h 968721"/>
                <a:gd name="connsiteX28" fmla="*/ 494922 w 528118"/>
                <a:gd name="connsiteY28" fmla="*/ 488887 h 968721"/>
                <a:gd name="connsiteX29" fmla="*/ 485869 w 528118"/>
                <a:gd name="connsiteY29" fmla="*/ 277640 h 968721"/>
                <a:gd name="connsiteX30" fmla="*/ 455691 w 528118"/>
                <a:gd name="connsiteY30" fmla="*/ 0 h 968721"/>
                <a:gd name="connsiteX31" fmla="*/ 446637 w 528118"/>
                <a:gd name="connsiteY31" fmla="*/ 15089 h 968721"/>
                <a:gd name="connsiteX32" fmla="*/ 404388 w 528118"/>
                <a:gd name="connsiteY32" fmla="*/ 12071 h 968721"/>
                <a:gd name="connsiteX33" fmla="*/ 132784 w 528118"/>
                <a:gd name="connsiteY33" fmla="*/ 54321 h 96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528118" h="968721">
                  <a:moveTo>
                    <a:pt x="132784" y="54321"/>
                  </a:moveTo>
                  <a:lnTo>
                    <a:pt x="87516" y="126748"/>
                  </a:lnTo>
                  <a:lnTo>
                    <a:pt x="93552" y="162962"/>
                  </a:lnTo>
                  <a:lnTo>
                    <a:pt x="30178" y="265568"/>
                  </a:lnTo>
                  <a:lnTo>
                    <a:pt x="9053" y="322907"/>
                  </a:lnTo>
                  <a:lnTo>
                    <a:pt x="36213" y="392317"/>
                  </a:lnTo>
                  <a:lnTo>
                    <a:pt x="42249" y="494923"/>
                  </a:lnTo>
                  <a:lnTo>
                    <a:pt x="49101" y="593411"/>
                  </a:lnTo>
                  <a:lnTo>
                    <a:pt x="39231" y="621671"/>
                  </a:lnTo>
                  <a:lnTo>
                    <a:pt x="54320" y="669956"/>
                  </a:lnTo>
                  <a:lnTo>
                    <a:pt x="27160" y="703152"/>
                  </a:lnTo>
                  <a:lnTo>
                    <a:pt x="21124" y="718242"/>
                  </a:lnTo>
                  <a:lnTo>
                    <a:pt x="3017" y="742384"/>
                  </a:lnTo>
                  <a:cubicBezTo>
                    <a:pt x="2011" y="774574"/>
                    <a:pt x="1006" y="806764"/>
                    <a:pt x="0" y="838954"/>
                  </a:cubicBezTo>
                  <a:lnTo>
                    <a:pt x="3017" y="851026"/>
                  </a:lnTo>
                  <a:lnTo>
                    <a:pt x="238407" y="826883"/>
                  </a:lnTo>
                  <a:lnTo>
                    <a:pt x="280657" y="817830"/>
                  </a:lnTo>
                  <a:lnTo>
                    <a:pt x="298764" y="838954"/>
                  </a:lnTo>
                  <a:lnTo>
                    <a:pt x="301782" y="866115"/>
                  </a:lnTo>
                  <a:lnTo>
                    <a:pt x="298764" y="902329"/>
                  </a:lnTo>
                  <a:lnTo>
                    <a:pt x="325924" y="923453"/>
                  </a:lnTo>
                  <a:lnTo>
                    <a:pt x="334978" y="962685"/>
                  </a:lnTo>
                  <a:lnTo>
                    <a:pt x="347049" y="968721"/>
                  </a:lnTo>
                  <a:lnTo>
                    <a:pt x="425512" y="917418"/>
                  </a:lnTo>
                  <a:lnTo>
                    <a:pt x="446637" y="911382"/>
                  </a:lnTo>
                  <a:lnTo>
                    <a:pt x="476815" y="905346"/>
                  </a:lnTo>
                  <a:lnTo>
                    <a:pt x="506994" y="914400"/>
                  </a:lnTo>
                  <a:lnTo>
                    <a:pt x="528118" y="887240"/>
                  </a:lnTo>
                  <a:lnTo>
                    <a:pt x="494922" y="488887"/>
                  </a:lnTo>
                  <a:lnTo>
                    <a:pt x="485869" y="277640"/>
                  </a:lnTo>
                  <a:lnTo>
                    <a:pt x="455691" y="0"/>
                  </a:lnTo>
                  <a:lnTo>
                    <a:pt x="446637" y="15089"/>
                  </a:lnTo>
                  <a:lnTo>
                    <a:pt x="404388" y="12071"/>
                  </a:lnTo>
                  <a:lnTo>
                    <a:pt x="132784" y="54321"/>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0" name="MN"/>
            <p:cNvSpPr/>
            <p:nvPr/>
          </p:nvSpPr>
          <p:spPr>
            <a:xfrm>
              <a:off x="4376602" y="2041314"/>
              <a:ext cx="924714" cy="979887"/>
            </a:xfrm>
            <a:custGeom>
              <a:avLst/>
              <a:gdLst>
                <a:gd name="connsiteX0" fmla="*/ 0 w 997744"/>
                <a:gd name="connsiteY0" fmla="*/ 11906 h 1057275"/>
                <a:gd name="connsiteX1" fmla="*/ 26194 w 997744"/>
                <a:gd name="connsiteY1" fmla="*/ 83343 h 1057275"/>
                <a:gd name="connsiteX2" fmla="*/ 26194 w 997744"/>
                <a:gd name="connsiteY2" fmla="*/ 200025 h 1057275"/>
                <a:gd name="connsiteX3" fmla="*/ 54769 w 997744"/>
                <a:gd name="connsiteY3" fmla="*/ 230981 h 1057275"/>
                <a:gd name="connsiteX4" fmla="*/ 92869 w 997744"/>
                <a:gd name="connsiteY4" fmla="*/ 316706 h 1057275"/>
                <a:gd name="connsiteX5" fmla="*/ 92869 w 997744"/>
                <a:gd name="connsiteY5" fmla="*/ 426243 h 1057275"/>
                <a:gd name="connsiteX6" fmla="*/ 126207 w 997744"/>
                <a:gd name="connsiteY6" fmla="*/ 538162 h 1057275"/>
                <a:gd name="connsiteX7" fmla="*/ 116682 w 997744"/>
                <a:gd name="connsiteY7" fmla="*/ 590550 h 1057275"/>
                <a:gd name="connsiteX8" fmla="*/ 126207 w 997744"/>
                <a:gd name="connsiteY8" fmla="*/ 602456 h 1057275"/>
                <a:gd name="connsiteX9" fmla="*/ 114300 w 997744"/>
                <a:gd name="connsiteY9" fmla="*/ 678656 h 1057275"/>
                <a:gd name="connsiteX10" fmla="*/ 161925 w 997744"/>
                <a:gd name="connsiteY10" fmla="*/ 709612 h 1057275"/>
                <a:gd name="connsiteX11" fmla="*/ 178594 w 997744"/>
                <a:gd name="connsiteY11" fmla="*/ 1057275 h 1057275"/>
                <a:gd name="connsiteX12" fmla="*/ 547688 w 997744"/>
                <a:gd name="connsiteY12" fmla="*/ 1026318 h 1057275"/>
                <a:gd name="connsiteX13" fmla="*/ 916782 w 997744"/>
                <a:gd name="connsiteY13" fmla="*/ 962025 h 1057275"/>
                <a:gd name="connsiteX14" fmla="*/ 890588 w 997744"/>
                <a:gd name="connsiteY14" fmla="*/ 897731 h 1057275"/>
                <a:gd name="connsiteX15" fmla="*/ 869157 w 997744"/>
                <a:gd name="connsiteY15" fmla="*/ 907256 h 1057275"/>
                <a:gd name="connsiteX16" fmla="*/ 838200 w 997744"/>
                <a:gd name="connsiteY16" fmla="*/ 871537 h 1057275"/>
                <a:gd name="connsiteX17" fmla="*/ 804863 w 997744"/>
                <a:gd name="connsiteY17" fmla="*/ 871537 h 1057275"/>
                <a:gd name="connsiteX18" fmla="*/ 766763 w 997744"/>
                <a:gd name="connsiteY18" fmla="*/ 814387 h 1057275"/>
                <a:gd name="connsiteX19" fmla="*/ 709613 w 997744"/>
                <a:gd name="connsiteY19" fmla="*/ 792956 h 1057275"/>
                <a:gd name="connsiteX20" fmla="*/ 673894 w 997744"/>
                <a:gd name="connsiteY20" fmla="*/ 783431 h 1057275"/>
                <a:gd name="connsiteX21" fmla="*/ 673894 w 997744"/>
                <a:gd name="connsiteY21" fmla="*/ 783431 h 1057275"/>
                <a:gd name="connsiteX22" fmla="*/ 645319 w 997744"/>
                <a:gd name="connsiteY22" fmla="*/ 716756 h 1057275"/>
                <a:gd name="connsiteX23" fmla="*/ 666750 w 997744"/>
                <a:gd name="connsiteY23" fmla="*/ 669131 h 1057275"/>
                <a:gd name="connsiteX24" fmla="*/ 623888 w 997744"/>
                <a:gd name="connsiteY24" fmla="*/ 588168 h 1057275"/>
                <a:gd name="connsiteX25" fmla="*/ 683419 w 997744"/>
                <a:gd name="connsiteY25" fmla="*/ 519112 h 1057275"/>
                <a:gd name="connsiteX26" fmla="*/ 681038 w 997744"/>
                <a:gd name="connsiteY26" fmla="*/ 435768 h 1057275"/>
                <a:gd name="connsiteX27" fmla="*/ 704850 w 997744"/>
                <a:gd name="connsiteY27" fmla="*/ 371475 h 1057275"/>
                <a:gd name="connsiteX28" fmla="*/ 731044 w 997744"/>
                <a:gd name="connsiteY28" fmla="*/ 345281 h 1057275"/>
                <a:gd name="connsiteX29" fmla="*/ 788194 w 997744"/>
                <a:gd name="connsiteY29" fmla="*/ 292893 h 1057275"/>
                <a:gd name="connsiteX30" fmla="*/ 819150 w 997744"/>
                <a:gd name="connsiteY30" fmla="*/ 238125 h 1057275"/>
                <a:gd name="connsiteX31" fmla="*/ 912019 w 997744"/>
                <a:gd name="connsiteY31" fmla="*/ 171450 h 1057275"/>
                <a:gd name="connsiteX32" fmla="*/ 997744 w 997744"/>
                <a:gd name="connsiteY32" fmla="*/ 107156 h 1057275"/>
                <a:gd name="connsiteX33" fmla="*/ 945357 w 997744"/>
                <a:gd name="connsiteY33" fmla="*/ 97631 h 1057275"/>
                <a:gd name="connsiteX34" fmla="*/ 869157 w 997744"/>
                <a:gd name="connsiteY34" fmla="*/ 107156 h 1057275"/>
                <a:gd name="connsiteX35" fmla="*/ 823913 w 997744"/>
                <a:gd name="connsiteY35" fmla="*/ 104775 h 1057275"/>
                <a:gd name="connsiteX36" fmla="*/ 807244 w 997744"/>
                <a:gd name="connsiteY36" fmla="*/ 92868 h 1057275"/>
                <a:gd name="connsiteX37" fmla="*/ 766763 w 997744"/>
                <a:gd name="connsiteY37" fmla="*/ 111918 h 1057275"/>
                <a:gd name="connsiteX38" fmla="*/ 738188 w 997744"/>
                <a:gd name="connsiteY38" fmla="*/ 104775 h 1057275"/>
                <a:gd name="connsiteX39" fmla="*/ 700088 w 997744"/>
                <a:gd name="connsiteY39" fmla="*/ 88106 h 1057275"/>
                <a:gd name="connsiteX40" fmla="*/ 676275 w 997744"/>
                <a:gd name="connsiteY40" fmla="*/ 71437 h 1057275"/>
                <a:gd name="connsiteX41" fmla="*/ 638175 w 997744"/>
                <a:gd name="connsiteY41" fmla="*/ 78581 h 1057275"/>
                <a:gd name="connsiteX42" fmla="*/ 588169 w 997744"/>
                <a:gd name="connsiteY42" fmla="*/ 50006 h 1057275"/>
                <a:gd name="connsiteX43" fmla="*/ 561975 w 997744"/>
                <a:gd name="connsiteY43" fmla="*/ 52387 h 1057275"/>
                <a:gd name="connsiteX44" fmla="*/ 504825 w 997744"/>
                <a:gd name="connsiteY44" fmla="*/ 57150 h 1057275"/>
                <a:gd name="connsiteX45" fmla="*/ 459582 w 997744"/>
                <a:gd name="connsiteY45" fmla="*/ 57150 h 1057275"/>
                <a:gd name="connsiteX46" fmla="*/ 438150 w 997744"/>
                <a:gd name="connsiteY46" fmla="*/ 42862 h 1057275"/>
                <a:gd name="connsiteX47" fmla="*/ 381000 w 997744"/>
                <a:gd name="connsiteY47" fmla="*/ 33337 h 1057275"/>
                <a:gd name="connsiteX48" fmla="*/ 328613 w 997744"/>
                <a:gd name="connsiteY48" fmla="*/ 16668 h 1057275"/>
                <a:gd name="connsiteX49" fmla="*/ 295275 w 997744"/>
                <a:gd name="connsiteY49" fmla="*/ 16668 h 1057275"/>
                <a:gd name="connsiteX50" fmla="*/ 264319 w 997744"/>
                <a:gd name="connsiteY50" fmla="*/ 16668 h 1057275"/>
                <a:gd name="connsiteX51" fmla="*/ 238125 w 997744"/>
                <a:gd name="connsiteY51" fmla="*/ 9525 h 1057275"/>
                <a:gd name="connsiteX52" fmla="*/ 230982 w 997744"/>
                <a:gd name="connsiteY52" fmla="*/ 0 h 1057275"/>
                <a:gd name="connsiteX53" fmla="*/ 147638 w 997744"/>
                <a:gd name="connsiteY53" fmla="*/ 9525 h 1057275"/>
                <a:gd name="connsiteX54" fmla="*/ 83344 w 997744"/>
                <a:gd name="connsiteY54" fmla="*/ 7143 h 1057275"/>
                <a:gd name="connsiteX55" fmla="*/ 0 w 997744"/>
                <a:gd name="connsiteY55" fmla="*/ 11906 h 10572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997744" h="1057275">
                  <a:moveTo>
                    <a:pt x="0" y="11906"/>
                  </a:moveTo>
                  <a:lnTo>
                    <a:pt x="26194" y="83343"/>
                  </a:lnTo>
                  <a:lnTo>
                    <a:pt x="26194" y="200025"/>
                  </a:lnTo>
                  <a:lnTo>
                    <a:pt x="54769" y="230981"/>
                  </a:lnTo>
                  <a:lnTo>
                    <a:pt x="92869" y="316706"/>
                  </a:lnTo>
                  <a:lnTo>
                    <a:pt x="92869" y="426243"/>
                  </a:lnTo>
                  <a:lnTo>
                    <a:pt x="126207" y="538162"/>
                  </a:lnTo>
                  <a:lnTo>
                    <a:pt x="116682" y="590550"/>
                  </a:lnTo>
                  <a:lnTo>
                    <a:pt x="126207" y="602456"/>
                  </a:lnTo>
                  <a:lnTo>
                    <a:pt x="114300" y="678656"/>
                  </a:lnTo>
                  <a:lnTo>
                    <a:pt x="161925" y="709612"/>
                  </a:lnTo>
                  <a:lnTo>
                    <a:pt x="178594" y="1057275"/>
                  </a:lnTo>
                  <a:lnTo>
                    <a:pt x="547688" y="1026318"/>
                  </a:lnTo>
                  <a:lnTo>
                    <a:pt x="916782" y="962025"/>
                  </a:lnTo>
                  <a:lnTo>
                    <a:pt x="890588" y="897731"/>
                  </a:lnTo>
                  <a:lnTo>
                    <a:pt x="869157" y="907256"/>
                  </a:lnTo>
                  <a:lnTo>
                    <a:pt x="838200" y="871537"/>
                  </a:lnTo>
                  <a:lnTo>
                    <a:pt x="804863" y="871537"/>
                  </a:lnTo>
                  <a:lnTo>
                    <a:pt x="766763" y="814387"/>
                  </a:lnTo>
                  <a:lnTo>
                    <a:pt x="709613" y="792956"/>
                  </a:lnTo>
                  <a:lnTo>
                    <a:pt x="673894" y="783431"/>
                  </a:lnTo>
                  <a:lnTo>
                    <a:pt x="673894" y="783431"/>
                  </a:lnTo>
                  <a:lnTo>
                    <a:pt x="645319" y="716756"/>
                  </a:lnTo>
                  <a:lnTo>
                    <a:pt x="666750" y="669131"/>
                  </a:lnTo>
                  <a:lnTo>
                    <a:pt x="623888" y="588168"/>
                  </a:lnTo>
                  <a:lnTo>
                    <a:pt x="683419" y="519112"/>
                  </a:lnTo>
                  <a:cubicBezTo>
                    <a:pt x="682625" y="491331"/>
                    <a:pt x="681832" y="463549"/>
                    <a:pt x="681038" y="435768"/>
                  </a:cubicBezTo>
                  <a:lnTo>
                    <a:pt x="704850" y="371475"/>
                  </a:lnTo>
                  <a:lnTo>
                    <a:pt x="731044" y="345281"/>
                  </a:lnTo>
                  <a:lnTo>
                    <a:pt x="788194" y="292893"/>
                  </a:lnTo>
                  <a:lnTo>
                    <a:pt x="819150" y="238125"/>
                  </a:lnTo>
                  <a:lnTo>
                    <a:pt x="912019" y="171450"/>
                  </a:lnTo>
                  <a:lnTo>
                    <a:pt x="997744" y="107156"/>
                  </a:lnTo>
                  <a:lnTo>
                    <a:pt x="945357" y="97631"/>
                  </a:lnTo>
                  <a:lnTo>
                    <a:pt x="869157" y="107156"/>
                  </a:lnTo>
                  <a:lnTo>
                    <a:pt x="823913" y="104775"/>
                  </a:lnTo>
                  <a:lnTo>
                    <a:pt x="807244" y="92868"/>
                  </a:lnTo>
                  <a:lnTo>
                    <a:pt x="766763" y="111918"/>
                  </a:lnTo>
                  <a:lnTo>
                    <a:pt x="738188" y="104775"/>
                  </a:lnTo>
                  <a:lnTo>
                    <a:pt x="700088" y="88106"/>
                  </a:lnTo>
                  <a:lnTo>
                    <a:pt x="676275" y="71437"/>
                  </a:lnTo>
                  <a:lnTo>
                    <a:pt x="638175" y="78581"/>
                  </a:lnTo>
                  <a:lnTo>
                    <a:pt x="588169" y="50006"/>
                  </a:lnTo>
                  <a:lnTo>
                    <a:pt x="561975" y="52387"/>
                  </a:lnTo>
                  <a:lnTo>
                    <a:pt x="504825" y="57150"/>
                  </a:lnTo>
                  <a:lnTo>
                    <a:pt x="459582" y="57150"/>
                  </a:lnTo>
                  <a:lnTo>
                    <a:pt x="438150" y="42862"/>
                  </a:lnTo>
                  <a:lnTo>
                    <a:pt x="381000" y="33337"/>
                  </a:lnTo>
                  <a:lnTo>
                    <a:pt x="328613" y="16668"/>
                  </a:lnTo>
                  <a:lnTo>
                    <a:pt x="295275" y="16668"/>
                  </a:lnTo>
                  <a:lnTo>
                    <a:pt x="264319" y="16668"/>
                  </a:lnTo>
                  <a:lnTo>
                    <a:pt x="238125" y="9525"/>
                  </a:lnTo>
                  <a:lnTo>
                    <a:pt x="230982" y="0"/>
                  </a:lnTo>
                  <a:lnTo>
                    <a:pt x="147638" y="9525"/>
                  </a:lnTo>
                  <a:lnTo>
                    <a:pt x="83344" y="7143"/>
                  </a:lnTo>
                  <a:lnTo>
                    <a:pt x="0" y="11906"/>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nvGrpSpPr>
            <p:cNvPr id="171" name="MI"/>
            <p:cNvGrpSpPr/>
            <p:nvPr/>
          </p:nvGrpSpPr>
          <p:grpSpPr>
            <a:xfrm>
              <a:off x="5268212" y="2193594"/>
              <a:ext cx="1090236" cy="937956"/>
              <a:chOff x="5355431" y="1331119"/>
              <a:chExt cx="1176338" cy="1012031"/>
            </a:xfrm>
            <a:solidFill>
              <a:srgbClr val="FFFFFF">
                <a:lumMod val="75000"/>
              </a:srgbClr>
            </a:solidFill>
          </p:grpSpPr>
          <p:sp>
            <p:nvSpPr>
              <p:cNvPr id="193" name="MI-2"/>
              <p:cNvSpPr/>
              <p:nvPr/>
            </p:nvSpPr>
            <p:spPr>
              <a:xfrm>
                <a:off x="5355431" y="1331119"/>
                <a:ext cx="833438" cy="397669"/>
              </a:xfrm>
              <a:custGeom>
                <a:avLst/>
                <a:gdLst>
                  <a:gd name="connsiteX0" fmla="*/ 0 w 833438"/>
                  <a:gd name="connsiteY0" fmla="*/ 223837 h 397669"/>
                  <a:gd name="connsiteX1" fmla="*/ 90488 w 833438"/>
                  <a:gd name="connsiteY1" fmla="*/ 276225 h 397669"/>
                  <a:gd name="connsiteX2" fmla="*/ 154782 w 833438"/>
                  <a:gd name="connsiteY2" fmla="*/ 271462 h 397669"/>
                  <a:gd name="connsiteX3" fmla="*/ 290513 w 833438"/>
                  <a:gd name="connsiteY3" fmla="*/ 292894 h 397669"/>
                  <a:gd name="connsiteX4" fmla="*/ 309563 w 833438"/>
                  <a:gd name="connsiteY4" fmla="*/ 288131 h 397669"/>
                  <a:gd name="connsiteX5" fmla="*/ 335757 w 833438"/>
                  <a:gd name="connsiteY5" fmla="*/ 328612 h 397669"/>
                  <a:gd name="connsiteX6" fmla="*/ 369094 w 833438"/>
                  <a:gd name="connsiteY6" fmla="*/ 321469 h 397669"/>
                  <a:gd name="connsiteX7" fmla="*/ 352425 w 833438"/>
                  <a:gd name="connsiteY7" fmla="*/ 354806 h 397669"/>
                  <a:gd name="connsiteX8" fmla="*/ 381000 w 833438"/>
                  <a:gd name="connsiteY8" fmla="*/ 397669 h 397669"/>
                  <a:gd name="connsiteX9" fmla="*/ 402432 w 833438"/>
                  <a:gd name="connsiteY9" fmla="*/ 376237 h 397669"/>
                  <a:gd name="connsiteX10" fmla="*/ 423863 w 833438"/>
                  <a:gd name="connsiteY10" fmla="*/ 342900 h 397669"/>
                  <a:gd name="connsiteX11" fmla="*/ 447675 w 833438"/>
                  <a:gd name="connsiteY11" fmla="*/ 304800 h 397669"/>
                  <a:gd name="connsiteX12" fmla="*/ 452438 w 833438"/>
                  <a:gd name="connsiteY12" fmla="*/ 273844 h 397669"/>
                  <a:gd name="connsiteX13" fmla="*/ 452438 w 833438"/>
                  <a:gd name="connsiteY13" fmla="*/ 273844 h 397669"/>
                  <a:gd name="connsiteX14" fmla="*/ 469107 w 833438"/>
                  <a:gd name="connsiteY14" fmla="*/ 278606 h 397669"/>
                  <a:gd name="connsiteX15" fmla="*/ 471488 w 833438"/>
                  <a:gd name="connsiteY15" fmla="*/ 290512 h 397669"/>
                  <a:gd name="connsiteX16" fmla="*/ 476250 w 833438"/>
                  <a:gd name="connsiteY16" fmla="*/ 297656 h 397669"/>
                  <a:gd name="connsiteX17" fmla="*/ 490538 w 833438"/>
                  <a:gd name="connsiteY17" fmla="*/ 269081 h 397669"/>
                  <a:gd name="connsiteX18" fmla="*/ 514350 w 833438"/>
                  <a:gd name="connsiteY18" fmla="*/ 264319 h 397669"/>
                  <a:gd name="connsiteX19" fmla="*/ 507207 w 833438"/>
                  <a:gd name="connsiteY19" fmla="*/ 280987 h 397669"/>
                  <a:gd name="connsiteX20" fmla="*/ 502444 w 833438"/>
                  <a:gd name="connsiteY20" fmla="*/ 297656 h 397669"/>
                  <a:gd name="connsiteX21" fmla="*/ 514350 w 833438"/>
                  <a:gd name="connsiteY21" fmla="*/ 307181 h 397669"/>
                  <a:gd name="connsiteX22" fmla="*/ 547688 w 833438"/>
                  <a:gd name="connsiteY22" fmla="*/ 264319 h 397669"/>
                  <a:gd name="connsiteX23" fmla="*/ 554832 w 833438"/>
                  <a:gd name="connsiteY23" fmla="*/ 245269 h 397669"/>
                  <a:gd name="connsiteX24" fmla="*/ 566738 w 833438"/>
                  <a:gd name="connsiteY24" fmla="*/ 238125 h 397669"/>
                  <a:gd name="connsiteX25" fmla="*/ 592932 w 833438"/>
                  <a:gd name="connsiteY25" fmla="*/ 230981 h 397669"/>
                  <a:gd name="connsiteX26" fmla="*/ 626269 w 833438"/>
                  <a:gd name="connsiteY26" fmla="*/ 192881 h 397669"/>
                  <a:gd name="connsiteX27" fmla="*/ 671513 w 833438"/>
                  <a:gd name="connsiteY27" fmla="*/ 183356 h 397669"/>
                  <a:gd name="connsiteX28" fmla="*/ 716757 w 833438"/>
                  <a:gd name="connsiteY28" fmla="*/ 185737 h 397669"/>
                  <a:gd name="connsiteX29" fmla="*/ 738188 w 833438"/>
                  <a:gd name="connsiteY29" fmla="*/ 204787 h 397669"/>
                  <a:gd name="connsiteX30" fmla="*/ 762000 w 833438"/>
                  <a:gd name="connsiteY30" fmla="*/ 204787 h 397669"/>
                  <a:gd name="connsiteX31" fmla="*/ 762000 w 833438"/>
                  <a:gd name="connsiteY31" fmla="*/ 176212 h 397669"/>
                  <a:gd name="connsiteX32" fmla="*/ 781050 w 833438"/>
                  <a:gd name="connsiteY32" fmla="*/ 169069 h 397669"/>
                  <a:gd name="connsiteX33" fmla="*/ 823913 w 833438"/>
                  <a:gd name="connsiteY33" fmla="*/ 183356 h 397669"/>
                  <a:gd name="connsiteX34" fmla="*/ 833438 w 833438"/>
                  <a:gd name="connsiteY34" fmla="*/ 161925 h 397669"/>
                  <a:gd name="connsiteX35" fmla="*/ 828675 w 833438"/>
                  <a:gd name="connsiteY35" fmla="*/ 138112 h 397669"/>
                  <a:gd name="connsiteX36" fmla="*/ 807244 w 833438"/>
                  <a:gd name="connsiteY36" fmla="*/ 138112 h 397669"/>
                  <a:gd name="connsiteX37" fmla="*/ 802482 w 833438"/>
                  <a:gd name="connsiteY37" fmla="*/ 130969 h 397669"/>
                  <a:gd name="connsiteX38" fmla="*/ 795338 w 833438"/>
                  <a:gd name="connsiteY38" fmla="*/ 109537 h 397669"/>
                  <a:gd name="connsiteX39" fmla="*/ 764382 w 833438"/>
                  <a:gd name="connsiteY39" fmla="*/ 102394 h 397669"/>
                  <a:gd name="connsiteX40" fmla="*/ 745332 w 833438"/>
                  <a:gd name="connsiteY40" fmla="*/ 119062 h 397669"/>
                  <a:gd name="connsiteX41" fmla="*/ 723900 w 833438"/>
                  <a:gd name="connsiteY41" fmla="*/ 126206 h 397669"/>
                  <a:gd name="connsiteX42" fmla="*/ 695325 w 833438"/>
                  <a:gd name="connsiteY42" fmla="*/ 128587 h 397669"/>
                  <a:gd name="connsiteX43" fmla="*/ 666750 w 833438"/>
                  <a:gd name="connsiteY43" fmla="*/ 116681 h 397669"/>
                  <a:gd name="connsiteX44" fmla="*/ 681038 w 833438"/>
                  <a:gd name="connsiteY44" fmla="*/ 80962 h 397669"/>
                  <a:gd name="connsiteX45" fmla="*/ 683419 w 833438"/>
                  <a:gd name="connsiteY45" fmla="*/ 59531 h 397669"/>
                  <a:gd name="connsiteX46" fmla="*/ 671513 w 833438"/>
                  <a:gd name="connsiteY46" fmla="*/ 57150 h 397669"/>
                  <a:gd name="connsiteX47" fmla="*/ 647700 w 833438"/>
                  <a:gd name="connsiteY47" fmla="*/ 69056 h 397669"/>
                  <a:gd name="connsiteX48" fmla="*/ 628650 w 833438"/>
                  <a:gd name="connsiteY48" fmla="*/ 95250 h 397669"/>
                  <a:gd name="connsiteX49" fmla="*/ 581025 w 833438"/>
                  <a:gd name="connsiteY49" fmla="*/ 102394 h 397669"/>
                  <a:gd name="connsiteX50" fmla="*/ 533400 w 833438"/>
                  <a:gd name="connsiteY50" fmla="*/ 119062 h 397669"/>
                  <a:gd name="connsiteX51" fmla="*/ 502444 w 833438"/>
                  <a:gd name="connsiteY51" fmla="*/ 140494 h 397669"/>
                  <a:gd name="connsiteX52" fmla="*/ 492919 w 833438"/>
                  <a:gd name="connsiteY52" fmla="*/ 164306 h 397669"/>
                  <a:gd name="connsiteX53" fmla="*/ 478632 w 833438"/>
                  <a:gd name="connsiteY53" fmla="*/ 166687 h 397669"/>
                  <a:gd name="connsiteX54" fmla="*/ 442913 w 833438"/>
                  <a:gd name="connsiteY54" fmla="*/ 159544 h 397669"/>
                  <a:gd name="connsiteX55" fmla="*/ 388144 w 833438"/>
                  <a:gd name="connsiteY55" fmla="*/ 159544 h 397669"/>
                  <a:gd name="connsiteX56" fmla="*/ 350044 w 833438"/>
                  <a:gd name="connsiteY56" fmla="*/ 119062 h 397669"/>
                  <a:gd name="connsiteX57" fmla="*/ 326232 w 833438"/>
                  <a:gd name="connsiteY57" fmla="*/ 111919 h 397669"/>
                  <a:gd name="connsiteX58" fmla="*/ 288132 w 833438"/>
                  <a:gd name="connsiteY58" fmla="*/ 114300 h 397669"/>
                  <a:gd name="connsiteX59" fmla="*/ 259557 w 833438"/>
                  <a:gd name="connsiteY59" fmla="*/ 116681 h 397669"/>
                  <a:gd name="connsiteX60" fmla="*/ 250032 w 833438"/>
                  <a:gd name="connsiteY60" fmla="*/ 128587 h 397669"/>
                  <a:gd name="connsiteX61" fmla="*/ 238125 w 833438"/>
                  <a:gd name="connsiteY61" fmla="*/ 121444 h 397669"/>
                  <a:gd name="connsiteX62" fmla="*/ 235744 w 833438"/>
                  <a:gd name="connsiteY62" fmla="*/ 76200 h 397669"/>
                  <a:gd name="connsiteX63" fmla="*/ 252413 w 833438"/>
                  <a:gd name="connsiteY63" fmla="*/ 47625 h 397669"/>
                  <a:gd name="connsiteX64" fmla="*/ 285750 w 833438"/>
                  <a:gd name="connsiteY64" fmla="*/ 40481 h 397669"/>
                  <a:gd name="connsiteX65" fmla="*/ 280988 w 833438"/>
                  <a:gd name="connsiteY65" fmla="*/ 21431 h 397669"/>
                  <a:gd name="connsiteX66" fmla="*/ 304800 w 833438"/>
                  <a:gd name="connsiteY66" fmla="*/ 2381 h 397669"/>
                  <a:gd name="connsiteX67" fmla="*/ 273844 w 833438"/>
                  <a:gd name="connsiteY67" fmla="*/ 0 h 397669"/>
                  <a:gd name="connsiteX68" fmla="*/ 254794 w 833438"/>
                  <a:gd name="connsiteY68" fmla="*/ 21431 h 397669"/>
                  <a:gd name="connsiteX69" fmla="*/ 207169 w 833438"/>
                  <a:gd name="connsiteY69" fmla="*/ 26194 h 397669"/>
                  <a:gd name="connsiteX70" fmla="*/ 176213 w 833438"/>
                  <a:gd name="connsiteY70" fmla="*/ 54769 h 397669"/>
                  <a:gd name="connsiteX71" fmla="*/ 166688 w 833438"/>
                  <a:gd name="connsiteY71" fmla="*/ 88106 h 397669"/>
                  <a:gd name="connsiteX72" fmla="*/ 147638 w 833438"/>
                  <a:gd name="connsiteY72" fmla="*/ 109537 h 397669"/>
                  <a:gd name="connsiteX73" fmla="*/ 121444 w 833438"/>
                  <a:gd name="connsiteY73" fmla="*/ 116681 h 397669"/>
                  <a:gd name="connsiteX74" fmla="*/ 71438 w 833438"/>
                  <a:gd name="connsiteY74" fmla="*/ 159544 h 397669"/>
                  <a:gd name="connsiteX75" fmla="*/ 47625 w 833438"/>
                  <a:gd name="connsiteY75" fmla="*/ 161925 h 397669"/>
                  <a:gd name="connsiteX76" fmla="*/ 0 w 833438"/>
                  <a:gd name="connsiteY76" fmla="*/ 223837 h 397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833438" h="397669">
                    <a:moveTo>
                      <a:pt x="0" y="223837"/>
                    </a:moveTo>
                    <a:lnTo>
                      <a:pt x="90488" y="276225"/>
                    </a:lnTo>
                    <a:lnTo>
                      <a:pt x="154782" y="271462"/>
                    </a:lnTo>
                    <a:lnTo>
                      <a:pt x="290513" y="292894"/>
                    </a:lnTo>
                    <a:lnTo>
                      <a:pt x="309563" y="288131"/>
                    </a:lnTo>
                    <a:lnTo>
                      <a:pt x="335757" y="328612"/>
                    </a:lnTo>
                    <a:lnTo>
                      <a:pt x="369094" y="321469"/>
                    </a:lnTo>
                    <a:lnTo>
                      <a:pt x="352425" y="354806"/>
                    </a:lnTo>
                    <a:lnTo>
                      <a:pt x="381000" y="397669"/>
                    </a:lnTo>
                    <a:lnTo>
                      <a:pt x="402432" y="376237"/>
                    </a:lnTo>
                    <a:lnTo>
                      <a:pt x="423863" y="342900"/>
                    </a:lnTo>
                    <a:lnTo>
                      <a:pt x="447675" y="304800"/>
                    </a:lnTo>
                    <a:lnTo>
                      <a:pt x="452438" y="273844"/>
                    </a:lnTo>
                    <a:lnTo>
                      <a:pt x="452438" y="273844"/>
                    </a:lnTo>
                    <a:lnTo>
                      <a:pt x="469107" y="278606"/>
                    </a:lnTo>
                    <a:lnTo>
                      <a:pt x="471488" y="290512"/>
                    </a:lnTo>
                    <a:lnTo>
                      <a:pt x="476250" y="297656"/>
                    </a:lnTo>
                    <a:lnTo>
                      <a:pt x="490538" y="269081"/>
                    </a:lnTo>
                    <a:lnTo>
                      <a:pt x="514350" y="264319"/>
                    </a:lnTo>
                    <a:lnTo>
                      <a:pt x="507207" y="280987"/>
                    </a:lnTo>
                    <a:lnTo>
                      <a:pt x="502444" y="297656"/>
                    </a:lnTo>
                    <a:lnTo>
                      <a:pt x="514350" y="307181"/>
                    </a:lnTo>
                    <a:lnTo>
                      <a:pt x="547688" y="264319"/>
                    </a:lnTo>
                    <a:lnTo>
                      <a:pt x="554832" y="245269"/>
                    </a:lnTo>
                    <a:lnTo>
                      <a:pt x="566738" y="238125"/>
                    </a:lnTo>
                    <a:lnTo>
                      <a:pt x="592932" y="230981"/>
                    </a:lnTo>
                    <a:lnTo>
                      <a:pt x="626269" y="192881"/>
                    </a:lnTo>
                    <a:lnTo>
                      <a:pt x="671513" y="183356"/>
                    </a:lnTo>
                    <a:lnTo>
                      <a:pt x="716757" y="185737"/>
                    </a:lnTo>
                    <a:lnTo>
                      <a:pt x="738188" y="204787"/>
                    </a:lnTo>
                    <a:lnTo>
                      <a:pt x="762000" y="204787"/>
                    </a:lnTo>
                    <a:lnTo>
                      <a:pt x="762000" y="176212"/>
                    </a:lnTo>
                    <a:lnTo>
                      <a:pt x="781050" y="169069"/>
                    </a:lnTo>
                    <a:lnTo>
                      <a:pt x="823913" y="183356"/>
                    </a:lnTo>
                    <a:lnTo>
                      <a:pt x="833438" y="161925"/>
                    </a:lnTo>
                    <a:lnTo>
                      <a:pt x="828675" y="138112"/>
                    </a:lnTo>
                    <a:lnTo>
                      <a:pt x="807244" y="138112"/>
                    </a:lnTo>
                    <a:lnTo>
                      <a:pt x="802482" y="130969"/>
                    </a:lnTo>
                    <a:lnTo>
                      <a:pt x="795338" y="109537"/>
                    </a:lnTo>
                    <a:lnTo>
                      <a:pt x="764382" y="102394"/>
                    </a:lnTo>
                    <a:lnTo>
                      <a:pt x="745332" y="119062"/>
                    </a:lnTo>
                    <a:lnTo>
                      <a:pt x="723900" y="126206"/>
                    </a:lnTo>
                    <a:lnTo>
                      <a:pt x="695325" y="128587"/>
                    </a:lnTo>
                    <a:lnTo>
                      <a:pt x="666750" y="116681"/>
                    </a:lnTo>
                    <a:lnTo>
                      <a:pt x="681038" y="80962"/>
                    </a:lnTo>
                    <a:lnTo>
                      <a:pt x="683419" y="59531"/>
                    </a:lnTo>
                    <a:lnTo>
                      <a:pt x="671513" y="57150"/>
                    </a:lnTo>
                    <a:lnTo>
                      <a:pt x="647700" y="69056"/>
                    </a:lnTo>
                    <a:lnTo>
                      <a:pt x="628650" y="95250"/>
                    </a:lnTo>
                    <a:lnTo>
                      <a:pt x="581025" y="102394"/>
                    </a:lnTo>
                    <a:lnTo>
                      <a:pt x="533400" y="119062"/>
                    </a:lnTo>
                    <a:lnTo>
                      <a:pt x="502444" y="140494"/>
                    </a:lnTo>
                    <a:lnTo>
                      <a:pt x="492919" y="164306"/>
                    </a:lnTo>
                    <a:lnTo>
                      <a:pt x="478632" y="166687"/>
                    </a:lnTo>
                    <a:lnTo>
                      <a:pt x="442913" y="159544"/>
                    </a:lnTo>
                    <a:lnTo>
                      <a:pt x="388144" y="159544"/>
                    </a:lnTo>
                    <a:lnTo>
                      <a:pt x="350044" y="119062"/>
                    </a:lnTo>
                    <a:lnTo>
                      <a:pt x="326232" y="111919"/>
                    </a:lnTo>
                    <a:lnTo>
                      <a:pt x="288132" y="114300"/>
                    </a:lnTo>
                    <a:lnTo>
                      <a:pt x="259557" y="116681"/>
                    </a:lnTo>
                    <a:lnTo>
                      <a:pt x="250032" y="128587"/>
                    </a:lnTo>
                    <a:lnTo>
                      <a:pt x="238125" y="121444"/>
                    </a:lnTo>
                    <a:lnTo>
                      <a:pt x="235744" y="76200"/>
                    </a:lnTo>
                    <a:lnTo>
                      <a:pt x="252413" y="47625"/>
                    </a:lnTo>
                    <a:lnTo>
                      <a:pt x="285750" y="40481"/>
                    </a:lnTo>
                    <a:lnTo>
                      <a:pt x="280988" y="21431"/>
                    </a:lnTo>
                    <a:lnTo>
                      <a:pt x="304800" y="2381"/>
                    </a:lnTo>
                    <a:lnTo>
                      <a:pt x="273844" y="0"/>
                    </a:lnTo>
                    <a:lnTo>
                      <a:pt x="254794" y="21431"/>
                    </a:lnTo>
                    <a:lnTo>
                      <a:pt x="207169" y="26194"/>
                    </a:lnTo>
                    <a:lnTo>
                      <a:pt x="176213" y="54769"/>
                    </a:lnTo>
                    <a:lnTo>
                      <a:pt x="166688" y="88106"/>
                    </a:lnTo>
                    <a:lnTo>
                      <a:pt x="147638" y="109537"/>
                    </a:lnTo>
                    <a:lnTo>
                      <a:pt x="121444" y="116681"/>
                    </a:lnTo>
                    <a:lnTo>
                      <a:pt x="71438" y="159544"/>
                    </a:lnTo>
                    <a:lnTo>
                      <a:pt x="47625" y="161925"/>
                    </a:lnTo>
                    <a:lnTo>
                      <a:pt x="0" y="223837"/>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94" name="MI-1"/>
              <p:cNvSpPr/>
              <p:nvPr/>
            </p:nvSpPr>
            <p:spPr>
              <a:xfrm>
                <a:off x="5938838" y="1557338"/>
                <a:ext cx="592931" cy="785812"/>
              </a:xfrm>
              <a:custGeom>
                <a:avLst/>
                <a:gdLst>
                  <a:gd name="connsiteX0" fmla="*/ 78581 w 592931"/>
                  <a:gd name="connsiteY0" fmla="*/ 130968 h 785812"/>
                  <a:gd name="connsiteX1" fmla="*/ 30956 w 592931"/>
                  <a:gd name="connsiteY1" fmla="*/ 190500 h 785812"/>
                  <a:gd name="connsiteX2" fmla="*/ 21431 w 592931"/>
                  <a:gd name="connsiteY2" fmla="*/ 219075 h 785812"/>
                  <a:gd name="connsiteX3" fmla="*/ 9525 w 592931"/>
                  <a:gd name="connsiteY3" fmla="*/ 261937 h 785812"/>
                  <a:gd name="connsiteX4" fmla="*/ 16668 w 592931"/>
                  <a:gd name="connsiteY4" fmla="*/ 292893 h 785812"/>
                  <a:gd name="connsiteX5" fmla="*/ 0 w 592931"/>
                  <a:gd name="connsiteY5" fmla="*/ 342900 h 785812"/>
                  <a:gd name="connsiteX6" fmla="*/ 0 w 592931"/>
                  <a:gd name="connsiteY6" fmla="*/ 359568 h 785812"/>
                  <a:gd name="connsiteX7" fmla="*/ 16668 w 592931"/>
                  <a:gd name="connsiteY7" fmla="*/ 390525 h 785812"/>
                  <a:gd name="connsiteX8" fmla="*/ 7143 w 592931"/>
                  <a:gd name="connsiteY8" fmla="*/ 431006 h 785812"/>
                  <a:gd name="connsiteX9" fmla="*/ 33337 w 592931"/>
                  <a:gd name="connsiteY9" fmla="*/ 459581 h 785812"/>
                  <a:gd name="connsiteX10" fmla="*/ 52387 w 592931"/>
                  <a:gd name="connsiteY10" fmla="*/ 488156 h 785812"/>
                  <a:gd name="connsiteX11" fmla="*/ 66675 w 592931"/>
                  <a:gd name="connsiteY11" fmla="*/ 521493 h 785812"/>
                  <a:gd name="connsiteX12" fmla="*/ 71437 w 592931"/>
                  <a:gd name="connsiteY12" fmla="*/ 561975 h 785812"/>
                  <a:gd name="connsiteX13" fmla="*/ 78581 w 592931"/>
                  <a:gd name="connsiteY13" fmla="*/ 628650 h 785812"/>
                  <a:gd name="connsiteX14" fmla="*/ 38100 w 592931"/>
                  <a:gd name="connsiteY14" fmla="*/ 785812 h 785812"/>
                  <a:gd name="connsiteX15" fmla="*/ 61912 w 592931"/>
                  <a:gd name="connsiteY15" fmla="*/ 785812 h 785812"/>
                  <a:gd name="connsiteX16" fmla="*/ 304800 w 592931"/>
                  <a:gd name="connsiteY16" fmla="*/ 731043 h 785812"/>
                  <a:gd name="connsiteX17" fmla="*/ 311943 w 592931"/>
                  <a:gd name="connsiteY17" fmla="*/ 752475 h 785812"/>
                  <a:gd name="connsiteX18" fmla="*/ 504825 w 592931"/>
                  <a:gd name="connsiteY18" fmla="*/ 697706 h 785812"/>
                  <a:gd name="connsiteX19" fmla="*/ 523875 w 592931"/>
                  <a:gd name="connsiteY19" fmla="*/ 673893 h 785812"/>
                  <a:gd name="connsiteX20" fmla="*/ 535781 w 592931"/>
                  <a:gd name="connsiteY20" fmla="*/ 635793 h 785812"/>
                  <a:gd name="connsiteX21" fmla="*/ 519112 w 592931"/>
                  <a:gd name="connsiteY21" fmla="*/ 611981 h 785812"/>
                  <a:gd name="connsiteX22" fmla="*/ 535781 w 592931"/>
                  <a:gd name="connsiteY22" fmla="*/ 583406 h 785812"/>
                  <a:gd name="connsiteX23" fmla="*/ 578643 w 592931"/>
                  <a:gd name="connsiteY23" fmla="*/ 540543 h 785812"/>
                  <a:gd name="connsiteX24" fmla="*/ 592931 w 592931"/>
                  <a:gd name="connsiteY24" fmla="*/ 495300 h 785812"/>
                  <a:gd name="connsiteX25" fmla="*/ 585787 w 592931"/>
                  <a:gd name="connsiteY25" fmla="*/ 423862 h 785812"/>
                  <a:gd name="connsiteX26" fmla="*/ 554831 w 592931"/>
                  <a:gd name="connsiteY26" fmla="*/ 357187 h 785812"/>
                  <a:gd name="connsiteX27" fmla="*/ 531018 w 592931"/>
                  <a:gd name="connsiteY27" fmla="*/ 292893 h 785812"/>
                  <a:gd name="connsiteX28" fmla="*/ 500062 w 592931"/>
                  <a:gd name="connsiteY28" fmla="*/ 271462 h 785812"/>
                  <a:gd name="connsiteX29" fmla="*/ 452437 w 592931"/>
                  <a:gd name="connsiteY29" fmla="*/ 271462 h 785812"/>
                  <a:gd name="connsiteX30" fmla="*/ 416718 w 592931"/>
                  <a:gd name="connsiteY30" fmla="*/ 330993 h 785812"/>
                  <a:gd name="connsiteX31" fmla="*/ 404812 w 592931"/>
                  <a:gd name="connsiteY31" fmla="*/ 350043 h 785812"/>
                  <a:gd name="connsiteX32" fmla="*/ 404812 w 592931"/>
                  <a:gd name="connsiteY32" fmla="*/ 350043 h 785812"/>
                  <a:gd name="connsiteX33" fmla="*/ 364331 w 592931"/>
                  <a:gd name="connsiteY33" fmla="*/ 342900 h 785812"/>
                  <a:gd name="connsiteX34" fmla="*/ 366712 w 592931"/>
                  <a:gd name="connsiteY34" fmla="*/ 311943 h 785812"/>
                  <a:gd name="connsiteX35" fmla="*/ 376237 w 592931"/>
                  <a:gd name="connsiteY35" fmla="*/ 290512 h 785812"/>
                  <a:gd name="connsiteX36" fmla="*/ 388143 w 592931"/>
                  <a:gd name="connsiteY36" fmla="*/ 269081 h 785812"/>
                  <a:gd name="connsiteX37" fmla="*/ 395287 w 592931"/>
                  <a:gd name="connsiteY37" fmla="*/ 252412 h 785812"/>
                  <a:gd name="connsiteX38" fmla="*/ 411956 w 592931"/>
                  <a:gd name="connsiteY38" fmla="*/ 202406 h 785812"/>
                  <a:gd name="connsiteX39" fmla="*/ 400050 w 592931"/>
                  <a:gd name="connsiteY39" fmla="*/ 123825 h 785812"/>
                  <a:gd name="connsiteX40" fmla="*/ 371475 w 592931"/>
                  <a:gd name="connsiteY40" fmla="*/ 100012 h 785812"/>
                  <a:gd name="connsiteX41" fmla="*/ 373856 w 592931"/>
                  <a:gd name="connsiteY41" fmla="*/ 88106 h 785812"/>
                  <a:gd name="connsiteX42" fmla="*/ 381000 w 592931"/>
                  <a:gd name="connsiteY42" fmla="*/ 71437 h 785812"/>
                  <a:gd name="connsiteX43" fmla="*/ 376237 w 592931"/>
                  <a:gd name="connsiteY43" fmla="*/ 59531 h 785812"/>
                  <a:gd name="connsiteX44" fmla="*/ 340518 w 592931"/>
                  <a:gd name="connsiteY44" fmla="*/ 52387 h 785812"/>
                  <a:gd name="connsiteX45" fmla="*/ 321468 w 592931"/>
                  <a:gd name="connsiteY45" fmla="*/ 42862 h 785812"/>
                  <a:gd name="connsiteX46" fmla="*/ 311943 w 592931"/>
                  <a:gd name="connsiteY46" fmla="*/ 30956 h 785812"/>
                  <a:gd name="connsiteX47" fmla="*/ 283368 w 592931"/>
                  <a:gd name="connsiteY47" fmla="*/ 35718 h 785812"/>
                  <a:gd name="connsiteX48" fmla="*/ 261937 w 592931"/>
                  <a:gd name="connsiteY48" fmla="*/ 28575 h 785812"/>
                  <a:gd name="connsiteX49" fmla="*/ 238125 w 592931"/>
                  <a:gd name="connsiteY49" fmla="*/ 14287 h 785812"/>
                  <a:gd name="connsiteX50" fmla="*/ 211931 w 592931"/>
                  <a:gd name="connsiteY50" fmla="*/ 21431 h 785812"/>
                  <a:gd name="connsiteX51" fmla="*/ 197643 w 592931"/>
                  <a:gd name="connsiteY51" fmla="*/ 19050 h 785812"/>
                  <a:gd name="connsiteX52" fmla="*/ 169068 w 592931"/>
                  <a:gd name="connsiteY52" fmla="*/ 0 h 785812"/>
                  <a:gd name="connsiteX53" fmla="*/ 142875 w 592931"/>
                  <a:gd name="connsiteY53" fmla="*/ 30956 h 785812"/>
                  <a:gd name="connsiteX54" fmla="*/ 135731 w 592931"/>
                  <a:gd name="connsiteY54" fmla="*/ 66675 h 785812"/>
                  <a:gd name="connsiteX55" fmla="*/ 135731 w 592931"/>
                  <a:gd name="connsiteY55" fmla="*/ 71437 h 785812"/>
                  <a:gd name="connsiteX56" fmla="*/ 154781 w 592931"/>
                  <a:gd name="connsiteY56" fmla="*/ 76200 h 785812"/>
                  <a:gd name="connsiteX57" fmla="*/ 133350 w 592931"/>
                  <a:gd name="connsiteY57" fmla="*/ 90487 h 785812"/>
                  <a:gd name="connsiteX58" fmla="*/ 78581 w 592931"/>
                  <a:gd name="connsiteY58" fmla="*/ 130968 h 785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92931" h="785812">
                    <a:moveTo>
                      <a:pt x="78581" y="130968"/>
                    </a:moveTo>
                    <a:lnTo>
                      <a:pt x="30956" y="190500"/>
                    </a:lnTo>
                    <a:lnTo>
                      <a:pt x="21431" y="219075"/>
                    </a:lnTo>
                    <a:lnTo>
                      <a:pt x="9525" y="261937"/>
                    </a:lnTo>
                    <a:lnTo>
                      <a:pt x="16668" y="292893"/>
                    </a:lnTo>
                    <a:lnTo>
                      <a:pt x="0" y="342900"/>
                    </a:lnTo>
                    <a:lnTo>
                      <a:pt x="0" y="359568"/>
                    </a:lnTo>
                    <a:lnTo>
                      <a:pt x="16668" y="390525"/>
                    </a:lnTo>
                    <a:lnTo>
                      <a:pt x="7143" y="431006"/>
                    </a:lnTo>
                    <a:lnTo>
                      <a:pt x="33337" y="459581"/>
                    </a:lnTo>
                    <a:lnTo>
                      <a:pt x="52387" y="488156"/>
                    </a:lnTo>
                    <a:lnTo>
                      <a:pt x="66675" y="521493"/>
                    </a:lnTo>
                    <a:lnTo>
                      <a:pt x="71437" y="561975"/>
                    </a:lnTo>
                    <a:lnTo>
                      <a:pt x="78581" y="628650"/>
                    </a:lnTo>
                    <a:lnTo>
                      <a:pt x="38100" y="785812"/>
                    </a:lnTo>
                    <a:lnTo>
                      <a:pt x="61912" y="785812"/>
                    </a:lnTo>
                    <a:lnTo>
                      <a:pt x="304800" y="731043"/>
                    </a:lnTo>
                    <a:lnTo>
                      <a:pt x="311943" y="752475"/>
                    </a:lnTo>
                    <a:lnTo>
                      <a:pt x="504825" y="697706"/>
                    </a:lnTo>
                    <a:lnTo>
                      <a:pt x="523875" y="673893"/>
                    </a:lnTo>
                    <a:lnTo>
                      <a:pt x="535781" y="635793"/>
                    </a:lnTo>
                    <a:lnTo>
                      <a:pt x="519112" y="611981"/>
                    </a:lnTo>
                    <a:lnTo>
                      <a:pt x="535781" y="583406"/>
                    </a:lnTo>
                    <a:lnTo>
                      <a:pt x="578643" y="540543"/>
                    </a:lnTo>
                    <a:lnTo>
                      <a:pt x="592931" y="495300"/>
                    </a:lnTo>
                    <a:lnTo>
                      <a:pt x="585787" y="423862"/>
                    </a:lnTo>
                    <a:lnTo>
                      <a:pt x="554831" y="357187"/>
                    </a:lnTo>
                    <a:lnTo>
                      <a:pt x="531018" y="292893"/>
                    </a:lnTo>
                    <a:lnTo>
                      <a:pt x="500062" y="271462"/>
                    </a:lnTo>
                    <a:lnTo>
                      <a:pt x="452437" y="271462"/>
                    </a:lnTo>
                    <a:lnTo>
                      <a:pt x="416718" y="330993"/>
                    </a:lnTo>
                    <a:lnTo>
                      <a:pt x="404812" y="350043"/>
                    </a:lnTo>
                    <a:lnTo>
                      <a:pt x="404812" y="350043"/>
                    </a:lnTo>
                    <a:lnTo>
                      <a:pt x="364331" y="342900"/>
                    </a:lnTo>
                    <a:lnTo>
                      <a:pt x="366712" y="311943"/>
                    </a:lnTo>
                    <a:lnTo>
                      <a:pt x="376237" y="290512"/>
                    </a:lnTo>
                    <a:lnTo>
                      <a:pt x="388143" y="269081"/>
                    </a:lnTo>
                    <a:lnTo>
                      <a:pt x="395287" y="252412"/>
                    </a:lnTo>
                    <a:lnTo>
                      <a:pt x="411956" y="202406"/>
                    </a:lnTo>
                    <a:lnTo>
                      <a:pt x="400050" y="123825"/>
                    </a:lnTo>
                    <a:lnTo>
                      <a:pt x="371475" y="100012"/>
                    </a:lnTo>
                    <a:lnTo>
                      <a:pt x="373856" y="88106"/>
                    </a:lnTo>
                    <a:lnTo>
                      <a:pt x="381000" y="71437"/>
                    </a:lnTo>
                    <a:lnTo>
                      <a:pt x="376237" y="59531"/>
                    </a:lnTo>
                    <a:lnTo>
                      <a:pt x="340518" y="52387"/>
                    </a:lnTo>
                    <a:lnTo>
                      <a:pt x="321468" y="42862"/>
                    </a:lnTo>
                    <a:lnTo>
                      <a:pt x="311943" y="30956"/>
                    </a:lnTo>
                    <a:lnTo>
                      <a:pt x="283368" y="35718"/>
                    </a:lnTo>
                    <a:lnTo>
                      <a:pt x="261937" y="28575"/>
                    </a:lnTo>
                    <a:lnTo>
                      <a:pt x="238125" y="14287"/>
                    </a:lnTo>
                    <a:lnTo>
                      <a:pt x="211931" y="21431"/>
                    </a:lnTo>
                    <a:lnTo>
                      <a:pt x="197643" y="19050"/>
                    </a:lnTo>
                    <a:lnTo>
                      <a:pt x="169068" y="0"/>
                    </a:lnTo>
                    <a:lnTo>
                      <a:pt x="142875" y="30956"/>
                    </a:lnTo>
                    <a:lnTo>
                      <a:pt x="135731" y="66675"/>
                    </a:lnTo>
                    <a:lnTo>
                      <a:pt x="135731" y="71437"/>
                    </a:lnTo>
                    <a:lnTo>
                      <a:pt x="154781" y="76200"/>
                    </a:lnTo>
                    <a:lnTo>
                      <a:pt x="133350" y="90487"/>
                    </a:lnTo>
                    <a:lnTo>
                      <a:pt x="78581" y="130968"/>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sp>
          <p:nvSpPr>
            <p:cNvPr id="172" name="MA"/>
            <p:cNvSpPr/>
            <p:nvPr/>
          </p:nvSpPr>
          <p:spPr>
            <a:xfrm>
              <a:off x="7521169" y="2329483"/>
              <a:ext cx="484058" cy="269248"/>
            </a:xfrm>
            <a:custGeom>
              <a:avLst/>
              <a:gdLst>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250520 w 523588"/>
                <a:gd name="connsiteY32" fmla="*/ 62630 h 290604"/>
                <a:gd name="connsiteX33" fmla="*/ 115239 w 523588"/>
                <a:gd name="connsiteY33" fmla="*/ 110229 h 290604"/>
                <a:gd name="connsiteX34" fmla="*/ 115239 w 523588"/>
                <a:gd name="connsiteY34" fmla="*/ 122755 h 290604"/>
                <a:gd name="connsiteX35" fmla="*/ 0 w 523588"/>
                <a:gd name="connsiteY35"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115239 w 523588"/>
                <a:gd name="connsiteY33" fmla="*/ 122755 h 290604"/>
                <a:gd name="connsiteX34" fmla="*/ 0 w 523588"/>
                <a:gd name="connsiteY34"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98529 w 523588"/>
                <a:gd name="connsiteY33" fmla="*/ 117990 h 290604"/>
                <a:gd name="connsiteX34" fmla="*/ 0 w 523588"/>
                <a:gd name="connsiteY34" fmla="*/ 137787 h 29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3588" h="290604">
                  <a:moveTo>
                    <a:pt x="0" y="137787"/>
                  </a:moveTo>
                  <a:lnTo>
                    <a:pt x="5010" y="217953"/>
                  </a:lnTo>
                  <a:lnTo>
                    <a:pt x="17536" y="250521"/>
                  </a:lnTo>
                  <a:lnTo>
                    <a:pt x="20041" y="290604"/>
                  </a:lnTo>
                  <a:lnTo>
                    <a:pt x="303129" y="170354"/>
                  </a:lnTo>
                  <a:lnTo>
                    <a:pt x="360749" y="237995"/>
                  </a:lnTo>
                  <a:lnTo>
                    <a:pt x="383296" y="253026"/>
                  </a:lnTo>
                  <a:lnTo>
                    <a:pt x="383296" y="253026"/>
                  </a:lnTo>
                  <a:lnTo>
                    <a:pt x="403338" y="210437"/>
                  </a:lnTo>
                  <a:lnTo>
                    <a:pt x="408348" y="190396"/>
                  </a:lnTo>
                  <a:lnTo>
                    <a:pt x="428390" y="195406"/>
                  </a:lnTo>
                  <a:lnTo>
                    <a:pt x="455947" y="202922"/>
                  </a:lnTo>
                  <a:lnTo>
                    <a:pt x="470978" y="190396"/>
                  </a:lnTo>
                  <a:lnTo>
                    <a:pt x="478494" y="177870"/>
                  </a:lnTo>
                  <a:lnTo>
                    <a:pt x="523588" y="140292"/>
                  </a:lnTo>
                  <a:lnTo>
                    <a:pt x="523588" y="115240"/>
                  </a:lnTo>
                  <a:lnTo>
                    <a:pt x="503546" y="97703"/>
                  </a:lnTo>
                  <a:lnTo>
                    <a:pt x="478494" y="87682"/>
                  </a:lnTo>
                  <a:lnTo>
                    <a:pt x="455947" y="87682"/>
                  </a:lnTo>
                  <a:lnTo>
                    <a:pt x="465968" y="102714"/>
                  </a:lnTo>
                  <a:lnTo>
                    <a:pt x="480999" y="120250"/>
                  </a:lnTo>
                  <a:lnTo>
                    <a:pt x="488515" y="130271"/>
                  </a:lnTo>
                  <a:lnTo>
                    <a:pt x="478494" y="162839"/>
                  </a:lnTo>
                  <a:lnTo>
                    <a:pt x="445926" y="170354"/>
                  </a:lnTo>
                  <a:lnTo>
                    <a:pt x="425885" y="160333"/>
                  </a:lnTo>
                  <a:lnTo>
                    <a:pt x="408348" y="137787"/>
                  </a:lnTo>
                  <a:lnTo>
                    <a:pt x="395822" y="117745"/>
                  </a:lnTo>
                  <a:lnTo>
                    <a:pt x="340708" y="75156"/>
                  </a:lnTo>
                  <a:lnTo>
                    <a:pt x="343213" y="45094"/>
                  </a:lnTo>
                  <a:lnTo>
                    <a:pt x="335697" y="22547"/>
                  </a:lnTo>
                  <a:lnTo>
                    <a:pt x="303129" y="0"/>
                  </a:lnTo>
                  <a:lnTo>
                    <a:pt x="270562" y="37578"/>
                  </a:lnTo>
                  <a:lnTo>
                    <a:pt x="115239" y="110229"/>
                  </a:lnTo>
                  <a:lnTo>
                    <a:pt x="98529" y="117990"/>
                  </a:lnTo>
                  <a:lnTo>
                    <a:pt x="0" y="137787"/>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3" name="MD"/>
            <p:cNvSpPr/>
            <p:nvPr/>
          </p:nvSpPr>
          <p:spPr>
            <a:xfrm>
              <a:off x="6876738" y="3094560"/>
              <a:ext cx="640017" cy="307502"/>
            </a:xfrm>
            <a:custGeom>
              <a:avLst/>
              <a:gdLst>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28612 w 690562"/>
                <a:gd name="connsiteY14" fmla="*/ 159544 h 319087"/>
                <a:gd name="connsiteX15" fmla="*/ 350043 w 690562"/>
                <a:gd name="connsiteY15" fmla="*/ 171450 h 319087"/>
                <a:gd name="connsiteX16" fmla="*/ 369093 w 690562"/>
                <a:gd name="connsiteY16" fmla="*/ 188119 h 319087"/>
                <a:gd name="connsiteX17" fmla="*/ 397668 w 690562"/>
                <a:gd name="connsiteY17" fmla="*/ 214312 h 319087"/>
                <a:gd name="connsiteX18" fmla="*/ 402431 w 690562"/>
                <a:gd name="connsiteY18" fmla="*/ 235744 h 319087"/>
                <a:gd name="connsiteX19" fmla="*/ 400050 w 690562"/>
                <a:gd name="connsiteY19" fmla="*/ 264319 h 319087"/>
                <a:gd name="connsiteX20" fmla="*/ 388143 w 690562"/>
                <a:gd name="connsiteY20" fmla="*/ 290512 h 319087"/>
                <a:gd name="connsiteX21" fmla="*/ 409575 w 690562"/>
                <a:gd name="connsiteY21" fmla="*/ 302419 h 319087"/>
                <a:gd name="connsiteX22" fmla="*/ 419100 w 690562"/>
                <a:gd name="connsiteY22" fmla="*/ 302419 h 319087"/>
                <a:gd name="connsiteX23" fmla="*/ 438150 w 690562"/>
                <a:gd name="connsiteY23" fmla="*/ 290512 h 319087"/>
                <a:gd name="connsiteX24" fmla="*/ 454818 w 690562"/>
                <a:gd name="connsiteY24" fmla="*/ 295275 h 319087"/>
                <a:gd name="connsiteX25" fmla="*/ 473868 w 690562"/>
                <a:gd name="connsiteY25" fmla="*/ 309562 h 319087"/>
                <a:gd name="connsiteX26" fmla="*/ 507206 w 690562"/>
                <a:gd name="connsiteY26" fmla="*/ 314325 h 319087"/>
                <a:gd name="connsiteX27" fmla="*/ 523875 w 690562"/>
                <a:gd name="connsiteY27" fmla="*/ 319087 h 319087"/>
                <a:gd name="connsiteX28" fmla="*/ 526256 w 690562"/>
                <a:gd name="connsiteY28" fmla="*/ 302419 h 319087"/>
                <a:gd name="connsiteX29" fmla="*/ 535781 w 690562"/>
                <a:gd name="connsiteY29" fmla="*/ 290512 h 319087"/>
                <a:gd name="connsiteX30" fmla="*/ 528637 w 690562"/>
                <a:gd name="connsiteY30" fmla="*/ 261937 h 319087"/>
                <a:gd name="connsiteX31" fmla="*/ 509587 w 690562"/>
                <a:gd name="connsiteY31" fmla="*/ 257175 h 319087"/>
                <a:gd name="connsiteX32" fmla="*/ 490537 w 690562"/>
                <a:gd name="connsiteY32" fmla="*/ 235744 h 319087"/>
                <a:gd name="connsiteX33" fmla="*/ 481012 w 690562"/>
                <a:gd name="connsiteY33" fmla="*/ 202406 h 319087"/>
                <a:gd name="connsiteX34" fmla="*/ 461962 w 690562"/>
                <a:gd name="connsiteY34" fmla="*/ 154781 h 319087"/>
                <a:gd name="connsiteX35" fmla="*/ 457200 w 690562"/>
                <a:gd name="connsiteY35" fmla="*/ 126206 h 319087"/>
                <a:gd name="connsiteX36" fmla="*/ 457200 w 690562"/>
                <a:gd name="connsiteY36" fmla="*/ 111919 h 319087"/>
                <a:gd name="connsiteX37" fmla="*/ 469106 w 690562"/>
                <a:gd name="connsiteY37" fmla="*/ 100012 h 319087"/>
                <a:gd name="connsiteX38" fmla="*/ 476250 w 690562"/>
                <a:gd name="connsiteY38" fmla="*/ 78581 h 319087"/>
                <a:gd name="connsiteX39" fmla="*/ 497681 w 690562"/>
                <a:gd name="connsiteY39" fmla="*/ 73819 h 319087"/>
                <a:gd name="connsiteX40" fmla="*/ 500062 w 690562"/>
                <a:gd name="connsiteY40" fmla="*/ 92869 h 319087"/>
                <a:gd name="connsiteX41" fmla="*/ 495300 w 690562"/>
                <a:gd name="connsiteY41" fmla="*/ 107156 h 319087"/>
                <a:gd name="connsiteX42" fmla="*/ 509587 w 690562"/>
                <a:gd name="connsiteY42" fmla="*/ 116681 h 319087"/>
                <a:gd name="connsiteX43" fmla="*/ 509587 w 690562"/>
                <a:gd name="connsiteY43" fmla="*/ 126206 h 319087"/>
                <a:gd name="connsiteX44" fmla="*/ 504825 w 690562"/>
                <a:gd name="connsiteY44" fmla="*/ 147637 h 319087"/>
                <a:gd name="connsiteX45" fmla="*/ 502443 w 690562"/>
                <a:gd name="connsiteY45" fmla="*/ 154781 h 319087"/>
                <a:gd name="connsiteX46" fmla="*/ 523875 w 690562"/>
                <a:gd name="connsiteY46" fmla="*/ 171450 h 319087"/>
                <a:gd name="connsiteX47" fmla="*/ 531018 w 690562"/>
                <a:gd name="connsiteY47" fmla="*/ 185737 h 319087"/>
                <a:gd name="connsiteX48" fmla="*/ 545306 w 690562"/>
                <a:gd name="connsiteY48" fmla="*/ 190500 h 319087"/>
                <a:gd name="connsiteX49" fmla="*/ 531018 w 690562"/>
                <a:gd name="connsiteY49" fmla="*/ 204787 h 319087"/>
                <a:gd name="connsiteX50" fmla="*/ 528637 w 690562"/>
                <a:gd name="connsiteY50" fmla="*/ 216694 h 319087"/>
                <a:gd name="connsiteX51" fmla="*/ 547687 w 690562"/>
                <a:gd name="connsiteY51" fmla="*/ 235744 h 319087"/>
                <a:gd name="connsiteX52" fmla="*/ 547687 w 690562"/>
                <a:gd name="connsiteY52" fmla="*/ 235744 h 319087"/>
                <a:gd name="connsiteX53" fmla="*/ 581025 w 690562"/>
                <a:gd name="connsiteY53" fmla="*/ 247650 h 319087"/>
                <a:gd name="connsiteX54" fmla="*/ 595312 w 690562"/>
                <a:gd name="connsiteY54" fmla="*/ 242887 h 319087"/>
                <a:gd name="connsiteX55" fmla="*/ 602456 w 690562"/>
                <a:gd name="connsiteY55" fmla="*/ 264319 h 319087"/>
                <a:gd name="connsiteX56" fmla="*/ 602456 w 690562"/>
                <a:gd name="connsiteY56" fmla="*/ 292894 h 319087"/>
                <a:gd name="connsiteX57" fmla="*/ 611981 w 690562"/>
                <a:gd name="connsiteY57" fmla="*/ 297656 h 319087"/>
                <a:gd name="connsiteX58" fmla="*/ 631031 w 690562"/>
                <a:gd name="connsiteY58" fmla="*/ 297656 h 319087"/>
                <a:gd name="connsiteX59" fmla="*/ 650081 w 690562"/>
                <a:gd name="connsiteY59" fmla="*/ 285750 h 319087"/>
                <a:gd name="connsiteX60" fmla="*/ 669131 w 690562"/>
                <a:gd name="connsiteY60" fmla="*/ 278606 h 319087"/>
                <a:gd name="connsiteX61" fmla="*/ 681037 w 690562"/>
                <a:gd name="connsiteY61" fmla="*/ 278606 h 319087"/>
                <a:gd name="connsiteX62" fmla="*/ 690562 w 690562"/>
                <a:gd name="connsiteY62" fmla="*/ 204787 h 319087"/>
                <a:gd name="connsiteX63" fmla="*/ 614362 w 690562"/>
                <a:gd name="connsiteY63" fmla="*/ 228600 h 319087"/>
                <a:gd name="connsiteX64" fmla="*/ 600075 w 690562"/>
                <a:gd name="connsiteY64" fmla="*/ 173831 h 319087"/>
                <a:gd name="connsiteX65" fmla="*/ 583406 w 690562"/>
                <a:gd name="connsiteY65" fmla="*/ 145256 h 319087"/>
                <a:gd name="connsiteX66" fmla="*/ 585787 w 690562"/>
                <a:gd name="connsiteY66" fmla="*/ 121444 h 319087"/>
                <a:gd name="connsiteX67" fmla="*/ 566737 w 690562"/>
                <a:gd name="connsiteY67" fmla="*/ 83344 h 319087"/>
                <a:gd name="connsiteX68" fmla="*/ 561975 w 690562"/>
                <a:gd name="connsiteY68" fmla="*/ 50006 h 319087"/>
                <a:gd name="connsiteX69" fmla="*/ 533400 w 690562"/>
                <a:gd name="connsiteY69" fmla="*/ 0 h 319087"/>
                <a:gd name="connsiteX70" fmla="*/ 411956 w 690562"/>
                <a:gd name="connsiteY70" fmla="*/ 42862 h 319087"/>
                <a:gd name="connsiteX71" fmla="*/ 319087 w 690562"/>
                <a:gd name="connsiteY71" fmla="*/ 71437 h 319087"/>
                <a:gd name="connsiteX72" fmla="*/ 257175 w 690562"/>
                <a:gd name="connsiteY72" fmla="*/ 92869 h 319087"/>
                <a:gd name="connsiteX73" fmla="*/ 147637 w 690562"/>
                <a:gd name="connsiteY73" fmla="*/ 126206 h 319087"/>
                <a:gd name="connsiteX74" fmla="*/ 64293 w 690562"/>
                <a:gd name="connsiteY74" fmla="*/ 157162 h 319087"/>
                <a:gd name="connsiteX75" fmla="*/ 0 w 690562"/>
                <a:gd name="connsiteY75"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28612 w 690562"/>
                <a:gd name="connsiteY14" fmla="*/ 159544 h 319087"/>
                <a:gd name="connsiteX15" fmla="*/ 369093 w 690562"/>
                <a:gd name="connsiteY15" fmla="*/ 188119 h 319087"/>
                <a:gd name="connsiteX16" fmla="*/ 397668 w 690562"/>
                <a:gd name="connsiteY16" fmla="*/ 214312 h 319087"/>
                <a:gd name="connsiteX17" fmla="*/ 402431 w 690562"/>
                <a:gd name="connsiteY17" fmla="*/ 235744 h 319087"/>
                <a:gd name="connsiteX18" fmla="*/ 400050 w 690562"/>
                <a:gd name="connsiteY18" fmla="*/ 264319 h 319087"/>
                <a:gd name="connsiteX19" fmla="*/ 388143 w 690562"/>
                <a:gd name="connsiteY19" fmla="*/ 290512 h 319087"/>
                <a:gd name="connsiteX20" fmla="*/ 409575 w 690562"/>
                <a:gd name="connsiteY20" fmla="*/ 302419 h 319087"/>
                <a:gd name="connsiteX21" fmla="*/ 419100 w 690562"/>
                <a:gd name="connsiteY21" fmla="*/ 302419 h 319087"/>
                <a:gd name="connsiteX22" fmla="*/ 438150 w 690562"/>
                <a:gd name="connsiteY22" fmla="*/ 290512 h 319087"/>
                <a:gd name="connsiteX23" fmla="*/ 454818 w 690562"/>
                <a:gd name="connsiteY23" fmla="*/ 295275 h 319087"/>
                <a:gd name="connsiteX24" fmla="*/ 473868 w 690562"/>
                <a:gd name="connsiteY24" fmla="*/ 309562 h 319087"/>
                <a:gd name="connsiteX25" fmla="*/ 507206 w 690562"/>
                <a:gd name="connsiteY25" fmla="*/ 314325 h 319087"/>
                <a:gd name="connsiteX26" fmla="*/ 523875 w 690562"/>
                <a:gd name="connsiteY26" fmla="*/ 319087 h 319087"/>
                <a:gd name="connsiteX27" fmla="*/ 526256 w 690562"/>
                <a:gd name="connsiteY27" fmla="*/ 302419 h 319087"/>
                <a:gd name="connsiteX28" fmla="*/ 535781 w 690562"/>
                <a:gd name="connsiteY28" fmla="*/ 290512 h 319087"/>
                <a:gd name="connsiteX29" fmla="*/ 528637 w 690562"/>
                <a:gd name="connsiteY29" fmla="*/ 261937 h 319087"/>
                <a:gd name="connsiteX30" fmla="*/ 509587 w 690562"/>
                <a:gd name="connsiteY30" fmla="*/ 257175 h 319087"/>
                <a:gd name="connsiteX31" fmla="*/ 490537 w 690562"/>
                <a:gd name="connsiteY31" fmla="*/ 235744 h 319087"/>
                <a:gd name="connsiteX32" fmla="*/ 481012 w 690562"/>
                <a:gd name="connsiteY32" fmla="*/ 202406 h 319087"/>
                <a:gd name="connsiteX33" fmla="*/ 461962 w 690562"/>
                <a:gd name="connsiteY33" fmla="*/ 154781 h 319087"/>
                <a:gd name="connsiteX34" fmla="*/ 457200 w 690562"/>
                <a:gd name="connsiteY34" fmla="*/ 126206 h 319087"/>
                <a:gd name="connsiteX35" fmla="*/ 457200 w 690562"/>
                <a:gd name="connsiteY35" fmla="*/ 111919 h 319087"/>
                <a:gd name="connsiteX36" fmla="*/ 469106 w 690562"/>
                <a:gd name="connsiteY36" fmla="*/ 100012 h 319087"/>
                <a:gd name="connsiteX37" fmla="*/ 476250 w 690562"/>
                <a:gd name="connsiteY37" fmla="*/ 78581 h 319087"/>
                <a:gd name="connsiteX38" fmla="*/ 497681 w 690562"/>
                <a:gd name="connsiteY38" fmla="*/ 73819 h 319087"/>
                <a:gd name="connsiteX39" fmla="*/ 500062 w 690562"/>
                <a:gd name="connsiteY39" fmla="*/ 92869 h 319087"/>
                <a:gd name="connsiteX40" fmla="*/ 495300 w 690562"/>
                <a:gd name="connsiteY40" fmla="*/ 107156 h 319087"/>
                <a:gd name="connsiteX41" fmla="*/ 509587 w 690562"/>
                <a:gd name="connsiteY41" fmla="*/ 116681 h 319087"/>
                <a:gd name="connsiteX42" fmla="*/ 509587 w 690562"/>
                <a:gd name="connsiteY42" fmla="*/ 126206 h 319087"/>
                <a:gd name="connsiteX43" fmla="*/ 504825 w 690562"/>
                <a:gd name="connsiteY43" fmla="*/ 147637 h 319087"/>
                <a:gd name="connsiteX44" fmla="*/ 502443 w 690562"/>
                <a:gd name="connsiteY44" fmla="*/ 154781 h 319087"/>
                <a:gd name="connsiteX45" fmla="*/ 523875 w 690562"/>
                <a:gd name="connsiteY45" fmla="*/ 171450 h 319087"/>
                <a:gd name="connsiteX46" fmla="*/ 531018 w 690562"/>
                <a:gd name="connsiteY46" fmla="*/ 185737 h 319087"/>
                <a:gd name="connsiteX47" fmla="*/ 545306 w 690562"/>
                <a:gd name="connsiteY47" fmla="*/ 190500 h 319087"/>
                <a:gd name="connsiteX48" fmla="*/ 531018 w 690562"/>
                <a:gd name="connsiteY48" fmla="*/ 204787 h 319087"/>
                <a:gd name="connsiteX49" fmla="*/ 528637 w 690562"/>
                <a:gd name="connsiteY49" fmla="*/ 216694 h 319087"/>
                <a:gd name="connsiteX50" fmla="*/ 547687 w 690562"/>
                <a:gd name="connsiteY50" fmla="*/ 235744 h 319087"/>
                <a:gd name="connsiteX51" fmla="*/ 547687 w 690562"/>
                <a:gd name="connsiteY51" fmla="*/ 235744 h 319087"/>
                <a:gd name="connsiteX52" fmla="*/ 581025 w 690562"/>
                <a:gd name="connsiteY52" fmla="*/ 247650 h 319087"/>
                <a:gd name="connsiteX53" fmla="*/ 595312 w 690562"/>
                <a:gd name="connsiteY53" fmla="*/ 242887 h 319087"/>
                <a:gd name="connsiteX54" fmla="*/ 602456 w 690562"/>
                <a:gd name="connsiteY54" fmla="*/ 264319 h 319087"/>
                <a:gd name="connsiteX55" fmla="*/ 602456 w 690562"/>
                <a:gd name="connsiteY55" fmla="*/ 292894 h 319087"/>
                <a:gd name="connsiteX56" fmla="*/ 611981 w 690562"/>
                <a:gd name="connsiteY56" fmla="*/ 297656 h 319087"/>
                <a:gd name="connsiteX57" fmla="*/ 631031 w 690562"/>
                <a:gd name="connsiteY57" fmla="*/ 297656 h 319087"/>
                <a:gd name="connsiteX58" fmla="*/ 650081 w 690562"/>
                <a:gd name="connsiteY58" fmla="*/ 285750 h 319087"/>
                <a:gd name="connsiteX59" fmla="*/ 669131 w 690562"/>
                <a:gd name="connsiteY59" fmla="*/ 278606 h 319087"/>
                <a:gd name="connsiteX60" fmla="*/ 681037 w 690562"/>
                <a:gd name="connsiteY60" fmla="*/ 278606 h 319087"/>
                <a:gd name="connsiteX61" fmla="*/ 690562 w 690562"/>
                <a:gd name="connsiteY61" fmla="*/ 204787 h 319087"/>
                <a:gd name="connsiteX62" fmla="*/ 614362 w 690562"/>
                <a:gd name="connsiteY62" fmla="*/ 228600 h 319087"/>
                <a:gd name="connsiteX63" fmla="*/ 600075 w 690562"/>
                <a:gd name="connsiteY63" fmla="*/ 173831 h 319087"/>
                <a:gd name="connsiteX64" fmla="*/ 583406 w 690562"/>
                <a:gd name="connsiteY64" fmla="*/ 145256 h 319087"/>
                <a:gd name="connsiteX65" fmla="*/ 585787 w 690562"/>
                <a:gd name="connsiteY65" fmla="*/ 121444 h 319087"/>
                <a:gd name="connsiteX66" fmla="*/ 566737 w 690562"/>
                <a:gd name="connsiteY66" fmla="*/ 83344 h 319087"/>
                <a:gd name="connsiteX67" fmla="*/ 561975 w 690562"/>
                <a:gd name="connsiteY67" fmla="*/ 50006 h 319087"/>
                <a:gd name="connsiteX68" fmla="*/ 533400 w 690562"/>
                <a:gd name="connsiteY68" fmla="*/ 0 h 319087"/>
                <a:gd name="connsiteX69" fmla="*/ 411956 w 690562"/>
                <a:gd name="connsiteY69" fmla="*/ 42862 h 319087"/>
                <a:gd name="connsiteX70" fmla="*/ 319087 w 690562"/>
                <a:gd name="connsiteY70" fmla="*/ 71437 h 319087"/>
                <a:gd name="connsiteX71" fmla="*/ 257175 w 690562"/>
                <a:gd name="connsiteY71" fmla="*/ 92869 h 319087"/>
                <a:gd name="connsiteX72" fmla="*/ 147637 w 690562"/>
                <a:gd name="connsiteY72" fmla="*/ 126206 h 319087"/>
                <a:gd name="connsiteX73" fmla="*/ 64293 w 690562"/>
                <a:gd name="connsiteY73" fmla="*/ 157162 h 319087"/>
                <a:gd name="connsiteX74" fmla="*/ 0 w 690562"/>
                <a:gd name="connsiteY74"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69093 w 690562"/>
                <a:gd name="connsiteY14" fmla="*/ 188119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2418 w 690562"/>
                <a:gd name="connsiteY13" fmla="*/ 14763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54818 w 690562"/>
                <a:gd name="connsiteY22" fmla="*/ 295275 h 319087"/>
                <a:gd name="connsiteX23" fmla="*/ 473868 w 690562"/>
                <a:gd name="connsiteY23" fmla="*/ 309562 h 319087"/>
                <a:gd name="connsiteX24" fmla="*/ 507206 w 690562"/>
                <a:gd name="connsiteY24" fmla="*/ 314325 h 319087"/>
                <a:gd name="connsiteX25" fmla="*/ 523875 w 690562"/>
                <a:gd name="connsiteY25" fmla="*/ 319087 h 319087"/>
                <a:gd name="connsiteX26" fmla="*/ 526256 w 690562"/>
                <a:gd name="connsiteY26" fmla="*/ 302419 h 319087"/>
                <a:gd name="connsiteX27" fmla="*/ 535781 w 690562"/>
                <a:gd name="connsiteY27" fmla="*/ 290512 h 319087"/>
                <a:gd name="connsiteX28" fmla="*/ 528637 w 690562"/>
                <a:gd name="connsiteY28" fmla="*/ 261937 h 319087"/>
                <a:gd name="connsiteX29" fmla="*/ 509587 w 690562"/>
                <a:gd name="connsiteY29" fmla="*/ 257175 h 319087"/>
                <a:gd name="connsiteX30" fmla="*/ 490537 w 690562"/>
                <a:gd name="connsiteY30" fmla="*/ 235744 h 319087"/>
                <a:gd name="connsiteX31" fmla="*/ 481012 w 690562"/>
                <a:gd name="connsiteY31" fmla="*/ 202406 h 319087"/>
                <a:gd name="connsiteX32" fmla="*/ 461962 w 690562"/>
                <a:gd name="connsiteY32" fmla="*/ 154781 h 319087"/>
                <a:gd name="connsiteX33" fmla="*/ 457200 w 690562"/>
                <a:gd name="connsiteY33" fmla="*/ 126206 h 319087"/>
                <a:gd name="connsiteX34" fmla="*/ 457200 w 690562"/>
                <a:gd name="connsiteY34" fmla="*/ 111919 h 319087"/>
                <a:gd name="connsiteX35" fmla="*/ 469106 w 690562"/>
                <a:gd name="connsiteY35" fmla="*/ 100012 h 319087"/>
                <a:gd name="connsiteX36" fmla="*/ 476250 w 690562"/>
                <a:gd name="connsiteY36" fmla="*/ 78581 h 319087"/>
                <a:gd name="connsiteX37" fmla="*/ 497681 w 690562"/>
                <a:gd name="connsiteY37" fmla="*/ 73819 h 319087"/>
                <a:gd name="connsiteX38" fmla="*/ 500062 w 690562"/>
                <a:gd name="connsiteY38" fmla="*/ 92869 h 319087"/>
                <a:gd name="connsiteX39" fmla="*/ 495300 w 690562"/>
                <a:gd name="connsiteY39" fmla="*/ 107156 h 319087"/>
                <a:gd name="connsiteX40" fmla="*/ 509587 w 690562"/>
                <a:gd name="connsiteY40" fmla="*/ 116681 h 319087"/>
                <a:gd name="connsiteX41" fmla="*/ 509587 w 690562"/>
                <a:gd name="connsiteY41" fmla="*/ 126206 h 319087"/>
                <a:gd name="connsiteX42" fmla="*/ 504825 w 690562"/>
                <a:gd name="connsiteY42" fmla="*/ 147637 h 319087"/>
                <a:gd name="connsiteX43" fmla="*/ 502443 w 690562"/>
                <a:gd name="connsiteY43" fmla="*/ 154781 h 319087"/>
                <a:gd name="connsiteX44" fmla="*/ 523875 w 690562"/>
                <a:gd name="connsiteY44" fmla="*/ 171450 h 319087"/>
                <a:gd name="connsiteX45" fmla="*/ 531018 w 690562"/>
                <a:gd name="connsiteY45" fmla="*/ 185737 h 319087"/>
                <a:gd name="connsiteX46" fmla="*/ 545306 w 690562"/>
                <a:gd name="connsiteY46" fmla="*/ 190500 h 319087"/>
                <a:gd name="connsiteX47" fmla="*/ 531018 w 690562"/>
                <a:gd name="connsiteY47" fmla="*/ 204787 h 319087"/>
                <a:gd name="connsiteX48" fmla="*/ 528637 w 690562"/>
                <a:gd name="connsiteY48" fmla="*/ 216694 h 319087"/>
                <a:gd name="connsiteX49" fmla="*/ 547687 w 690562"/>
                <a:gd name="connsiteY49" fmla="*/ 235744 h 319087"/>
                <a:gd name="connsiteX50" fmla="*/ 547687 w 690562"/>
                <a:gd name="connsiteY50" fmla="*/ 235744 h 319087"/>
                <a:gd name="connsiteX51" fmla="*/ 581025 w 690562"/>
                <a:gd name="connsiteY51" fmla="*/ 247650 h 319087"/>
                <a:gd name="connsiteX52" fmla="*/ 595312 w 690562"/>
                <a:gd name="connsiteY52" fmla="*/ 242887 h 319087"/>
                <a:gd name="connsiteX53" fmla="*/ 602456 w 690562"/>
                <a:gd name="connsiteY53" fmla="*/ 264319 h 319087"/>
                <a:gd name="connsiteX54" fmla="*/ 602456 w 690562"/>
                <a:gd name="connsiteY54" fmla="*/ 292894 h 319087"/>
                <a:gd name="connsiteX55" fmla="*/ 611981 w 690562"/>
                <a:gd name="connsiteY55" fmla="*/ 297656 h 319087"/>
                <a:gd name="connsiteX56" fmla="*/ 631031 w 690562"/>
                <a:gd name="connsiteY56" fmla="*/ 297656 h 319087"/>
                <a:gd name="connsiteX57" fmla="*/ 650081 w 690562"/>
                <a:gd name="connsiteY57" fmla="*/ 285750 h 319087"/>
                <a:gd name="connsiteX58" fmla="*/ 669131 w 690562"/>
                <a:gd name="connsiteY58" fmla="*/ 278606 h 319087"/>
                <a:gd name="connsiteX59" fmla="*/ 681037 w 690562"/>
                <a:gd name="connsiteY59" fmla="*/ 278606 h 319087"/>
                <a:gd name="connsiteX60" fmla="*/ 690562 w 690562"/>
                <a:gd name="connsiteY60" fmla="*/ 204787 h 319087"/>
                <a:gd name="connsiteX61" fmla="*/ 614362 w 690562"/>
                <a:gd name="connsiteY61" fmla="*/ 228600 h 319087"/>
                <a:gd name="connsiteX62" fmla="*/ 600075 w 690562"/>
                <a:gd name="connsiteY62" fmla="*/ 173831 h 319087"/>
                <a:gd name="connsiteX63" fmla="*/ 583406 w 690562"/>
                <a:gd name="connsiteY63" fmla="*/ 145256 h 319087"/>
                <a:gd name="connsiteX64" fmla="*/ 585787 w 690562"/>
                <a:gd name="connsiteY64" fmla="*/ 121444 h 319087"/>
                <a:gd name="connsiteX65" fmla="*/ 566737 w 690562"/>
                <a:gd name="connsiteY65" fmla="*/ 83344 h 319087"/>
                <a:gd name="connsiteX66" fmla="*/ 561975 w 690562"/>
                <a:gd name="connsiteY66" fmla="*/ 50006 h 319087"/>
                <a:gd name="connsiteX67" fmla="*/ 533400 w 690562"/>
                <a:gd name="connsiteY67" fmla="*/ 0 h 319087"/>
                <a:gd name="connsiteX68" fmla="*/ 411956 w 690562"/>
                <a:gd name="connsiteY68" fmla="*/ 42862 h 319087"/>
                <a:gd name="connsiteX69" fmla="*/ 319087 w 690562"/>
                <a:gd name="connsiteY69" fmla="*/ 71437 h 319087"/>
                <a:gd name="connsiteX70" fmla="*/ 257175 w 690562"/>
                <a:gd name="connsiteY70" fmla="*/ 92869 h 319087"/>
                <a:gd name="connsiteX71" fmla="*/ 147637 w 690562"/>
                <a:gd name="connsiteY71" fmla="*/ 126206 h 319087"/>
                <a:gd name="connsiteX72" fmla="*/ 64293 w 690562"/>
                <a:gd name="connsiteY72" fmla="*/ 157162 h 319087"/>
                <a:gd name="connsiteX73" fmla="*/ 0 w 690562"/>
                <a:gd name="connsiteY73"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73868 w 690562"/>
                <a:gd name="connsiteY22" fmla="*/ 309562 h 319087"/>
                <a:gd name="connsiteX23" fmla="*/ 507206 w 690562"/>
                <a:gd name="connsiteY23" fmla="*/ 314325 h 319087"/>
                <a:gd name="connsiteX24" fmla="*/ 523875 w 690562"/>
                <a:gd name="connsiteY24" fmla="*/ 319087 h 319087"/>
                <a:gd name="connsiteX25" fmla="*/ 526256 w 690562"/>
                <a:gd name="connsiteY25" fmla="*/ 302419 h 319087"/>
                <a:gd name="connsiteX26" fmla="*/ 535781 w 690562"/>
                <a:gd name="connsiteY26" fmla="*/ 290512 h 319087"/>
                <a:gd name="connsiteX27" fmla="*/ 528637 w 690562"/>
                <a:gd name="connsiteY27" fmla="*/ 261937 h 319087"/>
                <a:gd name="connsiteX28" fmla="*/ 509587 w 690562"/>
                <a:gd name="connsiteY28" fmla="*/ 257175 h 319087"/>
                <a:gd name="connsiteX29" fmla="*/ 490537 w 690562"/>
                <a:gd name="connsiteY29" fmla="*/ 235744 h 319087"/>
                <a:gd name="connsiteX30" fmla="*/ 481012 w 690562"/>
                <a:gd name="connsiteY30" fmla="*/ 202406 h 319087"/>
                <a:gd name="connsiteX31" fmla="*/ 461962 w 690562"/>
                <a:gd name="connsiteY31" fmla="*/ 154781 h 319087"/>
                <a:gd name="connsiteX32" fmla="*/ 457200 w 690562"/>
                <a:gd name="connsiteY32" fmla="*/ 126206 h 319087"/>
                <a:gd name="connsiteX33" fmla="*/ 457200 w 690562"/>
                <a:gd name="connsiteY33" fmla="*/ 111919 h 319087"/>
                <a:gd name="connsiteX34" fmla="*/ 469106 w 690562"/>
                <a:gd name="connsiteY34" fmla="*/ 100012 h 319087"/>
                <a:gd name="connsiteX35" fmla="*/ 476250 w 690562"/>
                <a:gd name="connsiteY35" fmla="*/ 78581 h 319087"/>
                <a:gd name="connsiteX36" fmla="*/ 497681 w 690562"/>
                <a:gd name="connsiteY36" fmla="*/ 73819 h 319087"/>
                <a:gd name="connsiteX37" fmla="*/ 500062 w 690562"/>
                <a:gd name="connsiteY37" fmla="*/ 92869 h 319087"/>
                <a:gd name="connsiteX38" fmla="*/ 495300 w 690562"/>
                <a:gd name="connsiteY38" fmla="*/ 107156 h 319087"/>
                <a:gd name="connsiteX39" fmla="*/ 509587 w 690562"/>
                <a:gd name="connsiteY39" fmla="*/ 116681 h 319087"/>
                <a:gd name="connsiteX40" fmla="*/ 509587 w 690562"/>
                <a:gd name="connsiteY40" fmla="*/ 126206 h 319087"/>
                <a:gd name="connsiteX41" fmla="*/ 504825 w 690562"/>
                <a:gd name="connsiteY41" fmla="*/ 147637 h 319087"/>
                <a:gd name="connsiteX42" fmla="*/ 502443 w 690562"/>
                <a:gd name="connsiteY42" fmla="*/ 154781 h 319087"/>
                <a:gd name="connsiteX43" fmla="*/ 523875 w 690562"/>
                <a:gd name="connsiteY43" fmla="*/ 171450 h 319087"/>
                <a:gd name="connsiteX44" fmla="*/ 531018 w 690562"/>
                <a:gd name="connsiteY44" fmla="*/ 185737 h 319087"/>
                <a:gd name="connsiteX45" fmla="*/ 545306 w 690562"/>
                <a:gd name="connsiteY45" fmla="*/ 190500 h 319087"/>
                <a:gd name="connsiteX46" fmla="*/ 531018 w 690562"/>
                <a:gd name="connsiteY46" fmla="*/ 204787 h 319087"/>
                <a:gd name="connsiteX47" fmla="*/ 528637 w 690562"/>
                <a:gd name="connsiteY47" fmla="*/ 216694 h 319087"/>
                <a:gd name="connsiteX48" fmla="*/ 547687 w 690562"/>
                <a:gd name="connsiteY48" fmla="*/ 235744 h 319087"/>
                <a:gd name="connsiteX49" fmla="*/ 547687 w 690562"/>
                <a:gd name="connsiteY49" fmla="*/ 235744 h 319087"/>
                <a:gd name="connsiteX50" fmla="*/ 581025 w 690562"/>
                <a:gd name="connsiteY50" fmla="*/ 247650 h 319087"/>
                <a:gd name="connsiteX51" fmla="*/ 595312 w 690562"/>
                <a:gd name="connsiteY51" fmla="*/ 242887 h 319087"/>
                <a:gd name="connsiteX52" fmla="*/ 602456 w 690562"/>
                <a:gd name="connsiteY52" fmla="*/ 264319 h 319087"/>
                <a:gd name="connsiteX53" fmla="*/ 602456 w 690562"/>
                <a:gd name="connsiteY53" fmla="*/ 292894 h 319087"/>
                <a:gd name="connsiteX54" fmla="*/ 611981 w 690562"/>
                <a:gd name="connsiteY54" fmla="*/ 297656 h 319087"/>
                <a:gd name="connsiteX55" fmla="*/ 631031 w 690562"/>
                <a:gd name="connsiteY55" fmla="*/ 297656 h 319087"/>
                <a:gd name="connsiteX56" fmla="*/ 650081 w 690562"/>
                <a:gd name="connsiteY56" fmla="*/ 285750 h 319087"/>
                <a:gd name="connsiteX57" fmla="*/ 669131 w 690562"/>
                <a:gd name="connsiteY57" fmla="*/ 278606 h 319087"/>
                <a:gd name="connsiteX58" fmla="*/ 681037 w 690562"/>
                <a:gd name="connsiteY58" fmla="*/ 278606 h 319087"/>
                <a:gd name="connsiteX59" fmla="*/ 690562 w 690562"/>
                <a:gd name="connsiteY59" fmla="*/ 204787 h 319087"/>
                <a:gd name="connsiteX60" fmla="*/ 614362 w 690562"/>
                <a:gd name="connsiteY60" fmla="*/ 228600 h 319087"/>
                <a:gd name="connsiteX61" fmla="*/ 600075 w 690562"/>
                <a:gd name="connsiteY61" fmla="*/ 173831 h 319087"/>
                <a:gd name="connsiteX62" fmla="*/ 583406 w 690562"/>
                <a:gd name="connsiteY62" fmla="*/ 145256 h 319087"/>
                <a:gd name="connsiteX63" fmla="*/ 585787 w 690562"/>
                <a:gd name="connsiteY63" fmla="*/ 121444 h 319087"/>
                <a:gd name="connsiteX64" fmla="*/ 566737 w 690562"/>
                <a:gd name="connsiteY64" fmla="*/ 83344 h 319087"/>
                <a:gd name="connsiteX65" fmla="*/ 561975 w 690562"/>
                <a:gd name="connsiteY65" fmla="*/ 50006 h 319087"/>
                <a:gd name="connsiteX66" fmla="*/ 533400 w 690562"/>
                <a:gd name="connsiteY66" fmla="*/ 0 h 319087"/>
                <a:gd name="connsiteX67" fmla="*/ 411956 w 690562"/>
                <a:gd name="connsiteY67" fmla="*/ 42862 h 319087"/>
                <a:gd name="connsiteX68" fmla="*/ 319087 w 690562"/>
                <a:gd name="connsiteY68" fmla="*/ 71437 h 319087"/>
                <a:gd name="connsiteX69" fmla="*/ 257175 w 690562"/>
                <a:gd name="connsiteY69" fmla="*/ 92869 h 319087"/>
                <a:gd name="connsiteX70" fmla="*/ 147637 w 690562"/>
                <a:gd name="connsiteY70" fmla="*/ 126206 h 319087"/>
                <a:gd name="connsiteX71" fmla="*/ 64293 w 690562"/>
                <a:gd name="connsiteY71" fmla="*/ 157162 h 319087"/>
                <a:gd name="connsiteX72" fmla="*/ 0 w 690562"/>
                <a:gd name="connsiteY72" fmla="*/ 180975 h 319087"/>
                <a:gd name="connsiteX0" fmla="*/ 0 w 690562"/>
                <a:gd name="connsiteY0" fmla="*/ 180975 h 319087"/>
                <a:gd name="connsiteX1" fmla="*/ 40481 w 690562"/>
                <a:gd name="connsiteY1" fmla="*/ 238125 h 319087"/>
                <a:gd name="connsiteX2" fmla="*/ 76200 w 690562"/>
                <a:gd name="connsiteY2" fmla="*/ 207169 h 319087"/>
                <a:gd name="connsiteX3" fmla="*/ 92868 w 690562"/>
                <a:gd name="connsiteY3" fmla="*/ 209550 h 319087"/>
                <a:gd name="connsiteX4" fmla="*/ 104775 w 690562"/>
                <a:gd name="connsiteY4" fmla="*/ 161925 h 319087"/>
                <a:gd name="connsiteX5" fmla="*/ 145256 w 690562"/>
                <a:gd name="connsiteY5" fmla="*/ 169069 h 319087"/>
                <a:gd name="connsiteX6" fmla="*/ 171450 w 690562"/>
                <a:gd name="connsiteY6" fmla="*/ 161925 h 319087"/>
                <a:gd name="connsiteX7" fmla="*/ 192881 w 690562"/>
                <a:gd name="connsiteY7" fmla="*/ 140494 h 319087"/>
                <a:gd name="connsiteX8" fmla="*/ 216693 w 690562"/>
                <a:gd name="connsiteY8" fmla="*/ 119062 h 319087"/>
                <a:gd name="connsiteX9" fmla="*/ 238125 w 690562"/>
                <a:gd name="connsiteY9" fmla="*/ 119062 h 319087"/>
                <a:gd name="connsiteX10" fmla="*/ 259556 w 690562"/>
                <a:gd name="connsiteY10" fmla="*/ 130969 h 319087"/>
                <a:gd name="connsiteX11" fmla="*/ 264318 w 690562"/>
                <a:gd name="connsiteY11" fmla="*/ 145256 h 319087"/>
                <a:gd name="connsiteX12" fmla="*/ 283368 w 690562"/>
                <a:gd name="connsiteY12" fmla="*/ 157162 h 319087"/>
                <a:gd name="connsiteX13" fmla="*/ 304800 w 690562"/>
                <a:gd name="connsiteY13" fmla="*/ 154817 h 319087"/>
                <a:gd name="connsiteX14" fmla="*/ 361950 w 690562"/>
                <a:gd name="connsiteY14" fmla="*/ 195297 h 319087"/>
                <a:gd name="connsiteX15" fmla="*/ 397668 w 690562"/>
                <a:gd name="connsiteY15" fmla="*/ 214312 h 319087"/>
                <a:gd name="connsiteX16" fmla="*/ 402431 w 690562"/>
                <a:gd name="connsiteY16" fmla="*/ 235744 h 319087"/>
                <a:gd name="connsiteX17" fmla="*/ 400050 w 690562"/>
                <a:gd name="connsiteY17" fmla="*/ 264319 h 319087"/>
                <a:gd name="connsiteX18" fmla="*/ 388143 w 690562"/>
                <a:gd name="connsiteY18" fmla="*/ 290512 h 319087"/>
                <a:gd name="connsiteX19" fmla="*/ 409575 w 690562"/>
                <a:gd name="connsiteY19" fmla="*/ 302419 h 319087"/>
                <a:gd name="connsiteX20" fmla="*/ 419100 w 690562"/>
                <a:gd name="connsiteY20" fmla="*/ 302419 h 319087"/>
                <a:gd name="connsiteX21" fmla="*/ 438150 w 690562"/>
                <a:gd name="connsiteY21" fmla="*/ 290512 h 319087"/>
                <a:gd name="connsiteX22" fmla="*/ 473868 w 690562"/>
                <a:gd name="connsiteY22" fmla="*/ 309562 h 319087"/>
                <a:gd name="connsiteX23" fmla="*/ 523875 w 690562"/>
                <a:gd name="connsiteY23" fmla="*/ 319087 h 319087"/>
                <a:gd name="connsiteX24" fmla="*/ 526256 w 690562"/>
                <a:gd name="connsiteY24" fmla="*/ 302419 h 319087"/>
                <a:gd name="connsiteX25" fmla="*/ 535781 w 690562"/>
                <a:gd name="connsiteY25" fmla="*/ 290512 h 319087"/>
                <a:gd name="connsiteX26" fmla="*/ 528637 w 690562"/>
                <a:gd name="connsiteY26" fmla="*/ 261937 h 319087"/>
                <a:gd name="connsiteX27" fmla="*/ 509587 w 690562"/>
                <a:gd name="connsiteY27" fmla="*/ 257175 h 319087"/>
                <a:gd name="connsiteX28" fmla="*/ 490537 w 690562"/>
                <a:gd name="connsiteY28" fmla="*/ 235744 h 319087"/>
                <a:gd name="connsiteX29" fmla="*/ 481012 w 690562"/>
                <a:gd name="connsiteY29" fmla="*/ 202406 h 319087"/>
                <a:gd name="connsiteX30" fmla="*/ 461962 w 690562"/>
                <a:gd name="connsiteY30" fmla="*/ 154781 h 319087"/>
                <a:gd name="connsiteX31" fmla="*/ 457200 w 690562"/>
                <a:gd name="connsiteY31" fmla="*/ 126206 h 319087"/>
                <a:gd name="connsiteX32" fmla="*/ 457200 w 690562"/>
                <a:gd name="connsiteY32" fmla="*/ 111919 h 319087"/>
                <a:gd name="connsiteX33" fmla="*/ 469106 w 690562"/>
                <a:gd name="connsiteY33" fmla="*/ 100012 h 319087"/>
                <a:gd name="connsiteX34" fmla="*/ 476250 w 690562"/>
                <a:gd name="connsiteY34" fmla="*/ 78581 h 319087"/>
                <a:gd name="connsiteX35" fmla="*/ 497681 w 690562"/>
                <a:gd name="connsiteY35" fmla="*/ 73819 h 319087"/>
                <a:gd name="connsiteX36" fmla="*/ 500062 w 690562"/>
                <a:gd name="connsiteY36" fmla="*/ 92869 h 319087"/>
                <a:gd name="connsiteX37" fmla="*/ 495300 w 690562"/>
                <a:gd name="connsiteY37" fmla="*/ 107156 h 319087"/>
                <a:gd name="connsiteX38" fmla="*/ 509587 w 690562"/>
                <a:gd name="connsiteY38" fmla="*/ 116681 h 319087"/>
                <a:gd name="connsiteX39" fmla="*/ 509587 w 690562"/>
                <a:gd name="connsiteY39" fmla="*/ 126206 h 319087"/>
                <a:gd name="connsiteX40" fmla="*/ 504825 w 690562"/>
                <a:gd name="connsiteY40" fmla="*/ 147637 h 319087"/>
                <a:gd name="connsiteX41" fmla="*/ 502443 w 690562"/>
                <a:gd name="connsiteY41" fmla="*/ 154781 h 319087"/>
                <a:gd name="connsiteX42" fmla="*/ 523875 w 690562"/>
                <a:gd name="connsiteY42" fmla="*/ 171450 h 319087"/>
                <a:gd name="connsiteX43" fmla="*/ 531018 w 690562"/>
                <a:gd name="connsiteY43" fmla="*/ 185737 h 319087"/>
                <a:gd name="connsiteX44" fmla="*/ 545306 w 690562"/>
                <a:gd name="connsiteY44" fmla="*/ 190500 h 319087"/>
                <a:gd name="connsiteX45" fmla="*/ 531018 w 690562"/>
                <a:gd name="connsiteY45" fmla="*/ 204787 h 319087"/>
                <a:gd name="connsiteX46" fmla="*/ 528637 w 690562"/>
                <a:gd name="connsiteY46" fmla="*/ 216694 h 319087"/>
                <a:gd name="connsiteX47" fmla="*/ 547687 w 690562"/>
                <a:gd name="connsiteY47" fmla="*/ 235744 h 319087"/>
                <a:gd name="connsiteX48" fmla="*/ 547687 w 690562"/>
                <a:gd name="connsiteY48" fmla="*/ 235744 h 319087"/>
                <a:gd name="connsiteX49" fmla="*/ 581025 w 690562"/>
                <a:gd name="connsiteY49" fmla="*/ 247650 h 319087"/>
                <a:gd name="connsiteX50" fmla="*/ 595312 w 690562"/>
                <a:gd name="connsiteY50" fmla="*/ 242887 h 319087"/>
                <a:gd name="connsiteX51" fmla="*/ 602456 w 690562"/>
                <a:gd name="connsiteY51" fmla="*/ 264319 h 319087"/>
                <a:gd name="connsiteX52" fmla="*/ 602456 w 690562"/>
                <a:gd name="connsiteY52" fmla="*/ 292894 h 319087"/>
                <a:gd name="connsiteX53" fmla="*/ 611981 w 690562"/>
                <a:gd name="connsiteY53" fmla="*/ 297656 h 319087"/>
                <a:gd name="connsiteX54" fmla="*/ 631031 w 690562"/>
                <a:gd name="connsiteY54" fmla="*/ 297656 h 319087"/>
                <a:gd name="connsiteX55" fmla="*/ 650081 w 690562"/>
                <a:gd name="connsiteY55" fmla="*/ 285750 h 319087"/>
                <a:gd name="connsiteX56" fmla="*/ 669131 w 690562"/>
                <a:gd name="connsiteY56" fmla="*/ 278606 h 319087"/>
                <a:gd name="connsiteX57" fmla="*/ 681037 w 690562"/>
                <a:gd name="connsiteY57" fmla="*/ 278606 h 319087"/>
                <a:gd name="connsiteX58" fmla="*/ 690562 w 690562"/>
                <a:gd name="connsiteY58" fmla="*/ 204787 h 319087"/>
                <a:gd name="connsiteX59" fmla="*/ 614362 w 690562"/>
                <a:gd name="connsiteY59" fmla="*/ 228600 h 319087"/>
                <a:gd name="connsiteX60" fmla="*/ 600075 w 690562"/>
                <a:gd name="connsiteY60" fmla="*/ 173831 h 319087"/>
                <a:gd name="connsiteX61" fmla="*/ 583406 w 690562"/>
                <a:gd name="connsiteY61" fmla="*/ 145256 h 319087"/>
                <a:gd name="connsiteX62" fmla="*/ 585787 w 690562"/>
                <a:gd name="connsiteY62" fmla="*/ 121444 h 319087"/>
                <a:gd name="connsiteX63" fmla="*/ 566737 w 690562"/>
                <a:gd name="connsiteY63" fmla="*/ 83344 h 319087"/>
                <a:gd name="connsiteX64" fmla="*/ 561975 w 690562"/>
                <a:gd name="connsiteY64" fmla="*/ 50006 h 319087"/>
                <a:gd name="connsiteX65" fmla="*/ 533400 w 690562"/>
                <a:gd name="connsiteY65" fmla="*/ 0 h 319087"/>
                <a:gd name="connsiteX66" fmla="*/ 411956 w 690562"/>
                <a:gd name="connsiteY66" fmla="*/ 42862 h 319087"/>
                <a:gd name="connsiteX67" fmla="*/ 319087 w 690562"/>
                <a:gd name="connsiteY67" fmla="*/ 71437 h 319087"/>
                <a:gd name="connsiteX68" fmla="*/ 257175 w 690562"/>
                <a:gd name="connsiteY68" fmla="*/ 92869 h 319087"/>
                <a:gd name="connsiteX69" fmla="*/ 147637 w 690562"/>
                <a:gd name="connsiteY69" fmla="*/ 126206 h 319087"/>
                <a:gd name="connsiteX70" fmla="*/ 64293 w 690562"/>
                <a:gd name="connsiteY70" fmla="*/ 157162 h 319087"/>
                <a:gd name="connsiteX71" fmla="*/ 0 w 690562"/>
                <a:gd name="connsiteY71" fmla="*/ 180975 h 319087"/>
                <a:gd name="connsiteX0" fmla="*/ 0 w 690562"/>
                <a:gd name="connsiteY0" fmla="*/ 180975 h 333493"/>
                <a:gd name="connsiteX1" fmla="*/ 40481 w 690562"/>
                <a:gd name="connsiteY1" fmla="*/ 238125 h 333493"/>
                <a:gd name="connsiteX2" fmla="*/ 76200 w 690562"/>
                <a:gd name="connsiteY2" fmla="*/ 207169 h 333493"/>
                <a:gd name="connsiteX3" fmla="*/ 92868 w 690562"/>
                <a:gd name="connsiteY3" fmla="*/ 209550 h 333493"/>
                <a:gd name="connsiteX4" fmla="*/ 104775 w 690562"/>
                <a:gd name="connsiteY4" fmla="*/ 161925 h 333493"/>
                <a:gd name="connsiteX5" fmla="*/ 145256 w 690562"/>
                <a:gd name="connsiteY5" fmla="*/ 169069 h 333493"/>
                <a:gd name="connsiteX6" fmla="*/ 171450 w 690562"/>
                <a:gd name="connsiteY6" fmla="*/ 161925 h 333493"/>
                <a:gd name="connsiteX7" fmla="*/ 192881 w 690562"/>
                <a:gd name="connsiteY7" fmla="*/ 140494 h 333493"/>
                <a:gd name="connsiteX8" fmla="*/ 216693 w 690562"/>
                <a:gd name="connsiteY8" fmla="*/ 119062 h 333493"/>
                <a:gd name="connsiteX9" fmla="*/ 238125 w 690562"/>
                <a:gd name="connsiteY9" fmla="*/ 119062 h 333493"/>
                <a:gd name="connsiteX10" fmla="*/ 259556 w 690562"/>
                <a:gd name="connsiteY10" fmla="*/ 130969 h 333493"/>
                <a:gd name="connsiteX11" fmla="*/ 264318 w 690562"/>
                <a:gd name="connsiteY11" fmla="*/ 145256 h 333493"/>
                <a:gd name="connsiteX12" fmla="*/ 283368 w 690562"/>
                <a:gd name="connsiteY12" fmla="*/ 157162 h 333493"/>
                <a:gd name="connsiteX13" fmla="*/ 304800 w 690562"/>
                <a:gd name="connsiteY13" fmla="*/ 154817 h 333493"/>
                <a:gd name="connsiteX14" fmla="*/ 361950 w 690562"/>
                <a:gd name="connsiteY14" fmla="*/ 195297 h 333493"/>
                <a:gd name="connsiteX15" fmla="*/ 397668 w 690562"/>
                <a:gd name="connsiteY15" fmla="*/ 214312 h 333493"/>
                <a:gd name="connsiteX16" fmla="*/ 402431 w 690562"/>
                <a:gd name="connsiteY16" fmla="*/ 235744 h 333493"/>
                <a:gd name="connsiteX17" fmla="*/ 400050 w 690562"/>
                <a:gd name="connsiteY17" fmla="*/ 264319 h 333493"/>
                <a:gd name="connsiteX18" fmla="*/ 388143 w 690562"/>
                <a:gd name="connsiteY18" fmla="*/ 290512 h 333493"/>
                <a:gd name="connsiteX19" fmla="*/ 409575 w 690562"/>
                <a:gd name="connsiteY19" fmla="*/ 302419 h 333493"/>
                <a:gd name="connsiteX20" fmla="*/ 419100 w 690562"/>
                <a:gd name="connsiteY20" fmla="*/ 302419 h 333493"/>
                <a:gd name="connsiteX21" fmla="*/ 438150 w 690562"/>
                <a:gd name="connsiteY21" fmla="*/ 290512 h 333493"/>
                <a:gd name="connsiteX22" fmla="*/ 473868 w 690562"/>
                <a:gd name="connsiteY22" fmla="*/ 333493 h 333493"/>
                <a:gd name="connsiteX23" fmla="*/ 523875 w 690562"/>
                <a:gd name="connsiteY23" fmla="*/ 319087 h 333493"/>
                <a:gd name="connsiteX24" fmla="*/ 526256 w 690562"/>
                <a:gd name="connsiteY24" fmla="*/ 302419 h 333493"/>
                <a:gd name="connsiteX25" fmla="*/ 535781 w 690562"/>
                <a:gd name="connsiteY25" fmla="*/ 290512 h 333493"/>
                <a:gd name="connsiteX26" fmla="*/ 528637 w 690562"/>
                <a:gd name="connsiteY26" fmla="*/ 261937 h 333493"/>
                <a:gd name="connsiteX27" fmla="*/ 509587 w 690562"/>
                <a:gd name="connsiteY27" fmla="*/ 257175 h 333493"/>
                <a:gd name="connsiteX28" fmla="*/ 490537 w 690562"/>
                <a:gd name="connsiteY28" fmla="*/ 235744 h 333493"/>
                <a:gd name="connsiteX29" fmla="*/ 481012 w 690562"/>
                <a:gd name="connsiteY29" fmla="*/ 202406 h 333493"/>
                <a:gd name="connsiteX30" fmla="*/ 461962 w 690562"/>
                <a:gd name="connsiteY30" fmla="*/ 154781 h 333493"/>
                <a:gd name="connsiteX31" fmla="*/ 457200 w 690562"/>
                <a:gd name="connsiteY31" fmla="*/ 126206 h 333493"/>
                <a:gd name="connsiteX32" fmla="*/ 457200 w 690562"/>
                <a:gd name="connsiteY32" fmla="*/ 111919 h 333493"/>
                <a:gd name="connsiteX33" fmla="*/ 469106 w 690562"/>
                <a:gd name="connsiteY33" fmla="*/ 100012 h 333493"/>
                <a:gd name="connsiteX34" fmla="*/ 476250 w 690562"/>
                <a:gd name="connsiteY34" fmla="*/ 78581 h 333493"/>
                <a:gd name="connsiteX35" fmla="*/ 497681 w 690562"/>
                <a:gd name="connsiteY35" fmla="*/ 73819 h 333493"/>
                <a:gd name="connsiteX36" fmla="*/ 500062 w 690562"/>
                <a:gd name="connsiteY36" fmla="*/ 92869 h 333493"/>
                <a:gd name="connsiteX37" fmla="*/ 495300 w 690562"/>
                <a:gd name="connsiteY37" fmla="*/ 107156 h 333493"/>
                <a:gd name="connsiteX38" fmla="*/ 509587 w 690562"/>
                <a:gd name="connsiteY38" fmla="*/ 116681 h 333493"/>
                <a:gd name="connsiteX39" fmla="*/ 509587 w 690562"/>
                <a:gd name="connsiteY39" fmla="*/ 126206 h 333493"/>
                <a:gd name="connsiteX40" fmla="*/ 504825 w 690562"/>
                <a:gd name="connsiteY40" fmla="*/ 147637 h 333493"/>
                <a:gd name="connsiteX41" fmla="*/ 502443 w 690562"/>
                <a:gd name="connsiteY41" fmla="*/ 154781 h 333493"/>
                <a:gd name="connsiteX42" fmla="*/ 523875 w 690562"/>
                <a:gd name="connsiteY42" fmla="*/ 171450 h 333493"/>
                <a:gd name="connsiteX43" fmla="*/ 531018 w 690562"/>
                <a:gd name="connsiteY43" fmla="*/ 185737 h 333493"/>
                <a:gd name="connsiteX44" fmla="*/ 545306 w 690562"/>
                <a:gd name="connsiteY44" fmla="*/ 190500 h 333493"/>
                <a:gd name="connsiteX45" fmla="*/ 531018 w 690562"/>
                <a:gd name="connsiteY45" fmla="*/ 204787 h 333493"/>
                <a:gd name="connsiteX46" fmla="*/ 528637 w 690562"/>
                <a:gd name="connsiteY46" fmla="*/ 216694 h 333493"/>
                <a:gd name="connsiteX47" fmla="*/ 547687 w 690562"/>
                <a:gd name="connsiteY47" fmla="*/ 235744 h 333493"/>
                <a:gd name="connsiteX48" fmla="*/ 547687 w 690562"/>
                <a:gd name="connsiteY48" fmla="*/ 235744 h 333493"/>
                <a:gd name="connsiteX49" fmla="*/ 581025 w 690562"/>
                <a:gd name="connsiteY49" fmla="*/ 247650 h 333493"/>
                <a:gd name="connsiteX50" fmla="*/ 595312 w 690562"/>
                <a:gd name="connsiteY50" fmla="*/ 242887 h 333493"/>
                <a:gd name="connsiteX51" fmla="*/ 602456 w 690562"/>
                <a:gd name="connsiteY51" fmla="*/ 264319 h 333493"/>
                <a:gd name="connsiteX52" fmla="*/ 602456 w 690562"/>
                <a:gd name="connsiteY52" fmla="*/ 292894 h 333493"/>
                <a:gd name="connsiteX53" fmla="*/ 611981 w 690562"/>
                <a:gd name="connsiteY53" fmla="*/ 297656 h 333493"/>
                <a:gd name="connsiteX54" fmla="*/ 631031 w 690562"/>
                <a:gd name="connsiteY54" fmla="*/ 297656 h 333493"/>
                <a:gd name="connsiteX55" fmla="*/ 650081 w 690562"/>
                <a:gd name="connsiteY55" fmla="*/ 285750 h 333493"/>
                <a:gd name="connsiteX56" fmla="*/ 669131 w 690562"/>
                <a:gd name="connsiteY56" fmla="*/ 278606 h 333493"/>
                <a:gd name="connsiteX57" fmla="*/ 681037 w 690562"/>
                <a:gd name="connsiteY57" fmla="*/ 278606 h 333493"/>
                <a:gd name="connsiteX58" fmla="*/ 690562 w 690562"/>
                <a:gd name="connsiteY58" fmla="*/ 204787 h 333493"/>
                <a:gd name="connsiteX59" fmla="*/ 614362 w 690562"/>
                <a:gd name="connsiteY59" fmla="*/ 228600 h 333493"/>
                <a:gd name="connsiteX60" fmla="*/ 600075 w 690562"/>
                <a:gd name="connsiteY60" fmla="*/ 173831 h 333493"/>
                <a:gd name="connsiteX61" fmla="*/ 583406 w 690562"/>
                <a:gd name="connsiteY61" fmla="*/ 145256 h 333493"/>
                <a:gd name="connsiteX62" fmla="*/ 585787 w 690562"/>
                <a:gd name="connsiteY62" fmla="*/ 121444 h 333493"/>
                <a:gd name="connsiteX63" fmla="*/ 566737 w 690562"/>
                <a:gd name="connsiteY63" fmla="*/ 83344 h 333493"/>
                <a:gd name="connsiteX64" fmla="*/ 561975 w 690562"/>
                <a:gd name="connsiteY64" fmla="*/ 50006 h 333493"/>
                <a:gd name="connsiteX65" fmla="*/ 533400 w 690562"/>
                <a:gd name="connsiteY65" fmla="*/ 0 h 333493"/>
                <a:gd name="connsiteX66" fmla="*/ 411956 w 690562"/>
                <a:gd name="connsiteY66" fmla="*/ 42862 h 333493"/>
                <a:gd name="connsiteX67" fmla="*/ 319087 w 690562"/>
                <a:gd name="connsiteY67" fmla="*/ 71437 h 333493"/>
                <a:gd name="connsiteX68" fmla="*/ 257175 w 690562"/>
                <a:gd name="connsiteY68" fmla="*/ 92869 h 333493"/>
                <a:gd name="connsiteX69" fmla="*/ 147637 w 690562"/>
                <a:gd name="connsiteY69" fmla="*/ 126206 h 333493"/>
                <a:gd name="connsiteX70" fmla="*/ 64293 w 690562"/>
                <a:gd name="connsiteY70" fmla="*/ 157162 h 333493"/>
                <a:gd name="connsiteX71" fmla="*/ 0 w 690562"/>
                <a:gd name="connsiteY71" fmla="*/ 180975 h 333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690562" h="333493">
                  <a:moveTo>
                    <a:pt x="0" y="180975"/>
                  </a:moveTo>
                  <a:lnTo>
                    <a:pt x="40481" y="238125"/>
                  </a:lnTo>
                  <a:lnTo>
                    <a:pt x="76200" y="207169"/>
                  </a:lnTo>
                  <a:lnTo>
                    <a:pt x="92868" y="209550"/>
                  </a:lnTo>
                  <a:lnTo>
                    <a:pt x="104775" y="161925"/>
                  </a:lnTo>
                  <a:lnTo>
                    <a:pt x="145256" y="169069"/>
                  </a:lnTo>
                  <a:lnTo>
                    <a:pt x="171450" y="161925"/>
                  </a:lnTo>
                  <a:lnTo>
                    <a:pt x="192881" y="140494"/>
                  </a:lnTo>
                  <a:lnTo>
                    <a:pt x="216693" y="119062"/>
                  </a:lnTo>
                  <a:lnTo>
                    <a:pt x="238125" y="119062"/>
                  </a:lnTo>
                  <a:lnTo>
                    <a:pt x="259556" y="130969"/>
                  </a:lnTo>
                  <a:lnTo>
                    <a:pt x="264318" y="145256"/>
                  </a:lnTo>
                  <a:lnTo>
                    <a:pt x="283368" y="157162"/>
                  </a:lnTo>
                  <a:lnTo>
                    <a:pt x="304800" y="154817"/>
                  </a:lnTo>
                  <a:lnTo>
                    <a:pt x="361950" y="195297"/>
                  </a:lnTo>
                  <a:lnTo>
                    <a:pt x="397668" y="214312"/>
                  </a:lnTo>
                  <a:lnTo>
                    <a:pt x="402431" y="235744"/>
                  </a:lnTo>
                  <a:lnTo>
                    <a:pt x="400050" y="264319"/>
                  </a:lnTo>
                  <a:lnTo>
                    <a:pt x="388143" y="290512"/>
                  </a:lnTo>
                  <a:lnTo>
                    <a:pt x="409575" y="302419"/>
                  </a:lnTo>
                  <a:lnTo>
                    <a:pt x="419100" y="302419"/>
                  </a:lnTo>
                  <a:lnTo>
                    <a:pt x="438150" y="290512"/>
                  </a:lnTo>
                  <a:lnTo>
                    <a:pt x="473868" y="333493"/>
                  </a:lnTo>
                  <a:lnTo>
                    <a:pt x="523875" y="319087"/>
                  </a:lnTo>
                  <a:lnTo>
                    <a:pt x="526256" y="302419"/>
                  </a:lnTo>
                  <a:lnTo>
                    <a:pt x="535781" y="290512"/>
                  </a:lnTo>
                  <a:lnTo>
                    <a:pt x="528637" y="261937"/>
                  </a:lnTo>
                  <a:lnTo>
                    <a:pt x="509587" y="257175"/>
                  </a:lnTo>
                  <a:lnTo>
                    <a:pt x="490537" y="235744"/>
                  </a:lnTo>
                  <a:lnTo>
                    <a:pt x="481012" y="202406"/>
                  </a:lnTo>
                  <a:lnTo>
                    <a:pt x="461962" y="154781"/>
                  </a:lnTo>
                  <a:lnTo>
                    <a:pt x="457200" y="126206"/>
                  </a:lnTo>
                  <a:lnTo>
                    <a:pt x="457200" y="111919"/>
                  </a:lnTo>
                  <a:lnTo>
                    <a:pt x="469106" y="100012"/>
                  </a:lnTo>
                  <a:lnTo>
                    <a:pt x="476250" y="78581"/>
                  </a:lnTo>
                  <a:lnTo>
                    <a:pt x="497681" y="73819"/>
                  </a:lnTo>
                  <a:lnTo>
                    <a:pt x="500062" y="92869"/>
                  </a:lnTo>
                  <a:lnTo>
                    <a:pt x="495300" y="107156"/>
                  </a:lnTo>
                  <a:lnTo>
                    <a:pt x="509587" y="116681"/>
                  </a:lnTo>
                  <a:lnTo>
                    <a:pt x="509587" y="126206"/>
                  </a:lnTo>
                  <a:lnTo>
                    <a:pt x="504825" y="147637"/>
                  </a:lnTo>
                  <a:lnTo>
                    <a:pt x="502443" y="154781"/>
                  </a:lnTo>
                  <a:lnTo>
                    <a:pt x="523875" y="171450"/>
                  </a:lnTo>
                  <a:lnTo>
                    <a:pt x="531018" y="185737"/>
                  </a:lnTo>
                  <a:lnTo>
                    <a:pt x="545306" y="190500"/>
                  </a:lnTo>
                  <a:lnTo>
                    <a:pt x="531018" y="204787"/>
                  </a:lnTo>
                  <a:lnTo>
                    <a:pt x="528637" y="216694"/>
                  </a:lnTo>
                  <a:lnTo>
                    <a:pt x="547687" y="235744"/>
                  </a:lnTo>
                  <a:lnTo>
                    <a:pt x="547687" y="235744"/>
                  </a:lnTo>
                  <a:lnTo>
                    <a:pt x="581025" y="247650"/>
                  </a:lnTo>
                  <a:lnTo>
                    <a:pt x="595312" y="242887"/>
                  </a:lnTo>
                  <a:lnTo>
                    <a:pt x="602456" y="264319"/>
                  </a:lnTo>
                  <a:lnTo>
                    <a:pt x="602456" y="292894"/>
                  </a:lnTo>
                  <a:lnTo>
                    <a:pt x="611981" y="297656"/>
                  </a:lnTo>
                  <a:lnTo>
                    <a:pt x="631031" y="297656"/>
                  </a:lnTo>
                  <a:lnTo>
                    <a:pt x="650081" y="285750"/>
                  </a:lnTo>
                  <a:lnTo>
                    <a:pt x="669131" y="278606"/>
                  </a:lnTo>
                  <a:lnTo>
                    <a:pt x="681037" y="278606"/>
                  </a:lnTo>
                  <a:lnTo>
                    <a:pt x="690562" y="204787"/>
                  </a:lnTo>
                  <a:lnTo>
                    <a:pt x="614362" y="228600"/>
                  </a:lnTo>
                  <a:lnTo>
                    <a:pt x="600075" y="173831"/>
                  </a:lnTo>
                  <a:lnTo>
                    <a:pt x="583406" y="145256"/>
                  </a:lnTo>
                  <a:lnTo>
                    <a:pt x="585787" y="121444"/>
                  </a:lnTo>
                  <a:lnTo>
                    <a:pt x="566737" y="83344"/>
                  </a:lnTo>
                  <a:lnTo>
                    <a:pt x="561975" y="50006"/>
                  </a:lnTo>
                  <a:lnTo>
                    <a:pt x="533400" y="0"/>
                  </a:lnTo>
                  <a:lnTo>
                    <a:pt x="411956" y="42862"/>
                  </a:lnTo>
                  <a:lnTo>
                    <a:pt x="319087" y="71437"/>
                  </a:lnTo>
                  <a:lnTo>
                    <a:pt x="257175" y="92869"/>
                  </a:lnTo>
                  <a:lnTo>
                    <a:pt x="147637" y="126206"/>
                  </a:lnTo>
                  <a:lnTo>
                    <a:pt x="64293" y="157162"/>
                  </a:lnTo>
                  <a:lnTo>
                    <a:pt x="0" y="180975"/>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4" name="ME"/>
            <p:cNvSpPr/>
            <p:nvPr/>
          </p:nvSpPr>
          <p:spPr>
            <a:xfrm>
              <a:off x="7622688" y="1496725"/>
              <a:ext cx="510543" cy="793032"/>
            </a:xfrm>
            <a:custGeom>
              <a:avLst/>
              <a:gdLst>
                <a:gd name="connsiteX0" fmla="*/ 57620 w 541125"/>
                <a:gd name="connsiteY0" fmla="*/ 40084 h 856781"/>
                <a:gd name="connsiteX1" fmla="*/ 45094 w 541125"/>
                <a:gd name="connsiteY1" fmla="*/ 125261 h 856781"/>
                <a:gd name="connsiteX2" fmla="*/ 25053 w 541125"/>
                <a:gd name="connsiteY2" fmla="*/ 195406 h 856781"/>
                <a:gd name="connsiteX3" fmla="*/ 32568 w 541125"/>
                <a:gd name="connsiteY3" fmla="*/ 255531 h 856781"/>
                <a:gd name="connsiteX4" fmla="*/ 35073 w 541125"/>
                <a:gd name="connsiteY4" fmla="*/ 333193 h 856781"/>
                <a:gd name="connsiteX5" fmla="*/ 37579 w 541125"/>
                <a:gd name="connsiteY5" fmla="*/ 393318 h 856781"/>
                <a:gd name="connsiteX6" fmla="*/ 15032 w 541125"/>
                <a:gd name="connsiteY6" fmla="*/ 428391 h 856781"/>
                <a:gd name="connsiteX7" fmla="*/ 27558 w 541125"/>
                <a:gd name="connsiteY7" fmla="*/ 460958 h 856781"/>
                <a:gd name="connsiteX8" fmla="*/ 0 w 541125"/>
                <a:gd name="connsiteY8" fmla="*/ 506052 h 856781"/>
                <a:gd name="connsiteX9" fmla="*/ 135282 w 541125"/>
                <a:gd name="connsiteY9" fmla="*/ 809182 h 856781"/>
                <a:gd name="connsiteX10" fmla="*/ 160334 w 541125"/>
                <a:gd name="connsiteY10" fmla="*/ 844255 h 856781"/>
                <a:gd name="connsiteX11" fmla="*/ 182880 w 541125"/>
                <a:gd name="connsiteY11" fmla="*/ 856781 h 856781"/>
                <a:gd name="connsiteX12" fmla="*/ 202922 w 541125"/>
                <a:gd name="connsiteY12" fmla="*/ 794151 h 856781"/>
                <a:gd name="connsiteX13" fmla="*/ 207933 w 541125"/>
                <a:gd name="connsiteY13" fmla="*/ 761583 h 856781"/>
                <a:gd name="connsiteX14" fmla="*/ 237995 w 541125"/>
                <a:gd name="connsiteY14" fmla="*/ 721500 h 856781"/>
                <a:gd name="connsiteX15" fmla="*/ 225469 w 541125"/>
                <a:gd name="connsiteY15" fmla="*/ 701458 h 856781"/>
                <a:gd name="connsiteX16" fmla="*/ 258037 w 541125"/>
                <a:gd name="connsiteY16" fmla="*/ 673901 h 856781"/>
                <a:gd name="connsiteX17" fmla="*/ 288099 w 541125"/>
                <a:gd name="connsiteY17" fmla="*/ 666385 h 856781"/>
                <a:gd name="connsiteX18" fmla="*/ 293110 w 541125"/>
                <a:gd name="connsiteY18" fmla="*/ 628807 h 856781"/>
                <a:gd name="connsiteX19" fmla="*/ 323172 w 541125"/>
                <a:gd name="connsiteY19" fmla="*/ 606260 h 856781"/>
                <a:gd name="connsiteX20" fmla="*/ 338203 w 541125"/>
                <a:gd name="connsiteY20" fmla="*/ 563672 h 856781"/>
                <a:gd name="connsiteX21" fmla="*/ 328182 w 541125"/>
                <a:gd name="connsiteY21" fmla="*/ 513568 h 856781"/>
                <a:gd name="connsiteX22" fmla="*/ 343214 w 541125"/>
                <a:gd name="connsiteY22" fmla="*/ 498536 h 856781"/>
                <a:gd name="connsiteX23" fmla="*/ 365760 w 541125"/>
                <a:gd name="connsiteY23" fmla="*/ 528599 h 856781"/>
                <a:gd name="connsiteX24" fmla="*/ 385802 w 541125"/>
                <a:gd name="connsiteY24" fmla="*/ 543630 h 856781"/>
                <a:gd name="connsiteX25" fmla="*/ 388307 w 541125"/>
                <a:gd name="connsiteY25" fmla="*/ 493526 h 856781"/>
                <a:gd name="connsiteX26" fmla="*/ 420875 w 541125"/>
                <a:gd name="connsiteY26" fmla="*/ 468474 h 856781"/>
                <a:gd name="connsiteX27" fmla="*/ 430896 w 541125"/>
                <a:gd name="connsiteY27" fmla="*/ 465969 h 856781"/>
                <a:gd name="connsiteX28" fmla="*/ 523588 w 541125"/>
                <a:gd name="connsiteY28" fmla="*/ 368266 h 856781"/>
                <a:gd name="connsiteX29" fmla="*/ 526094 w 541125"/>
                <a:gd name="connsiteY29" fmla="*/ 348224 h 856781"/>
                <a:gd name="connsiteX30" fmla="*/ 541125 w 541125"/>
                <a:gd name="connsiteY30" fmla="*/ 330688 h 856781"/>
                <a:gd name="connsiteX31" fmla="*/ 493526 w 541125"/>
                <a:gd name="connsiteY31" fmla="*/ 285594 h 856781"/>
                <a:gd name="connsiteX32" fmla="*/ 460958 w 541125"/>
                <a:gd name="connsiteY32" fmla="*/ 278078 h 856781"/>
                <a:gd name="connsiteX33" fmla="*/ 443422 w 541125"/>
                <a:gd name="connsiteY33" fmla="*/ 275573 h 856781"/>
                <a:gd name="connsiteX34" fmla="*/ 420875 w 541125"/>
                <a:gd name="connsiteY34" fmla="*/ 265552 h 856781"/>
                <a:gd name="connsiteX35" fmla="*/ 405844 w 541125"/>
                <a:gd name="connsiteY35" fmla="*/ 237995 h 856781"/>
                <a:gd name="connsiteX36" fmla="*/ 393318 w 541125"/>
                <a:gd name="connsiteY36" fmla="*/ 230479 h 856781"/>
                <a:gd name="connsiteX37" fmla="*/ 365760 w 541125"/>
                <a:gd name="connsiteY37" fmla="*/ 237995 h 856781"/>
                <a:gd name="connsiteX38" fmla="*/ 353234 w 541125"/>
                <a:gd name="connsiteY38" fmla="*/ 222964 h 856781"/>
                <a:gd name="connsiteX39" fmla="*/ 315656 w 541125"/>
                <a:gd name="connsiteY39" fmla="*/ 117745 h 856781"/>
                <a:gd name="connsiteX40" fmla="*/ 293110 w 541125"/>
                <a:gd name="connsiteY40" fmla="*/ 87683 h 856781"/>
                <a:gd name="connsiteX41" fmla="*/ 268057 w 541125"/>
                <a:gd name="connsiteY41" fmla="*/ 35073 h 856781"/>
                <a:gd name="connsiteX42" fmla="*/ 248016 w 541125"/>
                <a:gd name="connsiteY42" fmla="*/ 2506 h 856781"/>
                <a:gd name="connsiteX43" fmla="*/ 195407 w 541125"/>
                <a:gd name="connsiteY43" fmla="*/ 0 h 856781"/>
                <a:gd name="connsiteX44" fmla="*/ 165344 w 541125"/>
                <a:gd name="connsiteY44" fmla="*/ 20042 h 856781"/>
                <a:gd name="connsiteX45" fmla="*/ 147808 w 541125"/>
                <a:gd name="connsiteY45" fmla="*/ 42589 h 856781"/>
                <a:gd name="connsiteX46" fmla="*/ 120250 w 541125"/>
                <a:gd name="connsiteY46" fmla="*/ 62631 h 856781"/>
                <a:gd name="connsiteX47" fmla="*/ 107724 w 541125"/>
                <a:gd name="connsiteY47" fmla="*/ 70146 h 856781"/>
                <a:gd name="connsiteX48" fmla="*/ 57620 w 541125"/>
                <a:gd name="connsiteY48" fmla="*/ 40084 h 856781"/>
                <a:gd name="connsiteX0" fmla="*/ 67141 w 550646"/>
                <a:gd name="connsiteY0" fmla="*/ 40084 h 856781"/>
                <a:gd name="connsiteX1" fmla="*/ 54615 w 550646"/>
                <a:gd name="connsiteY1" fmla="*/ 125261 h 856781"/>
                <a:gd name="connsiteX2" fmla="*/ 34574 w 550646"/>
                <a:gd name="connsiteY2" fmla="*/ 195406 h 856781"/>
                <a:gd name="connsiteX3" fmla="*/ 42089 w 550646"/>
                <a:gd name="connsiteY3" fmla="*/ 255531 h 856781"/>
                <a:gd name="connsiteX4" fmla="*/ 44594 w 550646"/>
                <a:gd name="connsiteY4" fmla="*/ 333193 h 856781"/>
                <a:gd name="connsiteX5" fmla="*/ 47100 w 550646"/>
                <a:gd name="connsiteY5" fmla="*/ 393318 h 856781"/>
                <a:gd name="connsiteX6" fmla="*/ 24553 w 550646"/>
                <a:gd name="connsiteY6" fmla="*/ 428391 h 856781"/>
                <a:gd name="connsiteX7" fmla="*/ 37079 w 550646"/>
                <a:gd name="connsiteY7" fmla="*/ 460958 h 856781"/>
                <a:gd name="connsiteX8" fmla="*/ 0 w 550646"/>
                <a:gd name="connsiteY8" fmla="*/ 510821 h 856781"/>
                <a:gd name="connsiteX9" fmla="*/ 144803 w 550646"/>
                <a:gd name="connsiteY9" fmla="*/ 809182 h 856781"/>
                <a:gd name="connsiteX10" fmla="*/ 169855 w 550646"/>
                <a:gd name="connsiteY10" fmla="*/ 844255 h 856781"/>
                <a:gd name="connsiteX11" fmla="*/ 192401 w 550646"/>
                <a:gd name="connsiteY11" fmla="*/ 856781 h 856781"/>
                <a:gd name="connsiteX12" fmla="*/ 212443 w 550646"/>
                <a:gd name="connsiteY12" fmla="*/ 794151 h 856781"/>
                <a:gd name="connsiteX13" fmla="*/ 217454 w 550646"/>
                <a:gd name="connsiteY13" fmla="*/ 761583 h 856781"/>
                <a:gd name="connsiteX14" fmla="*/ 247516 w 550646"/>
                <a:gd name="connsiteY14" fmla="*/ 721500 h 856781"/>
                <a:gd name="connsiteX15" fmla="*/ 234990 w 550646"/>
                <a:gd name="connsiteY15" fmla="*/ 701458 h 856781"/>
                <a:gd name="connsiteX16" fmla="*/ 267558 w 550646"/>
                <a:gd name="connsiteY16" fmla="*/ 673901 h 856781"/>
                <a:gd name="connsiteX17" fmla="*/ 297620 w 550646"/>
                <a:gd name="connsiteY17" fmla="*/ 666385 h 856781"/>
                <a:gd name="connsiteX18" fmla="*/ 302631 w 550646"/>
                <a:gd name="connsiteY18" fmla="*/ 628807 h 856781"/>
                <a:gd name="connsiteX19" fmla="*/ 332693 w 550646"/>
                <a:gd name="connsiteY19" fmla="*/ 606260 h 856781"/>
                <a:gd name="connsiteX20" fmla="*/ 347724 w 550646"/>
                <a:gd name="connsiteY20" fmla="*/ 563672 h 856781"/>
                <a:gd name="connsiteX21" fmla="*/ 337703 w 550646"/>
                <a:gd name="connsiteY21" fmla="*/ 513568 h 856781"/>
                <a:gd name="connsiteX22" fmla="*/ 352735 w 550646"/>
                <a:gd name="connsiteY22" fmla="*/ 498536 h 856781"/>
                <a:gd name="connsiteX23" fmla="*/ 375281 w 550646"/>
                <a:gd name="connsiteY23" fmla="*/ 528599 h 856781"/>
                <a:gd name="connsiteX24" fmla="*/ 395323 w 550646"/>
                <a:gd name="connsiteY24" fmla="*/ 543630 h 856781"/>
                <a:gd name="connsiteX25" fmla="*/ 397828 w 550646"/>
                <a:gd name="connsiteY25" fmla="*/ 493526 h 856781"/>
                <a:gd name="connsiteX26" fmla="*/ 430396 w 550646"/>
                <a:gd name="connsiteY26" fmla="*/ 468474 h 856781"/>
                <a:gd name="connsiteX27" fmla="*/ 440417 w 550646"/>
                <a:gd name="connsiteY27" fmla="*/ 465969 h 856781"/>
                <a:gd name="connsiteX28" fmla="*/ 533109 w 550646"/>
                <a:gd name="connsiteY28" fmla="*/ 368266 h 856781"/>
                <a:gd name="connsiteX29" fmla="*/ 535615 w 550646"/>
                <a:gd name="connsiteY29" fmla="*/ 348224 h 856781"/>
                <a:gd name="connsiteX30" fmla="*/ 550646 w 550646"/>
                <a:gd name="connsiteY30" fmla="*/ 330688 h 856781"/>
                <a:gd name="connsiteX31" fmla="*/ 503047 w 550646"/>
                <a:gd name="connsiteY31" fmla="*/ 285594 h 856781"/>
                <a:gd name="connsiteX32" fmla="*/ 470479 w 550646"/>
                <a:gd name="connsiteY32" fmla="*/ 278078 h 856781"/>
                <a:gd name="connsiteX33" fmla="*/ 452943 w 550646"/>
                <a:gd name="connsiteY33" fmla="*/ 275573 h 856781"/>
                <a:gd name="connsiteX34" fmla="*/ 430396 w 550646"/>
                <a:gd name="connsiteY34" fmla="*/ 265552 h 856781"/>
                <a:gd name="connsiteX35" fmla="*/ 415365 w 550646"/>
                <a:gd name="connsiteY35" fmla="*/ 237995 h 856781"/>
                <a:gd name="connsiteX36" fmla="*/ 402839 w 550646"/>
                <a:gd name="connsiteY36" fmla="*/ 230479 h 856781"/>
                <a:gd name="connsiteX37" fmla="*/ 375281 w 550646"/>
                <a:gd name="connsiteY37" fmla="*/ 237995 h 856781"/>
                <a:gd name="connsiteX38" fmla="*/ 362755 w 550646"/>
                <a:gd name="connsiteY38" fmla="*/ 222964 h 856781"/>
                <a:gd name="connsiteX39" fmla="*/ 325177 w 550646"/>
                <a:gd name="connsiteY39" fmla="*/ 117745 h 856781"/>
                <a:gd name="connsiteX40" fmla="*/ 302631 w 550646"/>
                <a:gd name="connsiteY40" fmla="*/ 87683 h 856781"/>
                <a:gd name="connsiteX41" fmla="*/ 277578 w 550646"/>
                <a:gd name="connsiteY41" fmla="*/ 35073 h 856781"/>
                <a:gd name="connsiteX42" fmla="*/ 257537 w 550646"/>
                <a:gd name="connsiteY42" fmla="*/ 2506 h 856781"/>
                <a:gd name="connsiteX43" fmla="*/ 204928 w 550646"/>
                <a:gd name="connsiteY43" fmla="*/ 0 h 856781"/>
                <a:gd name="connsiteX44" fmla="*/ 174865 w 550646"/>
                <a:gd name="connsiteY44" fmla="*/ 20042 h 856781"/>
                <a:gd name="connsiteX45" fmla="*/ 157329 w 550646"/>
                <a:gd name="connsiteY45" fmla="*/ 42589 h 856781"/>
                <a:gd name="connsiteX46" fmla="*/ 129771 w 550646"/>
                <a:gd name="connsiteY46" fmla="*/ 62631 h 856781"/>
                <a:gd name="connsiteX47" fmla="*/ 117245 w 550646"/>
                <a:gd name="connsiteY47" fmla="*/ 70146 h 856781"/>
                <a:gd name="connsiteX48" fmla="*/ 67141 w 550646"/>
                <a:gd name="connsiteY48" fmla="*/ 40084 h 856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50646" h="856781">
                  <a:moveTo>
                    <a:pt x="67141" y="40084"/>
                  </a:moveTo>
                  <a:lnTo>
                    <a:pt x="54615" y="125261"/>
                  </a:lnTo>
                  <a:lnTo>
                    <a:pt x="34574" y="195406"/>
                  </a:lnTo>
                  <a:lnTo>
                    <a:pt x="42089" y="255531"/>
                  </a:lnTo>
                  <a:lnTo>
                    <a:pt x="44594" y="333193"/>
                  </a:lnTo>
                  <a:lnTo>
                    <a:pt x="47100" y="393318"/>
                  </a:lnTo>
                  <a:lnTo>
                    <a:pt x="24553" y="428391"/>
                  </a:lnTo>
                  <a:lnTo>
                    <a:pt x="37079" y="460958"/>
                  </a:lnTo>
                  <a:lnTo>
                    <a:pt x="0" y="510821"/>
                  </a:lnTo>
                  <a:lnTo>
                    <a:pt x="144803" y="809182"/>
                  </a:lnTo>
                  <a:lnTo>
                    <a:pt x="169855" y="844255"/>
                  </a:lnTo>
                  <a:lnTo>
                    <a:pt x="192401" y="856781"/>
                  </a:lnTo>
                  <a:lnTo>
                    <a:pt x="212443" y="794151"/>
                  </a:lnTo>
                  <a:lnTo>
                    <a:pt x="217454" y="761583"/>
                  </a:lnTo>
                  <a:lnTo>
                    <a:pt x="247516" y="721500"/>
                  </a:lnTo>
                  <a:lnTo>
                    <a:pt x="234990" y="701458"/>
                  </a:lnTo>
                  <a:lnTo>
                    <a:pt x="267558" y="673901"/>
                  </a:lnTo>
                  <a:lnTo>
                    <a:pt x="297620" y="666385"/>
                  </a:lnTo>
                  <a:lnTo>
                    <a:pt x="302631" y="628807"/>
                  </a:lnTo>
                  <a:lnTo>
                    <a:pt x="332693" y="606260"/>
                  </a:lnTo>
                  <a:lnTo>
                    <a:pt x="347724" y="563672"/>
                  </a:lnTo>
                  <a:lnTo>
                    <a:pt x="337703" y="513568"/>
                  </a:lnTo>
                  <a:lnTo>
                    <a:pt x="352735" y="498536"/>
                  </a:lnTo>
                  <a:lnTo>
                    <a:pt x="375281" y="528599"/>
                  </a:lnTo>
                  <a:lnTo>
                    <a:pt x="395323" y="543630"/>
                  </a:lnTo>
                  <a:lnTo>
                    <a:pt x="397828" y="493526"/>
                  </a:lnTo>
                  <a:lnTo>
                    <a:pt x="430396" y="468474"/>
                  </a:lnTo>
                  <a:lnTo>
                    <a:pt x="440417" y="465969"/>
                  </a:lnTo>
                  <a:lnTo>
                    <a:pt x="533109" y="368266"/>
                  </a:lnTo>
                  <a:lnTo>
                    <a:pt x="535615" y="348224"/>
                  </a:lnTo>
                  <a:lnTo>
                    <a:pt x="550646" y="330688"/>
                  </a:lnTo>
                  <a:lnTo>
                    <a:pt x="503047" y="285594"/>
                  </a:lnTo>
                  <a:lnTo>
                    <a:pt x="470479" y="278078"/>
                  </a:lnTo>
                  <a:lnTo>
                    <a:pt x="452943" y="275573"/>
                  </a:lnTo>
                  <a:lnTo>
                    <a:pt x="430396" y="265552"/>
                  </a:lnTo>
                  <a:lnTo>
                    <a:pt x="415365" y="237995"/>
                  </a:lnTo>
                  <a:lnTo>
                    <a:pt x="402839" y="230479"/>
                  </a:lnTo>
                  <a:lnTo>
                    <a:pt x="375281" y="237995"/>
                  </a:lnTo>
                  <a:lnTo>
                    <a:pt x="362755" y="222964"/>
                  </a:lnTo>
                  <a:lnTo>
                    <a:pt x="325177" y="117745"/>
                  </a:lnTo>
                  <a:lnTo>
                    <a:pt x="302631" y="87683"/>
                  </a:lnTo>
                  <a:lnTo>
                    <a:pt x="277578" y="35073"/>
                  </a:lnTo>
                  <a:lnTo>
                    <a:pt x="257537" y="2506"/>
                  </a:lnTo>
                  <a:lnTo>
                    <a:pt x="204928" y="0"/>
                  </a:lnTo>
                  <a:lnTo>
                    <a:pt x="174865" y="20042"/>
                  </a:lnTo>
                  <a:lnTo>
                    <a:pt x="157329" y="42589"/>
                  </a:lnTo>
                  <a:lnTo>
                    <a:pt x="129771" y="62631"/>
                  </a:lnTo>
                  <a:lnTo>
                    <a:pt x="117245" y="70146"/>
                  </a:lnTo>
                  <a:lnTo>
                    <a:pt x="67141" y="40084"/>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5" name="LA"/>
            <p:cNvSpPr/>
            <p:nvPr/>
          </p:nvSpPr>
          <p:spPr>
            <a:xfrm>
              <a:off x="5006711" y="4792444"/>
              <a:ext cx="818045" cy="719467"/>
            </a:xfrm>
            <a:custGeom>
              <a:avLst/>
              <a:gdLst>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102550 w 883066"/>
                <a:gd name="connsiteY8" fmla="*/ 615298 h 774819"/>
                <a:gd name="connsiteX9" fmla="*/ 94004 w 883066"/>
                <a:gd name="connsiteY9" fmla="*/ 697907 h 774819"/>
                <a:gd name="connsiteX10" fmla="*/ 136733 w 883066"/>
                <a:gd name="connsiteY10" fmla="*/ 686513 h 774819"/>
                <a:gd name="connsiteX11" fmla="*/ 182311 w 883066"/>
                <a:gd name="connsiteY11" fmla="*/ 669421 h 774819"/>
                <a:gd name="connsiteX12" fmla="*/ 236434 w 883066"/>
                <a:gd name="connsiteY12" fmla="*/ 677967 h 774819"/>
                <a:gd name="connsiteX13" fmla="*/ 296254 w 883066"/>
                <a:gd name="connsiteY13" fmla="*/ 703604 h 774819"/>
                <a:gd name="connsiteX14" fmla="*/ 358924 w 883066"/>
                <a:gd name="connsiteY14" fmla="*/ 703604 h 774819"/>
                <a:gd name="connsiteX15" fmla="*/ 361772 w 883066"/>
                <a:gd name="connsiteY15" fmla="*/ 660875 h 774819"/>
                <a:gd name="connsiteX16" fmla="*/ 387410 w 883066"/>
                <a:gd name="connsiteY16" fmla="*/ 646632 h 774819"/>
                <a:gd name="connsiteX17" fmla="*/ 424441 w 883066"/>
                <a:gd name="connsiteY17" fmla="*/ 649481 h 774819"/>
                <a:gd name="connsiteX18" fmla="*/ 447230 w 883066"/>
                <a:gd name="connsiteY18" fmla="*/ 658027 h 774819"/>
                <a:gd name="connsiteX19" fmla="*/ 492808 w 883066"/>
                <a:gd name="connsiteY19" fmla="*/ 692210 h 774819"/>
                <a:gd name="connsiteX20" fmla="*/ 501354 w 883066"/>
                <a:gd name="connsiteY20" fmla="*/ 649481 h 774819"/>
                <a:gd name="connsiteX21" fmla="*/ 467170 w 883066"/>
                <a:gd name="connsiteY21" fmla="*/ 612449 h 774819"/>
                <a:gd name="connsiteX22" fmla="*/ 458625 w 883066"/>
                <a:gd name="connsiteY22" fmla="*/ 595357 h 774819"/>
                <a:gd name="connsiteX23" fmla="*/ 472868 w 883066"/>
                <a:gd name="connsiteY23" fmla="*/ 589660 h 774819"/>
                <a:gd name="connsiteX24" fmla="*/ 492808 w 883066"/>
                <a:gd name="connsiteY24" fmla="*/ 592509 h 774819"/>
                <a:gd name="connsiteX25" fmla="*/ 535537 w 883066"/>
                <a:gd name="connsiteY25" fmla="*/ 643784 h 774819"/>
                <a:gd name="connsiteX26" fmla="*/ 524142 w 883066"/>
                <a:gd name="connsiteY26" fmla="*/ 675118 h 774819"/>
                <a:gd name="connsiteX27" fmla="*/ 529840 w 883066"/>
                <a:gd name="connsiteY27" fmla="*/ 746333 h 774819"/>
                <a:gd name="connsiteX28" fmla="*/ 589660 w 883066"/>
                <a:gd name="connsiteY28" fmla="*/ 774819 h 774819"/>
                <a:gd name="connsiteX29" fmla="*/ 620995 w 883066"/>
                <a:gd name="connsiteY29" fmla="*/ 732090 h 774819"/>
                <a:gd name="connsiteX30" fmla="*/ 683664 w 883066"/>
                <a:gd name="connsiteY30" fmla="*/ 746333 h 774819"/>
                <a:gd name="connsiteX31" fmla="*/ 709301 w 883066"/>
                <a:gd name="connsiteY31" fmla="*/ 717847 h 774819"/>
                <a:gd name="connsiteX32" fmla="*/ 700755 w 883066"/>
                <a:gd name="connsiteY32" fmla="*/ 663724 h 774819"/>
                <a:gd name="connsiteX33" fmla="*/ 680815 w 883066"/>
                <a:gd name="connsiteY33" fmla="*/ 640935 h 774819"/>
                <a:gd name="connsiteX34" fmla="*/ 683664 w 883066"/>
                <a:gd name="connsiteY34" fmla="*/ 618146 h 774819"/>
                <a:gd name="connsiteX35" fmla="*/ 734939 w 883066"/>
                <a:gd name="connsiteY35" fmla="*/ 646632 h 774819"/>
                <a:gd name="connsiteX36" fmla="*/ 757727 w 883066"/>
                <a:gd name="connsiteY36" fmla="*/ 683664 h 774819"/>
                <a:gd name="connsiteX37" fmla="*/ 803305 w 883066"/>
                <a:gd name="connsiteY37" fmla="*/ 695058 h 774819"/>
                <a:gd name="connsiteX38" fmla="*/ 848883 w 883066"/>
                <a:gd name="connsiteY38" fmla="*/ 734939 h 774819"/>
                <a:gd name="connsiteX39" fmla="*/ 883066 w 883066"/>
                <a:gd name="connsiteY39" fmla="*/ 714999 h 774819"/>
                <a:gd name="connsiteX40" fmla="*/ 883066 w 883066"/>
                <a:gd name="connsiteY40" fmla="*/ 689361 h 774819"/>
                <a:gd name="connsiteX41" fmla="*/ 846034 w 883066"/>
                <a:gd name="connsiteY41" fmla="*/ 646632 h 774819"/>
                <a:gd name="connsiteX42" fmla="*/ 817548 w 883066"/>
                <a:gd name="connsiteY42" fmla="*/ 632389 h 774819"/>
                <a:gd name="connsiteX43" fmla="*/ 791911 w 883066"/>
                <a:gd name="connsiteY43" fmla="*/ 609600 h 774819"/>
                <a:gd name="connsiteX44" fmla="*/ 803305 w 883066"/>
                <a:gd name="connsiteY44" fmla="*/ 586812 h 774819"/>
                <a:gd name="connsiteX45" fmla="*/ 817548 w 883066"/>
                <a:gd name="connsiteY45" fmla="*/ 583963 h 774819"/>
                <a:gd name="connsiteX46" fmla="*/ 837488 w 883066"/>
                <a:gd name="connsiteY46" fmla="*/ 583963 h 774819"/>
                <a:gd name="connsiteX47" fmla="*/ 848883 w 883066"/>
                <a:gd name="connsiteY47" fmla="*/ 555477 h 774819"/>
                <a:gd name="connsiteX48" fmla="*/ 846034 w 883066"/>
                <a:gd name="connsiteY48" fmla="*/ 541234 h 774819"/>
                <a:gd name="connsiteX49" fmla="*/ 806154 w 883066"/>
                <a:gd name="connsiteY49" fmla="*/ 529840 h 774819"/>
                <a:gd name="connsiteX50" fmla="*/ 771970 w 883066"/>
                <a:gd name="connsiteY50" fmla="*/ 555477 h 774819"/>
                <a:gd name="connsiteX51" fmla="*/ 752030 w 883066"/>
                <a:gd name="connsiteY51" fmla="*/ 544083 h 774819"/>
                <a:gd name="connsiteX52" fmla="*/ 740636 w 883066"/>
                <a:gd name="connsiteY52" fmla="*/ 515597 h 774819"/>
                <a:gd name="connsiteX53" fmla="*/ 709301 w 883066"/>
                <a:gd name="connsiteY53" fmla="*/ 518445 h 774819"/>
                <a:gd name="connsiteX54" fmla="*/ 712150 w 883066"/>
                <a:gd name="connsiteY54" fmla="*/ 546931 h 774819"/>
                <a:gd name="connsiteX55" fmla="*/ 675118 w 883066"/>
                <a:gd name="connsiteY55" fmla="*/ 566872 h 774819"/>
                <a:gd name="connsiteX56" fmla="*/ 655178 w 883066"/>
                <a:gd name="connsiteY56" fmla="*/ 566872 h 774819"/>
                <a:gd name="connsiteX57" fmla="*/ 632389 w 883066"/>
                <a:gd name="connsiteY57" fmla="*/ 558326 h 774819"/>
                <a:gd name="connsiteX58" fmla="*/ 635238 w 883066"/>
                <a:gd name="connsiteY58" fmla="*/ 529840 h 774819"/>
                <a:gd name="connsiteX59" fmla="*/ 603903 w 883066"/>
                <a:gd name="connsiteY59" fmla="*/ 498505 h 774819"/>
                <a:gd name="connsiteX60" fmla="*/ 620995 w 883066"/>
                <a:gd name="connsiteY60" fmla="*/ 487111 h 774819"/>
                <a:gd name="connsiteX61" fmla="*/ 660875 w 883066"/>
                <a:gd name="connsiteY61" fmla="*/ 492808 h 774819"/>
                <a:gd name="connsiteX62" fmla="*/ 683664 w 883066"/>
                <a:gd name="connsiteY62" fmla="*/ 472868 h 774819"/>
                <a:gd name="connsiteX63" fmla="*/ 729241 w 883066"/>
                <a:gd name="connsiteY63" fmla="*/ 487111 h 774819"/>
                <a:gd name="connsiteX64" fmla="*/ 729241 w 883066"/>
                <a:gd name="connsiteY64" fmla="*/ 487111 h 774819"/>
                <a:gd name="connsiteX65" fmla="*/ 766273 w 883066"/>
                <a:gd name="connsiteY65" fmla="*/ 495657 h 774819"/>
                <a:gd name="connsiteX66" fmla="*/ 766273 w 883066"/>
                <a:gd name="connsiteY66" fmla="*/ 455776 h 774819"/>
                <a:gd name="connsiteX67" fmla="*/ 734939 w 883066"/>
                <a:gd name="connsiteY67" fmla="*/ 444382 h 774819"/>
                <a:gd name="connsiteX68" fmla="*/ 734939 w 883066"/>
                <a:gd name="connsiteY68" fmla="*/ 378864 h 774819"/>
                <a:gd name="connsiteX69" fmla="*/ 723544 w 883066"/>
                <a:gd name="connsiteY69" fmla="*/ 356075 h 774819"/>
                <a:gd name="connsiteX70" fmla="*/ 438684 w 883066"/>
                <a:gd name="connsiteY70" fmla="*/ 381713 h 774819"/>
                <a:gd name="connsiteX71" fmla="*/ 444382 w 883066"/>
                <a:gd name="connsiteY71" fmla="*/ 273466 h 774819"/>
                <a:gd name="connsiteX72" fmla="*/ 492808 w 883066"/>
                <a:gd name="connsiteY72" fmla="*/ 202251 h 774819"/>
                <a:gd name="connsiteX73" fmla="*/ 481413 w 883066"/>
                <a:gd name="connsiteY73" fmla="*/ 150976 h 774819"/>
                <a:gd name="connsiteX74" fmla="*/ 495656 w 883066"/>
                <a:gd name="connsiteY74" fmla="*/ 119642 h 774819"/>
                <a:gd name="connsiteX75" fmla="*/ 475716 w 883066"/>
                <a:gd name="connsiteY75" fmla="*/ 0 h 774819"/>
                <a:gd name="connsiteX76" fmla="*/ 0 w 883066"/>
                <a:gd name="connsiteY76"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102550 w 883066"/>
                <a:gd name="connsiteY8" fmla="*/ 615298 h 774819"/>
                <a:gd name="connsiteX9" fmla="*/ 94004 w 883066"/>
                <a:gd name="connsiteY9" fmla="*/ 697907 h 774819"/>
                <a:gd name="connsiteX10" fmla="*/ 84178 w 883066"/>
                <a:gd name="connsiteY10" fmla="*/ 697179 h 774819"/>
                <a:gd name="connsiteX11" fmla="*/ 136733 w 883066"/>
                <a:gd name="connsiteY11" fmla="*/ 686513 h 774819"/>
                <a:gd name="connsiteX12" fmla="*/ 182311 w 883066"/>
                <a:gd name="connsiteY12" fmla="*/ 669421 h 774819"/>
                <a:gd name="connsiteX13" fmla="*/ 236434 w 883066"/>
                <a:gd name="connsiteY13" fmla="*/ 677967 h 774819"/>
                <a:gd name="connsiteX14" fmla="*/ 296254 w 883066"/>
                <a:gd name="connsiteY14" fmla="*/ 703604 h 774819"/>
                <a:gd name="connsiteX15" fmla="*/ 358924 w 883066"/>
                <a:gd name="connsiteY15" fmla="*/ 703604 h 774819"/>
                <a:gd name="connsiteX16" fmla="*/ 361772 w 883066"/>
                <a:gd name="connsiteY16" fmla="*/ 660875 h 774819"/>
                <a:gd name="connsiteX17" fmla="*/ 387410 w 883066"/>
                <a:gd name="connsiteY17" fmla="*/ 646632 h 774819"/>
                <a:gd name="connsiteX18" fmla="*/ 424441 w 883066"/>
                <a:gd name="connsiteY18" fmla="*/ 649481 h 774819"/>
                <a:gd name="connsiteX19" fmla="*/ 447230 w 883066"/>
                <a:gd name="connsiteY19" fmla="*/ 658027 h 774819"/>
                <a:gd name="connsiteX20" fmla="*/ 492808 w 883066"/>
                <a:gd name="connsiteY20" fmla="*/ 692210 h 774819"/>
                <a:gd name="connsiteX21" fmla="*/ 501354 w 883066"/>
                <a:gd name="connsiteY21" fmla="*/ 649481 h 774819"/>
                <a:gd name="connsiteX22" fmla="*/ 467170 w 883066"/>
                <a:gd name="connsiteY22" fmla="*/ 612449 h 774819"/>
                <a:gd name="connsiteX23" fmla="*/ 458625 w 883066"/>
                <a:gd name="connsiteY23" fmla="*/ 595357 h 774819"/>
                <a:gd name="connsiteX24" fmla="*/ 472868 w 883066"/>
                <a:gd name="connsiteY24" fmla="*/ 589660 h 774819"/>
                <a:gd name="connsiteX25" fmla="*/ 492808 w 883066"/>
                <a:gd name="connsiteY25" fmla="*/ 592509 h 774819"/>
                <a:gd name="connsiteX26" fmla="*/ 535537 w 883066"/>
                <a:gd name="connsiteY26" fmla="*/ 643784 h 774819"/>
                <a:gd name="connsiteX27" fmla="*/ 524142 w 883066"/>
                <a:gd name="connsiteY27" fmla="*/ 675118 h 774819"/>
                <a:gd name="connsiteX28" fmla="*/ 529840 w 883066"/>
                <a:gd name="connsiteY28" fmla="*/ 746333 h 774819"/>
                <a:gd name="connsiteX29" fmla="*/ 589660 w 883066"/>
                <a:gd name="connsiteY29" fmla="*/ 774819 h 774819"/>
                <a:gd name="connsiteX30" fmla="*/ 620995 w 883066"/>
                <a:gd name="connsiteY30" fmla="*/ 732090 h 774819"/>
                <a:gd name="connsiteX31" fmla="*/ 683664 w 883066"/>
                <a:gd name="connsiteY31" fmla="*/ 746333 h 774819"/>
                <a:gd name="connsiteX32" fmla="*/ 709301 w 883066"/>
                <a:gd name="connsiteY32" fmla="*/ 717847 h 774819"/>
                <a:gd name="connsiteX33" fmla="*/ 700755 w 883066"/>
                <a:gd name="connsiteY33" fmla="*/ 663724 h 774819"/>
                <a:gd name="connsiteX34" fmla="*/ 680815 w 883066"/>
                <a:gd name="connsiteY34" fmla="*/ 640935 h 774819"/>
                <a:gd name="connsiteX35" fmla="*/ 683664 w 883066"/>
                <a:gd name="connsiteY35" fmla="*/ 618146 h 774819"/>
                <a:gd name="connsiteX36" fmla="*/ 734939 w 883066"/>
                <a:gd name="connsiteY36" fmla="*/ 646632 h 774819"/>
                <a:gd name="connsiteX37" fmla="*/ 757727 w 883066"/>
                <a:gd name="connsiteY37" fmla="*/ 683664 h 774819"/>
                <a:gd name="connsiteX38" fmla="*/ 803305 w 883066"/>
                <a:gd name="connsiteY38" fmla="*/ 695058 h 774819"/>
                <a:gd name="connsiteX39" fmla="*/ 848883 w 883066"/>
                <a:gd name="connsiteY39" fmla="*/ 734939 h 774819"/>
                <a:gd name="connsiteX40" fmla="*/ 883066 w 883066"/>
                <a:gd name="connsiteY40" fmla="*/ 714999 h 774819"/>
                <a:gd name="connsiteX41" fmla="*/ 883066 w 883066"/>
                <a:gd name="connsiteY41" fmla="*/ 689361 h 774819"/>
                <a:gd name="connsiteX42" fmla="*/ 846034 w 883066"/>
                <a:gd name="connsiteY42" fmla="*/ 646632 h 774819"/>
                <a:gd name="connsiteX43" fmla="*/ 817548 w 883066"/>
                <a:gd name="connsiteY43" fmla="*/ 632389 h 774819"/>
                <a:gd name="connsiteX44" fmla="*/ 791911 w 883066"/>
                <a:gd name="connsiteY44" fmla="*/ 609600 h 774819"/>
                <a:gd name="connsiteX45" fmla="*/ 803305 w 883066"/>
                <a:gd name="connsiteY45" fmla="*/ 586812 h 774819"/>
                <a:gd name="connsiteX46" fmla="*/ 817548 w 883066"/>
                <a:gd name="connsiteY46" fmla="*/ 583963 h 774819"/>
                <a:gd name="connsiteX47" fmla="*/ 837488 w 883066"/>
                <a:gd name="connsiteY47" fmla="*/ 583963 h 774819"/>
                <a:gd name="connsiteX48" fmla="*/ 848883 w 883066"/>
                <a:gd name="connsiteY48" fmla="*/ 555477 h 774819"/>
                <a:gd name="connsiteX49" fmla="*/ 846034 w 883066"/>
                <a:gd name="connsiteY49" fmla="*/ 541234 h 774819"/>
                <a:gd name="connsiteX50" fmla="*/ 806154 w 883066"/>
                <a:gd name="connsiteY50" fmla="*/ 529840 h 774819"/>
                <a:gd name="connsiteX51" fmla="*/ 771970 w 883066"/>
                <a:gd name="connsiteY51" fmla="*/ 555477 h 774819"/>
                <a:gd name="connsiteX52" fmla="*/ 752030 w 883066"/>
                <a:gd name="connsiteY52" fmla="*/ 544083 h 774819"/>
                <a:gd name="connsiteX53" fmla="*/ 740636 w 883066"/>
                <a:gd name="connsiteY53" fmla="*/ 515597 h 774819"/>
                <a:gd name="connsiteX54" fmla="*/ 709301 w 883066"/>
                <a:gd name="connsiteY54" fmla="*/ 518445 h 774819"/>
                <a:gd name="connsiteX55" fmla="*/ 712150 w 883066"/>
                <a:gd name="connsiteY55" fmla="*/ 546931 h 774819"/>
                <a:gd name="connsiteX56" fmla="*/ 675118 w 883066"/>
                <a:gd name="connsiteY56" fmla="*/ 566872 h 774819"/>
                <a:gd name="connsiteX57" fmla="*/ 655178 w 883066"/>
                <a:gd name="connsiteY57" fmla="*/ 566872 h 774819"/>
                <a:gd name="connsiteX58" fmla="*/ 632389 w 883066"/>
                <a:gd name="connsiteY58" fmla="*/ 558326 h 774819"/>
                <a:gd name="connsiteX59" fmla="*/ 635238 w 883066"/>
                <a:gd name="connsiteY59" fmla="*/ 529840 h 774819"/>
                <a:gd name="connsiteX60" fmla="*/ 603903 w 883066"/>
                <a:gd name="connsiteY60" fmla="*/ 498505 h 774819"/>
                <a:gd name="connsiteX61" fmla="*/ 620995 w 883066"/>
                <a:gd name="connsiteY61" fmla="*/ 487111 h 774819"/>
                <a:gd name="connsiteX62" fmla="*/ 660875 w 883066"/>
                <a:gd name="connsiteY62" fmla="*/ 492808 h 774819"/>
                <a:gd name="connsiteX63" fmla="*/ 683664 w 883066"/>
                <a:gd name="connsiteY63" fmla="*/ 472868 h 774819"/>
                <a:gd name="connsiteX64" fmla="*/ 729241 w 883066"/>
                <a:gd name="connsiteY64" fmla="*/ 487111 h 774819"/>
                <a:gd name="connsiteX65" fmla="*/ 729241 w 883066"/>
                <a:gd name="connsiteY65" fmla="*/ 487111 h 774819"/>
                <a:gd name="connsiteX66" fmla="*/ 766273 w 883066"/>
                <a:gd name="connsiteY66" fmla="*/ 495657 h 774819"/>
                <a:gd name="connsiteX67" fmla="*/ 766273 w 883066"/>
                <a:gd name="connsiteY67" fmla="*/ 455776 h 774819"/>
                <a:gd name="connsiteX68" fmla="*/ 734939 w 883066"/>
                <a:gd name="connsiteY68" fmla="*/ 444382 h 774819"/>
                <a:gd name="connsiteX69" fmla="*/ 734939 w 883066"/>
                <a:gd name="connsiteY69" fmla="*/ 378864 h 774819"/>
                <a:gd name="connsiteX70" fmla="*/ 723544 w 883066"/>
                <a:gd name="connsiteY70" fmla="*/ 356075 h 774819"/>
                <a:gd name="connsiteX71" fmla="*/ 438684 w 883066"/>
                <a:gd name="connsiteY71" fmla="*/ 381713 h 774819"/>
                <a:gd name="connsiteX72" fmla="*/ 444382 w 883066"/>
                <a:gd name="connsiteY72" fmla="*/ 273466 h 774819"/>
                <a:gd name="connsiteX73" fmla="*/ 492808 w 883066"/>
                <a:gd name="connsiteY73" fmla="*/ 202251 h 774819"/>
                <a:gd name="connsiteX74" fmla="*/ 481413 w 883066"/>
                <a:gd name="connsiteY74" fmla="*/ 150976 h 774819"/>
                <a:gd name="connsiteX75" fmla="*/ 495656 w 883066"/>
                <a:gd name="connsiteY75" fmla="*/ 119642 h 774819"/>
                <a:gd name="connsiteX76" fmla="*/ 475716 w 883066"/>
                <a:gd name="connsiteY76" fmla="*/ 0 h 774819"/>
                <a:gd name="connsiteX77" fmla="*/ 0 w 883066"/>
                <a:gd name="connsiteY77"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83491 w 883066"/>
                <a:gd name="connsiteY8" fmla="*/ 615298 h 774819"/>
                <a:gd name="connsiteX9" fmla="*/ 94004 w 883066"/>
                <a:gd name="connsiteY9" fmla="*/ 697907 h 774819"/>
                <a:gd name="connsiteX10" fmla="*/ 84178 w 883066"/>
                <a:gd name="connsiteY10" fmla="*/ 697179 h 774819"/>
                <a:gd name="connsiteX11" fmla="*/ 136733 w 883066"/>
                <a:gd name="connsiteY11" fmla="*/ 686513 h 774819"/>
                <a:gd name="connsiteX12" fmla="*/ 182311 w 883066"/>
                <a:gd name="connsiteY12" fmla="*/ 669421 h 774819"/>
                <a:gd name="connsiteX13" fmla="*/ 236434 w 883066"/>
                <a:gd name="connsiteY13" fmla="*/ 677967 h 774819"/>
                <a:gd name="connsiteX14" fmla="*/ 296254 w 883066"/>
                <a:gd name="connsiteY14" fmla="*/ 703604 h 774819"/>
                <a:gd name="connsiteX15" fmla="*/ 358924 w 883066"/>
                <a:gd name="connsiteY15" fmla="*/ 703604 h 774819"/>
                <a:gd name="connsiteX16" fmla="*/ 361772 w 883066"/>
                <a:gd name="connsiteY16" fmla="*/ 660875 h 774819"/>
                <a:gd name="connsiteX17" fmla="*/ 387410 w 883066"/>
                <a:gd name="connsiteY17" fmla="*/ 646632 h 774819"/>
                <a:gd name="connsiteX18" fmla="*/ 424441 w 883066"/>
                <a:gd name="connsiteY18" fmla="*/ 649481 h 774819"/>
                <a:gd name="connsiteX19" fmla="*/ 447230 w 883066"/>
                <a:gd name="connsiteY19" fmla="*/ 658027 h 774819"/>
                <a:gd name="connsiteX20" fmla="*/ 492808 w 883066"/>
                <a:gd name="connsiteY20" fmla="*/ 692210 h 774819"/>
                <a:gd name="connsiteX21" fmla="*/ 501354 w 883066"/>
                <a:gd name="connsiteY21" fmla="*/ 649481 h 774819"/>
                <a:gd name="connsiteX22" fmla="*/ 467170 w 883066"/>
                <a:gd name="connsiteY22" fmla="*/ 612449 h 774819"/>
                <a:gd name="connsiteX23" fmla="*/ 458625 w 883066"/>
                <a:gd name="connsiteY23" fmla="*/ 595357 h 774819"/>
                <a:gd name="connsiteX24" fmla="*/ 472868 w 883066"/>
                <a:gd name="connsiteY24" fmla="*/ 589660 h 774819"/>
                <a:gd name="connsiteX25" fmla="*/ 492808 w 883066"/>
                <a:gd name="connsiteY25" fmla="*/ 592509 h 774819"/>
                <a:gd name="connsiteX26" fmla="*/ 535537 w 883066"/>
                <a:gd name="connsiteY26" fmla="*/ 643784 h 774819"/>
                <a:gd name="connsiteX27" fmla="*/ 524142 w 883066"/>
                <a:gd name="connsiteY27" fmla="*/ 675118 h 774819"/>
                <a:gd name="connsiteX28" fmla="*/ 529840 w 883066"/>
                <a:gd name="connsiteY28" fmla="*/ 746333 h 774819"/>
                <a:gd name="connsiteX29" fmla="*/ 589660 w 883066"/>
                <a:gd name="connsiteY29" fmla="*/ 774819 h 774819"/>
                <a:gd name="connsiteX30" fmla="*/ 620995 w 883066"/>
                <a:gd name="connsiteY30" fmla="*/ 732090 h 774819"/>
                <a:gd name="connsiteX31" fmla="*/ 683664 w 883066"/>
                <a:gd name="connsiteY31" fmla="*/ 746333 h 774819"/>
                <a:gd name="connsiteX32" fmla="*/ 709301 w 883066"/>
                <a:gd name="connsiteY32" fmla="*/ 717847 h 774819"/>
                <a:gd name="connsiteX33" fmla="*/ 700755 w 883066"/>
                <a:gd name="connsiteY33" fmla="*/ 663724 h 774819"/>
                <a:gd name="connsiteX34" fmla="*/ 680815 w 883066"/>
                <a:gd name="connsiteY34" fmla="*/ 640935 h 774819"/>
                <a:gd name="connsiteX35" fmla="*/ 683664 w 883066"/>
                <a:gd name="connsiteY35" fmla="*/ 618146 h 774819"/>
                <a:gd name="connsiteX36" fmla="*/ 734939 w 883066"/>
                <a:gd name="connsiteY36" fmla="*/ 646632 h 774819"/>
                <a:gd name="connsiteX37" fmla="*/ 757727 w 883066"/>
                <a:gd name="connsiteY37" fmla="*/ 683664 h 774819"/>
                <a:gd name="connsiteX38" fmla="*/ 803305 w 883066"/>
                <a:gd name="connsiteY38" fmla="*/ 695058 h 774819"/>
                <a:gd name="connsiteX39" fmla="*/ 848883 w 883066"/>
                <a:gd name="connsiteY39" fmla="*/ 734939 h 774819"/>
                <a:gd name="connsiteX40" fmla="*/ 883066 w 883066"/>
                <a:gd name="connsiteY40" fmla="*/ 714999 h 774819"/>
                <a:gd name="connsiteX41" fmla="*/ 883066 w 883066"/>
                <a:gd name="connsiteY41" fmla="*/ 689361 h 774819"/>
                <a:gd name="connsiteX42" fmla="*/ 846034 w 883066"/>
                <a:gd name="connsiteY42" fmla="*/ 646632 h 774819"/>
                <a:gd name="connsiteX43" fmla="*/ 817548 w 883066"/>
                <a:gd name="connsiteY43" fmla="*/ 632389 h 774819"/>
                <a:gd name="connsiteX44" fmla="*/ 791911 w 883066"/>
                <a:gd name="connsiteY44" fmla="*/ 609600 h 774819"/>
                <a:gd name="connsiteX45" fmla="*/ 803305 w 883066"/>
                <a:gd name="connsiteY45" fmla="*/ 586812 h 774819"/>
                <a:gd name="connsiteX46" fmla="*/ 817548 w 883066"/>
                <a:gd name="connsiteY46" fmla="*/ 583963 h 774819"/>
                <a:gd name="connsiteX47" fmla="*/ 837488 w 883066"/>
                <a:gd name="connsiteY47" fmla="*/ 583963 h 774819"/>
                <a:gd name="connsiteX48" fmla="*/ 848883 w 883066"/>
                <a:gd name="connsiteY48" fmla="*/ 555477 h 774819"/>
                <a:gd name="connsiteX49" fmla="*/ 846034 w 883066"/>
                <a:gd name="connsiteY49" fmla="*/ 541234 h 774819"/>
                <a:gd name="connsiteX50" fmla="*/ 806154 w 883066"/>
                <a:gd name="connsiteY50" fmla="*/ 529840 h 774819"/>
                <a:gd name="connsiteX51" fmla="*/ 771970 w 883066"/>
                <a:gd name="connsiteY51" fmla="*/ 555477 h 774819"/>
                <a:gd name="connsiteX52" fmla="*/ 752030 w 883066"/>
                <a:gd name="connsiteY52" fmla="*/ 544083 h 774819"/>
                <a:gd name="connsiteX53" fmla="*/ 740636 w 883066"/>
                <a:gd name="connsiteY53" fmla="*/ 515597 h 774819"/>
                <a:gd name="connsiteX54" fmla="*/ 709301 w 883066"/>
                <a:gd name="connsiteY54" fmla="*/ 518445 h 774819"/>
                <a:gd name="connsiteX55" fmla="*/ 712150 w 883066"/>
                <a:gd name="connsiteY55" fmla="*/ 546931 h 774819"/>
                <a:gd name="connsiteX56" fmla="*/ 675118 w 883066"/>
                <a:gd name="connsiteY56" fmla="*/ 566872 h 774819"/>
                <a:gd name="connsiteX57" fmla="*/ 655178 w 883066"/>
                <a:gd name="connsiteY57" fmla="*/ 566872 h 774819"/>
                <a:gd name="connsiteX58" fmla="*/ 632389 w 883066"/>
                <a:gd name="connsiteY58" fmla="*/ 558326 h 774819"/>
                <a:gd name="connsiteX59" fmla="*/ 635238 w 883066"/>
                <a:gd name="connsiteY59" fmla="*/ 529840 h 774819"/>
                <a:gd name="connsiteX60" fmla="*/ 603903 w 883066"/>
                <a:gd name="connsiteY60" fmla="*/ 498505 h 774819"/>
                <a:gd name="connsiteX61" fmla="*/ 620995 w 883066"/>
                <a:gd name="connsiteY61" fmla="*/ 487111 h 774819"/>
                <a:gd name="connsiteX62" fmla="*/ 660875 w 883066"/>
                <a:gd name="connsiteY62" fmla="*/ 492808 h 774819"/>
                <a:gd name="connsiteX63" fmla="*/ 683664 w 883066"/>
                <a:gd name="connsiteY63" fmla="*/ 472868 h 774819"/>
                <a:gd name="connsiteX64" fmla="*/ 729241 w 883066"/>
                <a:gd name="connsiteY64" fmla="*/ 487111 h 774819"/>
                <a:gd name="connsiteX65" fmla="*/ 729241 w 883066"/>
                <a:gd name="connsiteY65" fmla="*/ 487111 h 774819"/>
                <a:gd name="connsiteX66" fmla="*/ 766273 w 883066"/>
                <a:gd name="connsiteY66" fmla="*/ 495657 h 774819"/>
                <a:gd name="connsiteX67" fmla="*/ 766273 w 883066"/>
                <a:gd name="connsiteY67" fmla="*/ 455776 h 774819"/>
                <a:gd name="connsiteX68" fmla="*/ 734939 w 883066"/>
                <a:gd name="connsiteY68" fmla="*/ 444382 h 774819"/>
                <a:gd name="connsiteX69" fmla="*/ 734939 w 883066"/>
                <a:gd name="connsiteY69" fmla="*/ 378864 h 774819"/>
                <a:gd name="connsiteX70" fmla="*/ 723544 w 883066"/>
                <a:gd name="connsiteY70" fmla="*/ 356075 h 774819"/>
                <a:gd name="connsiteX71" fmla="*/ 438684 w 883066"/>
                <a:gd name="connsiteY71" fmla="*/ 381713 h 774819"/>
                <a:gd name="connsiteX72" fmla="*/ 444382 w 883066"/>
                <a:gd name="connsiteY72" fmla="*/ 273466 h 774819"/>
                <a:gd name="connsiteX73" fmla="*/ 492808 w 883066"/>
                <a:gd name="connsiteY73" fmla="*/ 202251 h 774819"/>
                <a:gd name="connsiteX74" fmla="*/ 481413 w 883066"/>
                <a:gd name="connsiteY74" fmla="*/ 150976 h 774819"/>
                <a:gd name="connsiteX75" fmla="*/ 495656 w 883066"/>
                <a:gd name="connsiteY75" fmla="*/ 119642 h 774819"/>
                <a:gd name="connsiteX76" fmla="*/ 475716 w 883066"/>
                <a:gd name="connsiteY76" fmla="*/ 0 h 774819"/>
                <a:gd name="connsiteX77" fmla="*/ 0 w 883066"/>
                <a:gd name="connsiteY77" fmla="*/ 62670 h 774819"/>
                <a:gd name="connsiteX0" fmla="*/ 0 w 883066"/>
                <a:gd name="connsiteY0" fmla="*/ 62670 h 774819"/>
                <a:gd name="connsiteX1" fmla="*/ 14243 w 883066"/>
                <a:gd name="connsiteY1" fmla="*/ 188008 h 774819"/>
                <a:gd name="connsiteX2" fmla="*/ 17092 w 883066"/>
                <a:gd name="connsiteY2" fmla="*/ 253526 h 774819"/>
                <a:gd name="connsiteX3" fmla="*/ 39881 w 883066"/>
                <a:gd name="connsiteY3" fmla="*/ 313346 h 774819"/>
                <a:gd name="connsiteX4" fmla="*/ 76912 w 883066"/>
                <a:gd name="connsiteY4" fmla="*/ 361772 h 774819"/>
                <a:gd name="connsiteX5" fmla="*/ 108247 w 883066"/>
                <a:gd name="connsiteY5" fmla="*/ 450079 h 774819"/>
                <a:gd name="connsiteX6" fmla="*/ 79761 w 883066"/>
                <a:gd name="connsiteY6" fmla="*/ 526991 h 774819"/>
                <a:gd name="connsiteX7" fmla="*/ 82610 w 883066"/>
                <a:gd name="connsiteY7" fmla="*/ 561174 h 774819"/>
                <a:gd name="connsiteX8" fmla="*/ 83491 w 883066"/>
                <a:gd name="connsiteY8" fmla="*/ 615298 h 774819"/>
                <a:gd name="connsiteX9" fmla="*/ 84178 w 883066"/>
                <a:gd name="connsiteY9" fmla="*/ 697179 h 774819"/>
                <a:gd name="connsiteX10" fmla="*/ 136733 w 883066"/>
                <a:gd name="connsiteY10" fmla="*/ 686513 h 774819"/>
                <a:gd name="connsiteX11" fmla="*/ 182311 w 883066"/>
                <a:gd name="connsiteY11" fmla="*/ 669421 h 774819"/>
                <a:gd name="connsiteX12" fmla="*/ 236434 w 883066"/>
                <a:gd name="connsiteY12" fmla="*/ 677967 h 774819"/>
                <a:gd name="connsiteX13" fmla="*/ 296254 w 883066"/>
                <a:gd name="connsiteY13" fmla="*/ 703604 h 774819"/>
                <a:gd name="connsiteX14" fmla="*/ 358924 w 883066"/>
                <a:gd name="connsiteY14" fmla="*/ 703604 h 774819"/>
                <a:gd name="connsiteX15" fmla="*/ 361772 w 883066"/>
                <a:gd name="connsiteY15" fmla="*/ 660875 h 774819"/>
                <a:gd name="connsiteX16" fmla="*/ 387410 w 883066"/>
                <a:gd name="connsiteY16" fmla="*/ 646632 h 774819"/>
                <a:gd name="connsiteX17" fmla="*/ 424441 w 883066"/>
                <a:gd name="connsiteY17" fmla="*/ 649481 h 774819"/>
                <a:gd name="connsiteX18" fmla="*/ 447230 w 883066"/>
                <a:gd name="connsiteY18" fmla="*/ 658027 h 774819"/>
                <a:gd name="connsiteX19" fmla="*/ 492808 w 883066"/>
                <a:gd name="connsiteY19" fmla="*/ 692210 h 774819"/>
                <a:gd name="connsiteX20" fmla="*/ 501354 w 883066"/>
                <a:gd name="connsiteY20" fmla="*/ 649481 h 774819"/>
                <a:gd name="connsiteX21" fmla="*/ 467170 w 883066"/>
                <a:gd name="connsiteY21" fmla="*/ 612449 h 774819"/>
                <a:gd name="connsiteX22" fmla="*/ 458625 w 883066"/>
                <a:gd name="connsiteY22" fmla="*/ 595357 h 774819"/>
                <a:gd name="connsiteX23" fmla="*/ 472868 w 883066"/>
                <a:gd name="connsiteY23" fmla="*/ 589660 h 774819"/>
                <a:gd name="connsiteX24" fmla="*/ 492808 w 883066"/>
                <a:gd name="connsiteY24" fmla="*/ 592509 h 774819"/>
                <a:gd name="connsiteX25" fmla="*/ 535537 w 883066"/>
                <a:gd name="connsiteY25" fmla="*/ 643784 h 774819"/>
                <a:gd name="connsiteX26" fmla="*/ 524142 w 883066"/>
                <a:gd name="connsiteY26" fmla="*/ 675118 h 774819"/>
                <a:gd name="connsiteX27" fmla="*/ 529840 w 883066"/>
                <a:gd name="connsiteY27" fmla="*/ 746333 h 774819"/>
                <a:gd name="connsiteX28" fmla="*/ 589660 w 883066"/>
                <a:gd name="connsiteY28" fmla="*/ 774819 h 774819"/>
                <a:gd name="connsiteX29" fmla="*/ 620995 w 883066"/>
                <a:gd name="connsiteY29" fmla="*/ 732090 h 774819"/>
                <a:gd name="connsiteX30" fmla="*/ 683664 w 883066"/>
                <a:gd name="connsiteY30" fmla="*/ 746333 h 774819"/>
                <a:gd name="connsiteX31" fmla="*/ 709301 w 883066"/>
                <a:gd name="connsiteY31" fmla="*/ 717847 h 774819"/>
                <a:gd name="connsiteX32" fmla="*/ 700755 w 883066"/>
                <a:gd name="connsiteY32" fmla="*/ 663724 h 774819"/>
                <a:gd name="connsiteX33" fmla="*/ 680815 w 883066"/>
                <a:gd name="connsiteY33" fmla="*/ 640935 h 774819"/>
                <a:gd name="connsiteX34" fmla="*/ 683664 w 883066"/>
                <a:gd name="connsiteY34" fmla="*/ 618146 h 774819"/>
                <a:gd name="connsiteX35" fmla="*/ 734939 w 883066"/>
                <a:gd name="connsiteY35" fmla="*/ 646632 h 774819"/>
                <a:gd name="connsiteX36" fmla="*/ 757727 w 883066"/>
                <a:gd name="connsiteY36" fmla="*/ 683664 h 774819"/>
                <a:gd name="connsiteX37" fmla="*/ 803305 w 883066"/>
                <a:gd name="connsiteY37" fmla="*/ 695058 h 774819"/>
                <a:gd name="connsiteX38" fmla="*/ 848883 w 883066"/>
                <a:gd name="connsiteY38" fmla="*/ 734939 h 774819"/>
                <a:gd name="connsiteX39" fmla="*/ 883066 w 883066"/>
                <a:gd name="connsiteY39" fmla="*/ 714999 h 774819"/>
                <a:gd name="connsiteX40" fmla="*/ 883066 w 883066"/>
                <a:gd name="connsiteY40" fmla="*/ 689361 h 774819"/>
                <a:gd name="connsiteX41" fmla="*/ 846034 w 883066"/>
                <a:gd name="connsiteY41" fmla="*/ 646632 h 774819"/>
                <a:gd name="connsiteX42" fmla="*/ 817548 w 883066"/>
                <a:gd name="connsiteY42" fmla="*/ 632389 h 774819"/>
                <a:gd name="connsiteX43" fmla="*/ 791911 w 883066"/>
                <a:gd name="connsiteY43" fmla="*/ 609600 h 774819"/>
                <a:gd name="connsiteX44" fmla="*/ 803305 w 883066"/>
                <a:gd name="connsiteY44" fmla="*/ 586812 h 774819"/>
                <a:gd name="connsiteX45" fmla="*/ 817548 w 883066"/>
                <a:gd name="connsiteY45" fmla="*/ 583963 h 774819"/>
                <a:gd name="connsiteX46" fmla="*/ 837488 w 883066"/>
                <a:gd name="connsiteY46" fmla="*/ 583963 h 774819"/>
                <a:gd name="connsiteX47" fmla="*/ 848883 w 883066"/>
                <a:gd name="connsiteY47" fmla="*/ 555477 h 774819"/>
                <a:gd name="connsiteX48" fmla="*/ 846034 w 883066"/>
                <a:gd name="connsiteY48" fmla="*/ 541234 h 774819"/>
                <a:gd name="connsiteX49" fmla="*/ 806154 w 883066"/>
                <a:gd name="connsiteY49" fmla="*/ 529840 h 774819"/>
                <a:gd name="connsiteX50" fmla="*/ 771970 w 883066"/>
                <a:gd name="connsiteY50" fmla="*/ 555477 h 774819"/>
                <a:gd name="connsiteX51" fmla="*/ 752030 w 883066"/>
                <a:gd name="connsiteY51" fmla="*/ 544083 h 774819"/>
                <a:gd name="connsiteX52" fmla="*/ 740636 w 883066"/>
                <a:gd name="connsiteY52" fmla="*/ 515597 h 774819"/>
                <a:gd name="connsiteX53" fmla="*/ 709301 w 883066"/>
                <a:gd name="connsiteY53" fmla="*/ 518445 h 774819"/>
                <a:gd name="connsiteX54" fmla="*/ 712150 w 883066"/>
                <a:gd name="connsiteY54" fmla="*/ 546931 h 774819"/>
                <a:gd name="connsiteX55" fmla="*/ 675118 w 883066"/>
                <a:gd name="connsiteY55" fmla="*/ 566872 h 774819"/>
                <a:gd name="connsiteX56" fmla="*/ 655178 w 883066"/>
                <a:gd name="connsiteY56" fmla="*/ 566872 h 774819"/>
                <a:gd name="connsiteX57" fmla="*/ 632389 w 883066"/>
                <a:gd name="connsiteY57" fmla="*/ 558326 h 774819"/>
                <a:gd name="connsiteX58" fmla="*/ 635238 w 883066"/>
                <a:gd name="connsiteY58" fmla="*/ 529840 h 774819"/>
                <a:gd name="connsiteX59" fmla="*/ 603903 w 883066"/>
                <a:gd name="connsiteY59" fmla="*/ 498505 h 774819"/>
                <a:gd name="connsiteX60" fmla="*/ 620995 w 883066"/>
                <a:gd name="connsiteY60" fmla="*/ 487111 h 774819"/>
                <a:gd name="connsiteX61" fmla="*/ 660875 w 883066"/>
                <a:gd name="connsiteY61" fmla="*/ 492808 h 774819"/>
                <a:gd name="connsiteX62" fmla="*/ 683664 w 883066"/>
                <a:gd name="connsiteY62" fmla="*/ 472868 h 774819"/>
                <a:gd name="connsiteX63" fmla="*/ 729241 w 883066"/>
                <a:gd name="connsiteY63" fmla="*/ 487111 h 774819"/>
                <a:gd name="connsiteX64" fmla="*/ 729241 w 883066"/>
                <a:gd name="connsiteY64" fmla="*/ 487111 h 774819"/>
                <a:gd name="connsiteX65" fmla="*/ 766273 w 883066"/>
                <a:gd name="connsiteY65" fmla="*/ 495657 h 774819"/>
                <a:gd name="connsiteX66" fmla="*/ 766273 w 883066"/>
                <a:gd name="connsiteY66" fmla="*/ 455776 h 774819"/>
                <a:gd name="connsiteX67" fmla="*/ 734939 w 883066"/>
                <a:gd name="connsiteY67" fmla="*/ 444382 h 774819"/>
                <a:gd name="connsiteX68" fmla="*/ 734939 w 883066"/>
                <a:gd name="connsiteY68" fmla="*/ 378864 h 774819"/>
                <a:gd name="connsiteX69" fmla="*/ 723544 w 883066"/>
                <a:gd name="connsiteY69" fmla="*/ 356075 h 774819"/>
                <a:gd name="connsiteX70" fmla="*/ 438684 w 883066"/>
                <a:gd name="connsiteY70" fmla="*/ 381713 h 774819"/>
                <a:gd name="connsiteX71" fmla="*/ 444382 w 883066"/>
                <a:gd name="connsiteY71" fmla="*/ 273466 h 774819"/>
                <a:gd name="connsiteX72" fmla="*/ 492808 w 883066"/>
                <a:gd name="connsiteY72" fmla="*/ 202251 h 774819"/>
                <a:gd name="connsiteX73" fmla="*/ 481413 w 883066"/>
                <a:gd name="connsiteY73" fmla="*/ 150976 h 774819"/>
                <a:gd name="connsiteX74" fmla="*/ 495656 w 883066"/>
                <a:gd name="connsiteY74" fmla="*/ 119642 h 774819"/>
                <a:gd name="connsiteX75" fmla="*/ 475716 w 883066"/>
                <a:gd name="connsiteY75" fmla="*/ 0 h 774819"/>
                <a:gd name="connsiteX76" fmla="*/ 0 w 883066"/>
                <a:gd name="connsiteY76" fmla="*/ 62670 h 774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883066" h="774819">
                  <a:moveTo>
                    <a:pt x="0" y="62670"/>
                  </a:moveTo>
                  <a:lnTo>
                    <a:pt x="14243" y="188008"/>
                  </a:lnTo>
                  <a:lnTo>
                    <a:pt x="17092" y="253526"/>
                  </a:lnTo>
                  <a:lnTo>
                    <a:pt x="39881" y="313346"/>
                  </a:lnTo>
                  <a:lnTo>
                    <a:pt x="76912" y="361772"/>
                  </a:lnTo>
                  <a:lnTo>
                    <a:pt x="108247" y="450079"/>
                  </a:lnTo>
                  <a:lnTo>
                    <a:pt x="79761" y="526991"/>
                  </a:lnTo>
                  <a:lnTo>
                    <a:pt x="82610" y="561174"/>
                  </a:lnTo>
                  <a:cubicBezTo>
                    <a:pt x="82904" y="579215"/>
                    <a:pt x="83197" y="597257"/>
                    <a:pt x="83491" y="615298"/>
                  </a:cubicBezTo>
                  <a:lnTo>
                    <a:pt x="84178" y="697179"/>
                  </a:lnTo>
                  <a:lnTo>
                    <a:pt x="136733" y="686513"/>
                  </a:lnTo>
                  <a:lnTo>
                    <a:pt x="182311" y="669421"/>
                  </a:lnTo>
                  <a:lnTo>
                    <a:pt x="236434" y="677967"/>
                  </a:lnTo>
                  <a:lnTo>
                    <a:pt x="296254" y="703604"/>
                  </a:lnTo>
                  <a:lnTo>
                    <a:pt x="358924" y="703604"/>
                  </a:lnTo>
                  <a:lnTo>
                    <a:pt x="361772" y="660875"/>
                  </a:lnTo>
                  <a:lnTo>
                    <a:pt x="387410" y="646632"/>
                  </a:lnTo>
                  <a:lnTo>
                    <a:pt x="424441" y="649481"/>
                  </a:lnTo>
                  <a:lnTo>
                    <a:pt x="447230" y="658027"/>
                  </a:lnTo>
                  <a:lnTo>
                    <a:pt x="492808" y="692210"/>
                  </a:lnTo>
                  <a:lnTo>
                    <a:pt x="501354" y="649481"/>
                  </a:lnTo>
                  <a:lnTo>
                    <a:pt x="467170" y="612449"/>
                  </a:lnTo>
                  <a:lnTo>
                    <a:pt x="458625" y="595357"/>
                  </a:lnTo>
                  <a:lnTo>
                    <a:pt x="472868" y="589660"/>
                  </a:lnTo>
                  <a:lnTo>
                    <a:pt x="492808" y="592509"/>
                  </a:lnTo>
                  <a:lnTo>
                    <a:pt x="535537" y="643784"/>
                  </a:lnTo>
                  <a:lnTo>
                    <a:pt x="524142" y="675118"/>
                  </a:lnTo>
                  <a:lnTo>
                    <a:pt x="529840" y="746333"/>
                  </a:lnTo>
                  <a:lnTo>
                    <a:pt x="589660" y="774819"/>
                  </a:lnTo>
                  <a:lnTo>
                    <a:pt x="620995" y="732090"/>
                  </a:lnTo>
                  <a:lnTo>
                    <a:pt x="683664" y="746333"/>
                  </a:lnTo>
                  <a:lnTo>
                    <a:pt x="709301" y="717847"/>
                  </a:lnTo>
                  <a:lnTo>
                    <a:pt x="700755" y="663724"/>
                  </a:lnTo>
                  <a:lnTo>
                    <a:pt x="680815" y="640935"/>
                  </a:lnTo>
                  <a:lnTo>
                    <a:pt x="683664" y="618146"/>
                  </a:lnTo>
                  <a:lnTo>
                    <a:pt x="734939" y="646632"/>
                  </a:lnTo>
                  <a:lnTo>
                    <a:pt x="757727" y="683664"/>
                  </a:lnTo>
                  <a:lnTo>
                    <a:pt x="803305" y="695058"/>
                  </a:lnTo>
                  <a:lnTo>
                    <a:pt x="848883" y="734939"/>
                  </a:lnTo>
                  <a:lnTo>
                    <a:pt x="883066" y="714999"/>
                  </a:lnTo>
                  <a:lnTo>
                    <a:pt x="883066" y="689361"/>
                  </a:lnTo>
                  <a:lnTo>
                    <a:pt x="846034" y="646632"/>
                  </a:lnTo>
                  <a:lnTo>
                    <a:pt x="817548" y="632389"/>
                  </a:lnTo>
                  <a:lnTo>
                    <a:pt x="791911" y="609600"/>
                  </a:lnTo>
                  <a:lnTo>
                    <a:pt x="803305" y="586812"/>
                  </a:lnTo>
                  <a:lnTo>
                    <a:pt x="817548" y="583963"/>
                  </a:lnTo>
                  <a:lnTo>
                    <a:pt x="837488" y="583963"/>
                  </a:lnTo>
                  <a:lnTo>
                    <a:pt x="848883" y="555477"/>
                  </a:lnTo>
                  <a:lnTo>
                    <a:pt x="846034" y="541234"/>
                  </a:lnTo>
                  <a:lnTo>
                    <a:pt x="806154" y="529840"/>
                  </a:lnTo>
                  <a:lnTo>
                    <a:pt x="771970" y="555477"/>
                  </a:lnTo>
                  <a:lnTo>
                    <a:pt x="752030" y="544083"/>
                  </a:lnTo>
                  <a:lnTo>
                    <a:pt x="740636" y="515597"/>
                  </a:lnTo>
                  <a:lnTo>
                    <a:pt x="709301" y="518445"/>
                  </a:lnTo>
                  <a:lnTo>
                    <a:pt x="712150" y="546931"/>
                  </a:lnTo>
                  <a:lnTo>
                    <a:pt x="675118" y="566872"/>
                  </a:lnTo>
                  <a:lnTo>
                    <a:pt x="655178" y="566872"/>
                  </a:lnTo>
                  <a:lnTo>
                    <a:pt x="632389" y="558326"/>
                  </a:lnTo>
                  <a:lnTo>
                    <a:pt x="635238" y="529840"/>
                  </a:lnTo>
                  <a:lnTo>
                    <a:pt x="603903" y="498505"/>
                  </a:lnTo>
                  <a:lnTo>
                    <a:pt x="620995" y="487111"/>
                  </a:lnTo>
                  <a:lnTo>
                    <a:pt x="660875" y="492808"/>
                  </a:lnTo>
                  <a:lnTo>
                    <a:pt x="683664" y="472868"/>
                  </a:lnTo>
                  <a:lnTo>
                    <a:pt x="729241" y="487111"/>
                  </a:lnTo>
                  <a:lnTo>
                    <a:pt x="729241" y="487111"/>
                  </a:lnTo>
                  <a:lnTo>
                    <a:pt x="766273" y="495657"/>
                  </a:lnTo>
                  <a:lnTo>
                    <a:pt x="766273" y="455776"/>
                  </a:lnTo>
                  <a:lnTo>
                    <a:pt x="734939" y="444382"/>
                  </a:lnTo>
                  <a:lnTo>
                    <a:pt x="734939" y="378864"/>
                  </a:lnTo>
                  <a:lnTo>
                    <a:pt x="723544" y="356075"/>
                  </a:lnTo>
                  <a:lnTo>
                    <a:pt x="438684" y="381713"/>
                  </a:lnTo>
                  <a:lnTo>
                    <a:pt x="444382" y="273466"/>
                  </a:lnTo>
                  <a:lnTo>
                    <a:pt x="492808" y="202251"/>
                  </a:lnTo>
                  <a:lnTo>
                    <a:pt x="481413" y="150976"/>
                  </a:lnTo>
                  <a:lnTo>
                    <a:pt x="495656" y="119642"/>
                  </a:lnTo>
                  <a:lnTo>
                    <a:pt x="475716" y="0"/>
                  </a:lnTo>
                  <a:lnTo>
                    <a:pt x="0" y="6267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6" name="KY"/>
            <p:cNvSpPr/>
            <p:nvPr/>
          </p:nvSpPr>
          <p:spPr>
            <a:xfrm>
              <a:off x="5655556" y="3535951"/>
              <a:ext cx="956347" cy="567923"/>
            </a:xfrm>
            <a:custGeom>
              <a:avLst/>
              <a:gdLst>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881204 w 1023042"/>
                <a:gd name="connsiteY16" fmla="*/ 404388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73798 w 1023042"/>
                <a:gd name="connsiteY39" fmla="*/ 117695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73798 w 1023042"/>
                <a:gd name="connsiteY39" fmla="*/ 117695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59502 w 1023042"/>
                <a:gd name="connsiteY39" fmla="*/ 112933 h 612618"/>
                <a:gd name="connsiteX40" fmla="*/ 473798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23042"/>
                <a:gd name="connsiteY0" fmla="*/ 350067 h 612618"/>
                <a:gd name="connsiteX1" fmla="*/ 141838 w 1023042"/>
                <a:gd name="connsiteY1" fmla="*/ 425513 h 612618"/>
                <a:gd name="connsiteX2" fmla="*/ 93553 w 1023042"/>
                <a:gd name="connsiteY2" fmla="*/ 452673 h 612618"/>
                <a:gd name="connsiteX3" fmla="*/ 90535 w 1023042"/>
                <a:gd name="connsiteY3" fmla="*/ 488887 h 612618"/>
                <a:gd name="connsiteX4" fmla="*/ 90535 w 1023042"/>
                <a:gd name="connsiteY4" fmla="*/ 503976 h 612618"/>
                <a:gd name="connsiteX5" fmla="*/ 0 w 1023042"/>
                <a:gd name="connsiteY5" fmla="*/ 482851 h 612618"/>
                <a:gd name="connsiteX6" fmla="*/ 0 w 1023042"/>
                <a:gd name="connsiteY6" fmla="*/ 570368 h 612618"/>
                <a:gd name="connsiteX7" fmla="*/ 15089 w 1023042"/>
                <a:gd name="connsiteY7" fmla="*/ 612618 h 612618"/>
                <a:gd name="connsiteX8" fmla="*/ 75446 w 1023042"/>
                <a:gd name="connsiteY8" fmla="*/ 609600 h 612618"/>
                <a:gd name="connsiteX9" fmla="*/ 135802 w 1023042"/>
                <a:gd name="connsiteY9" fmla="*/ 597529 h 612618"/>
                <a:gd name="connsiteX10" fmla="*/ 208230 w 1023042"/>
                <a:gd name="connsiteY10" fmla="*/ 564333 h 612618"/>
                <a:gd name="connsiteX11" fmla="*/ 310836 w 1023042"/>
                <a:gd name="connsiteY11" fmla="*/ 549243 h 612618"/>
                <a:gd name="connsiteX12" fmla="*/ 449656 w 1023042"/>
                <a:gd name="connsiteY12" fmla="*/ 522083 h 612618"/>
                <a:gd name="connsiteX13" fmla="*/ 624689 w 1023042"/>
                <a:gd name="connsiteY13" fmla="*/ 488887 h 612618"/>
                <a:gd name="connsiteX14" fmla="*/ 781616 w 1023042"/>
                <a:gd name="connsiteY14" fmla="*/ 464744 h 612618"/>
                <a:gd name="connsiteX15" fmla="*/ 841972 w 1023042"/>
                <a:gd name="connsiteY15" fmla="*/ 446637 h 612618"/>
                <a:gd name="connsiteX16" fmla="*/ 919330 w 1023042"/>
                <a:gd name="connsiteY16" fmla="*/ 406769 h 612618"/>
                <a:gd name="connsiteX17" fmla="*/ 941560 w 1023042"/>
                <a:gd name="connsiteY17" fmla="*/ 356103 h 612618"/>
                <a:gd name="connsiteX18" fmla="*/ 962685 w 1023042"/>
                <a:gd name="connsiteY18" fmla="*/ 301782 h 612618"/>
                <a:gd name="connsiteX19" fmla="*/ 989846 w 1023042"/>
                <a:gd name="connsiteY19" fmla="*/ 274622 h 612618"/>
                <a:gd name="connsiteX20" fmla="*/ 1023042 w 1023042"/>
                <a:gd name="connsiteY20" fmla="*/ 241426 h 612618"/>
                <a:gd name="connsiteX21" fmla="*/ 1010970 w 1023042"/>
                <a:gd name="connsiteY21" fmla="*/ 190123 h 612618"/>
                <a:gd name="connsiteX22" fmla="*/ 959667 w 1023042"/>
                <a:gd name="connsiteY22" fmla="*/ 156927 h 612618"/>
                <a:gd name="connsiteX23" fmla="*/ 932507 w 1023042"/>
                <a:gd name="connsiteY23" fmla="*/ 57338 h 612618"/>
                <a:gd name="connsiteX24" fmla="*/ 917418 w 1023042"/>
                <a:gd name="connsiteY24" fmla="*/ 54321 h 612618"/>
                <a:gd name="connsiteX25" fmla="*/ 899311 w 1023042"/>
                <a:gd name="connsiteY25" fmla="*/ 33196 h 612618"/>
                <a:gd name="connsiteX26" fmla="*/ 878186 w 1023042"/>
                <a:gd name="connsiteY26" fmla="*/ 27160 h 612618"/>
                <a:gd name="connsiteX27" fmla="*/ 860079 w 1023042"/>
                <a:gd name="connsiteY27" fmla="*/ 0 h 612618"/>
                <a:gd name="connsiteX28" fmla="*/ 817830 w 1023042"/>
                <a:gd name="connsiteY28" fmla="*/ 21125 h 612618"/>
                <a:gd name="connsiteX29" fmla="*/ 754456 w 1023042"/>
                <a:gd name="connsiteY29" fmla="*/ 30178 h 612618"/>
                <a:gd name="connsiteX30" fmla="*/ 715224 w 1023042"/>
                <a:gd name="connsiteY30" fmla="*/ 30178 h 612618"/>
                <a:gd name="connsiteX31" fmla="*/ 654867 w 1023042"/>
                <a:gd name="connsiteY31" fmla="*/ 36214 h 612618"/>
                <a:gd name="connsiteX32" fmla="*/ 618654 w 1023042"/>
                <a:gd name="connsiteY32" fmla="*/ 18107 h 612618"/>
                <a:gd name="connsiteX33" fmla="*/ 582440 w 1023042"/>
                <a:gd name="connsiteY33" fmla="*/ 6036 h 612618"/>
                <a:gd name="connsiteX34" fmla="*/ 561315 w 1023042"/>
                <a:gd name="connsiteY34" fmla="*/ 27160 h 612618"/>
                <a:gd name="connsiteX35" fmla="*/ 588475 w 1023042"/>
                <a:gd name="connsiteY35" fmla="*/ 60356 h 612618"/>
                <a:gd name="connsiteX36" fmla="*/ 591493 w 1023042"/>
                <a:gd name="connsiteY36" fmla="*/ 84499 h 612618"/>
                <a:gd name="connsiteX37" fmla="*/ 546226 w 1023042"/>
                <a:gd name="connsiteY37" fmla="*/ 96570 h 612618"/>
                <a:gd name="connsiteX38" fmla="*/ 513030 w 1023042"/>
                <a:gd name="connsiteY38" fmla="*/ 108641 h 612618"/>
                <a:gd name="connsiteX39" fmla="*/ 459502 w 1023042"/>
                <a:gd name="connsiteY39" fmla="*/ 112933 h 612618"/>
                <a:gd name="connsiteX40" fmla="*/ 464267 w 1023042"/>
                <a:gd name="connsiteY40" fmla="*/ 181069 h 612618"/>
                <a:gd name="connsiteX41" fmla="*/ 437584 w 1023042"/>
                <a:gd name="connsiteY41" fmla="*/ 214265 h 612618"/>
                <a:gd name="connsiteX42" fmla="*/ 416459 w 1023042"/>
                <a:gd name="connsiteY42" fmla="*/ 247461 h 612618"/>
                <a:gd name="connsiteX43" fmla="*/ 392317 w 1023042"/>
                <a:gd name="connsiteY43" fmla="*/ 259533 h 612618"/>
                <a:gd name="connsiteX44" fmla="*/ 365157 w 1023042"/>
                <a:gd name="connsiteY44" fmla="*/ 235390 h 612618"/>
                <a:gd name="connsiteX45" fmla="*/ 356103 w 1023042"/>
                <a:gd name="connsiteY45" fmla="*/ 253497 h 612618"/>
                <a:gd name="connsiteX46" fmla="*/ 356103 w 1023042"/>
                <a:gd name="connsiteY46" fmla="*/ 277639 h 612618"/>
                <a:gd name="connsiteX47" fmla="*/ 356103 w 1023042"/>
                <a:gd name="connsiteY47" fmla="*/ 298764 h 612618"/>
                <a:gd name="connsiteX48" fmla="*/ 334978 w 1023042"/>
                <a:gd name="connsiteY48" fmla="*/ 286693 h 612618"/>
                <a:gd name="connsiteX49" fmla="*/ 316871 w 1023042"/>
                <a:gd name="connsiteY49" fmla="*/ 283675 h 612618"/>
                <a:gd name="connsiteX50" fmla="*/ 277640 w 1023042"/>
                <a:gd name="connsiteY50" fmla="*/ 316871 h 612618"/>
                <a:gd name="connsiteX51" fmla="*/ 262551 w 1023042"/>
                <a:gd name="connsiteY51" fmla="*/ 328942 h 612618"/>
                <a:gd name="connsiteX52" fmla="*/ 229355 w 1023042"/>
                <a:gd name="connsiteY52" fmla="*/ 334978 h 612618"/>
                <a:gd name="connsiteX53" fmla="*/ 211248 w 1023042"/>
                <a:gd name="connsiteY53" fmla="*/ 316871 h 612618"/>
                <a:gd name="connsiteX54" fmla="*/ 196158 w 1023042"/>
                <a:gd name="connsiteY54" fmla="*/ 310836 h 612618"/>
                <a:gd name="connsiteX55" fmla="*/ 132784 w 1023042"/>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2685 w 1032573"/>
                <a:gd name="connsiteY18" fmla="*/ 301782 h 612618"/>
                <a:gd name="connsiteX19" fmla="*/ 989846 w 1032573"/>
                <a:gd name="connsiteY19" fmla="*/ 274622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2685 w 1032573"/>
                <a:gd name="connsiteY18" fmla="*/ 301782 h 612618"/>
                <a:gd name="connsiteX19" fmla="*/ 999378 w 1032573"/>
                <a:gd name="connsiteY19" fmla="*/ 281763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0970 w 1032573"/>
                <a:gd name="connsiteY21" fmla="*/ 190123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41560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88475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91493 w 1032573"/>
                <a:gd name="connsiteY36" fmla="*/ 84499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5157 w 1032573"/>
                <a:gd name="connsiteY44" fmla="*/ 235390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53497 h 612618"/>
                <a:gd name="connsiteX46" fmla="*/ 356103 w 1032573"/>
                <a:gd name="connsiteY46" fmla="*/ 277639 h 612618"/>
                <a:gd name="connsiteX47" fmla="*/ 356103 w 1032573"/>
                <a:gd name="connsiteY47" fmla="*/ 298764 h 612618"/>
                <a:gd name="connsiteX48" fmla="*/ 334978 w 1032573"/>
                <a:gd name="connsiteY48" fmla="*/ 286693 h 612618"/>
                <a:gd name="connsiteX49" fmla="*/ 316871 w 1032573"/>
                <a:gd name="connsiteY49" fmla="*/ 283675 h 612618"/>
                <a:gd name="connsiteX50" fmla="*/ 277640 w 1032573"/>
                <a:gd name="connsiteY50" fmla="*/ 316871 h 612618"/>
                <a:gd name="connsiteX51" fmla="*/ 262551 w 1032573"/>
                <a:gd name="connsiteY51" fmla="*/ 328942 h 612618"/>
                <a:gd name="connsiteX52" fmla="*/ 229355 w 1032573"/>
                <a:gd name="connsiteY52" fmla="*/ 334978 h 612618"/>
                <a:gd name="connsiteX53" fmla="*/ 211248 w 1032573"/>
                <a:gd name="connsiteY53" fmla="*/ 316871 h 612618"/>
                <a:gd name="connsiteX54" fmla="*/ 196158 w 1032573"/>
                <a:gd name="connsiteY54" fmla="*/ 310836 h 612618"/>
                <a:gd name="connsiteX55" fmla="*/ 132784 w 1032573"/>
                <a:gd name="connsiteY55"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77639 h 612618"/>
                <a:gd name="connsiteX46" fmla="*/ 356103 w 1032573"/>
                <a:gd name="connsiteY46" fmla="*/ 298764 h 612618"/>
                <a:gd name="connsiteX47" fmla="*/ 334978 w 1032573"/>
                <a:gd name="connsiteY47" fmla="*/ 286693 h 612618"/>
                <a:gd name="connsiteX48" fmla="*/ 316871 w 1032573"/>
                <a:gd name="connsiteY48" fmla="*/ 283675 h 612618"/>
                <a:gd name="connsiteX49" fmla="*/ 277640 w 1032573"/>
                <a:gd name="connsiteY49" fmla="*/ 316871 h 612618"/>
                <a:gd name="connsiteX50" fmla="*/ 262551 w 1032573"/>
                <a:gd name="connsiteY50" fmla="*/ 328942 h 612618"/>
                <a:gd name="connsiteX51" fmla="*/ 229355 w 1032573"/>
                <a:gd name="connsiteY51" fmla="*/ 334978 h 612618"/>
                <a:gd name="connsiteX52" fmla="*/ 211248 w 1032573"/>
                <a:gd name="connsiteY52" fmla="*/ 316871 h 612618"/>
                <a:gd name="connsiteX53" fmla="*/ 196158 w 1032573"/>
                <a:gd name="connsiteY53" fmla="*/ 310836 h 612618"/>
                <a:gd name="connsiteX54" fmla="*/ 132784 w 1032573"/>
                <a:gd name="connsiteY54"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62773 w 1032573"/>
                <a:gd name="connsiteY44" fmla="*/ 225867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28942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28942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16871 h 612618"/>
                <a:gd name="connsiteX49" fmla="*/ 262551 w 1032573"/>
                <a:gd name="connsiteY49" fmla="*/ 317039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 name="connsiteX0" fmla="*/ 132784 w 1032573"/>
                <a:gd name="connsiteY0" fmla="*/ 350067 h 612618"/>
                <a:gd name="connsiteX1" fmla="*/ 141838 w 1032573"/>
                <a:gd name="connsiteY1" fmla="*/ 425513 h 612618"/>
                <a:gd name="connsiteX2" fmla="*/ 93553 w 1032573"/>
                <a:gd name="connsiteY2" fmla="*/ 452673 h 612618"/>
                <a:gd name="connsiteX3" fmla="*/ 90535 w 1032573"/>
                <a:gd name="connsiteY3" fmla="*/ 488887 h 612618"/>
                <a:gd name="connsiteX4" fmla="*/ 90535 w 1032573"/>
                <a:gd name="connsiteY4" fmla="*/ 503976 h 612618"/>
                <a:gd name="connsiteX5" fmla="*/ 0 w 1032573"/>
                <a:gd name="connsiteY5" fmla="*/ 482851 h 612618"/>
                <a:gd name="connsiteX6" fmla="*/ 0 w 1032573"/>
                <a:gd name="connsiteY6" fmla="*/ 570368 h 612618"/>
                <a:gd name="connsiteX7" fmla="*/ 15089 w 1032573"/>
                <a:gd name="connsiteY7" fmla="*/ 612618 h 612618"/>
                <a:gd name="connsiteX8" fmla="*/ 75446 w 1032573"/>
                <a:gd name="connsiteY8" fmla="*/ 609600 h 612618"/>
                <a:gd name="connsiteX9" fmla="*/ 135802 w 1032573"/>
                <a:gd name="connsiteY9" fmla="*/ 597529 h 612618"/>
                <a:gd name="connsiteX10" fmla="*/ 208230 w 1032573"/>
                <a:gd name="connsiteY10" fmla="*/ 564333 h 612618"/>
                <a:gd name="connsiteX11" fmla="*/ 310836 w 1032573"/>
                <a:gd name="connsiteY11" fmla="*/ 549243 h 612618"/>
                <a:gd name="connsiteX12" fmla="*/ 449656 w 1032573"/>
                <a:gd name="connsiteY12" fmla="*/ 522083 h 612618"/>
                <a:gd name="connsiteX13" fmla="*/ 624689 w 1032573"/>
                <a:gd name="connsiteY13" fmla="*/ 488887 h 612618"/>
                <a:gd name="connsiteX14" fmla="*/ 781616 w 1032573"/>
                <a:gd name="connsiteY14" fmla="*/ 464744 h 612618"/>
                <a:gd name="connsiteX15" fmla="*/ 841972 w 1032573"/>
                <a:gd name="connsiteY15" fmla="*/ 446637 h 612618"/>
                <a:gd name="connsiteX16" fmla="*/ 919330 w 1032573"/>
                <a:gd name="connsiteY16" fmla="*/ 406769 h 612618"/>
                <a:gd name="connsiteX17" fmla="*/ 951092 w 1032573"/>
                <a:gd name="connsiteY17" fmla="*/ 356103 h 612618"/>
                <a:gd name="connsiteX18" fmla="*/ 969834 w 1032573"/>
                <a:gd name="connsiteY18" fmla="*/ 308924 h 612618"/>
                <a:gd name="connsiteX19" fmla="*/ 999378 w 1032573"/>
                <a:gd name="connsiteY19" fmla="*/ 281763 h 612618"/>
                <a:gd name="connsiteX20" fmla="*/ 1032573 w 1032573"/>
                <a:gd name="connsiteY20" fmla="*/ 255709 h 612618"/>
                <a:gd name="connsiteX21" fmla="*/ 1018118 w 1032573"/>
                <a:gd name="connsiteY21" fmla="*/ 180601 h 612618"/>
                <a:gd name="connsiteX22" fmla="*/ 959667 w 1032573"/>
                <a:gd name="connsiteY22" fmla="*/ 156927 h 612618"/>
                <a:gd name="connsiteX23" fmla="*/ 932507 w 1032573"/>
                <a:gd name="connsiteY23" fmla="*/ 57338 h 612618"/>
                <a:gd name="connsiteX24" fmla="*/ 917418 w 1032573"/>
                <a:gd name="connsiteY24" fmla="*/ 54321 h 612618"/>
                <a:gd name="connsiteX25" fmla="*/ 899311 w 1032573"/>
                <a:gd name="connsiteY25" fmla="*/ 33196 h 612618"/>
                <a:gd name="connsiteX26" fmla="*/ 878186 w 1032573"/>
                <a:gd name="connsiteY26" fmla="*/ 27160 h 612618"/>
                <a:gd name="connsiteX27" fmla="*/ 860079 w 1032573"/>
                <a:gd name="connsiteY27" fmla="*/ 0 h 612618"/>
                <a:gd name="connsiteX28" fmla="*/ 817830 w 1032573"/>
                <a:gd name="connsiteY28" fmla="*/ 21125 h 612618"/>
                <a:gd name="connsiteX29" fmla="*/ 754456 w 1032573"/>
                <a:gd name="connsiteY29" fmla="*/ 30178 h 612618"/>
                <a:gd name="connsiteX30" fmla="*/ 715224 w 1032573"/>
                <a:gd name="connsiteY30" fmla="*/ 30178 h 612618"/>
                <a:gd name="connsiteX31" fmla="*/ 654867 w 1032573"/>
                <a:gd name="connsiteY31" fmla="*/ 36214 h 612618"/>
                <a:gd name="connsiteX32" fmla="*/ 618654 w 1032573"/>
                <a:gd name="connsiteY32" fmla="*/ 18107 h 612618"/>
                <a:gd name="connsiteX33" fmla="*/ 582440 w 1032573"/>
                <a:gd name="connsiteY33" fmla="*/ 6036 h 612618"/>
                <a:gd name="connsiteX34" fmla="*/ 561315 w 1032573"/>
                <a:gd name="connsiteY34" fmla="*/ 27160 h 612618"/>
                <a:gd name="connsiteX35" fmla="*/ 576561 w 1032573"/>
                <a:gd name="connsiteY35" fmla="*/ 60356 h 612618"/>
                <a:gd name="connsiteX36" fmla="*/ 579579 w 1032573"/>
                <a:gd name="connsiteY36" fmla="*/ 79738 h 612618"/>
                <a:gd name="connsiteX37" fmla="*/ 546226 w 1032573"/>
                <a:gd name="connsiteY37" fmla="*/ 96570 h 612618"/>
                <a:gd name="connsiteX38" fmla="*/ 513030 w 1032573"/>
                <a:gd name="connsiteY38" fmla="*/ 108641 h 612618"/>
                <a:gd name="connsiteX39" fmla="*/ 459502 w 1032573"/>
                <a:gd name="connsiteY39" fmla="*/ 112933 h 612618"/>
                <a:gd name="connsiteX40" fmla="*/ 464267 w 1032573"/>
                <a:gd name="connsiteY40" fmla="*/ 181069 h 612618"/>
                <a:gd name="connsiteX41" fmla="*/ 437584 w 1032573"/>
                <a:gd name="connsiteY41" fmla="*/ 214265 h 612618"/>
                <a:gd name="connsiteX42" fmla="*/ 416459 w 1032573"/>
                <a:gd name="connsiteY42" fmla="*/ 247461 h 612618"/>
                <a:gd name="connsiteX43" fmla="*/ 392317 w 1032573"/>
                <a:gd name="connsiteY43" fmla="*/ 259533 h 612618"/>
                <a:gd name="connsiteX44" fmla="*/ 353242 w 1032573"/>
                <a:gd name="connsiteY44" fmla="*/ 223486 h 612618"/>
                <a:gd name="connsiteX45" fmla="*/ 356103 w 1032573"/>
                <a:gd name="connsiteY45" fmla="*/ 298764 h 612618"/>
                <a:gd name="connsiteX46" fmla="*/ 334978 w 1032573"/>
                <a:gd name="connsiteY46" fmla="*/ 286693 h 612618"/>
                <a:gd name="connsiteX47" fmla="*/ 316871 w 1032573"/>
                <a:gd name="connsiteY47" fmla="*/ 283675 h 612618"/>
                <a:gd name="connsiteX48" fmla="*/ 277640 w 1032573"/>
                <a:gd name="connsiteY48" fmla="*/ 302586 h 612618"/>
                <a:gd name="connsiteX49" fmla="*/ 262551 w 1032573"/>
                <a:gd name="connsiteY49" fmla="*/ 317039 h 612618"/>
                <a:gd name="connsiteX50" fmla="*/ 229355 w 1032573"/>
                <a:gd name="connsiteY50" fmla="*/ 334978 h 612618"/>
                <a:gd name="connsiteX51" fmla="*/ 211248 w 1032573"/>
                <a:gd name="connsiteY51" fmla="*/ 316871 h 612618"/>
                <a:gd name="connsiteX52" fmla="*/ 196158 w 1032573"/>
                <a:gd name="connsiteY52" fmla="*/ 310836 h 612618"/>
                <a:gd name="connsiteX53" fmla="*/ 132784 w 1032573"/>
                <a:gd name="connsiteY53" fmla="*/ 350067 h 612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32573" h="612618">
                  <a:moveTo>
                    <a:pt x="132784" y="350067"/>
                  </a:moveTo>
                  <a:lnTo>
                    <a:pt x="141838" y="425513"/>
                  </a:lnTo>
                  <a:lnTo>
                    <a:pt x="93553" y="452673"/>
                  </a:lnTo>
                  <a:lnTo>
                    <a:pt x="90535" y="488887"/>
                  </a:lnTo>
                  <a:lnTo>
                    <a:pt x="90535" y="503976"/>
                  </a:lnTo>
                  <a:lnTo>
                    <a:pt x="0" y="482851"/>
                  </a:lnTo>
                  <a:lnTo>
                    <a:pt x="0" y="570368"/>
                  </a:lnTo>
                  <a:lnTo>
                    <a:pt x="15089" y="612618"/>
                  </a:lnTo>
                  <a:lnTo>
                    <a:pt x="75446" y="609600"/>
                  </a:lnTo>
                  <a:lnTo>
                    <a:pt x="135802" y="597529"/>
                  </a:lnTo>
                  <a:lnTo>
                    <a:pt x="208230" y="564333"/>
                  </a:lnTo>
                  <a:lnTo>
                    <a:pt x="310836" y="549243"/>
                  </a:lnTo>
                  <a:lnTo>
                    <a:pt x="449656" y="522083"/>
                  </a:lnTo>
                  <a:lnTo>
                    <a:pt x="624689" y="488887"/>
                  </a:lnTo>
                  <a:lnTo>
                    <a:pt x="781616" y="464744"/>
                  </a:lnTo>
                  <a:lnTo>
                    <a:pt x="841972" y="446637"/>
                  </a:lnTo>
                  <a:lnTo>
                    <a:pt x="919330" y="406769"/>
                  </a:lnTo>
                  <a:lnTo>
                    <a:pt x="951092" y="356103"/>
                  </a:lnTo>
                  <a:lnTo>
                    <a:pt x="969834" y="308924"/>
                  </a:lnTo>
                  <a:lnTo>
                    <a:pt x="999378" y="281763"/>
                  </a:lnTo>
                  <a:lnTo>
                    <a:pt x="1032573" y="255709"/>
                  </a:lnTo>
                  <a:lnTo>
                    <a:pt x="1018118" y="180601"/>
                  </a:lnTo>
                  <a:lnTo>
                    <a:pt x="959667" y="156927"/>
                  </a:lnTo>
                  <a:lnTo>
                    <a:pt x="932507" y="57338"/>
                  </a:lnTo>
                  <a:lnTo>
                    <a:pt x="917418" y="54321"/>
                  </a:lnTo>
                  <a:lnTo>
                    <a:pt x="899311" y="33196"/>
                  </a:lnTo>
                  <a:lnTo>
                    <a:pt x="878186" y="27160"/>
                  </a:lnTo>
                  <a:lnTo>
                    <a:pt x="860079" y="0"/>
                  </a:lnTo>
                  <a:lnTo>
                    <a:pt x="817830" y="21125"/>
                  </a:lnTo>
                  <a:lnTo>
                    <a:pt x="754456" y="30178"/>
                  </a:lnTo>
                  <a:lnTo>
                    <a:pt x="715224" y="30178"/>
                  </a:lnTo>
                  <a:lnTo>
                    <a:pt x="654867" y="36214"/>
                  </a:lnTo>
                  <a:lnTo>
                    <a:pt x="618654" y="18107"/>
                  </a:lnTo>
                  <a:lnTo>
                    <a:pt x="582440" y="6036"/>
                  </a:lnTo>
                  <a:lnTo>
                    <a:pt x="561315" y="27160"/>
                  </a:lnTo>
                  <a:lnTo>
                    <a:pt x="576561" y="60356"/>
                  </a:lnTo>
                  <a:lnTo>
                    <a:pt x="579579" y="79738"/>
                  </a:lnTo>
                  <a:lnTo>
                    <a:pt x="546226" y="96570"/>
                  </a:lnTo>
                  <a:lnTo>
                    <a:pt x="513030" y="108641"/>
                  </a:lnTo>
                  <a:lnTo>
                    <a:pt x="459502" y="112933"/>
                  </a:lnTo>
                  <a:lnTo>
                    <a:pt x="464267" y="181069"/>
                  </a:lnTo>
                  <a:lnTo>
                    <a:pt x="437584" y="214265"/>
                  </a:lnTo>
                  <a:lnTo>
                    <a:pt x="416459" y="247461"/>
                  </a:lnTo>
                  <a:lnTo>
                    <a:pt x="392317" y="259533"/>
                  </a:lnTo>
                  <a:lnTo>
                    <a:pt x="353242" y="223486"/>
                  </a:lnTo>
                  <a:lnTo>
                    <a:pt x="356103" y="298764"/>
                  </a:lnTo>
                  <a:lnTo>
                    <a:pt x="334978" y="286693"/>
                  </a:lnTo>
                  <a:lnTo>
                    <a:pt x="316871" y="283675"/>
                  </a:lnTo>
                  <a:lnTo>
                    <a:pt x="277640" y="302586"/>
                  </a:lnTo>
                  <a:lnTo>
                    <a:pt x="262551" y="317039"/>
                  </a:lnTo>
                  <a:lnTo>
                    <a:pt x="229355" y="334978"/>
                  </a:lnTo>
                  <a:lnTo>
                    <a:pt x="211248" y="316871"/>
                  </a:lnTo>
                  <a:lnTo>
                    <a:pt x="196158" y="310836"/>
                  </a:lnTo>
                  <a:lnTo>
                    <a:pt x="132784" y="350067"/>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7" name="KS"/>
            <p:cNvSpPr/>
            <p:nvPr/>
          </p:nvSpPr>
          <p:spPr>
            <a:xfrm>
              <a:off x="3784058" y="3605102"/>
              <a:ext cx="1084350" cy="582636"/>
            </a:xfrm>
            <a:custGeom>
              <a:avLst/>
              <a:gdLst>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43755 w 1170915"/>
                <a:gd name="connsiteY6" fmla="*/ 168998 h 618653"/>
                <a:gd name="connsiteX7" fmla="*/ 1068309 w 1170915"/>
                <a:gd name="connsiteY7" fmla="*/ 93552 h 618653"/>
                <a:gd name="connsiteX8" fmla="*/ 1080380 w 1170915"/>
                <a:gd name="connsiteY8" fmla="*/ 45267 h 618653"/>
                <a:gd name="connsiteX9" fmla="*/ 1017006 w 1170915"/>
                <a:gd name="connsiteY9" fmla="*/ 0 h 618653"/>
                <a:gd name="connsiteX10" fmla="*/ 15089 w 1170915"/>
                <a:gd name="connsiteY10" fmla="*/ 21125 h 618653"/>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53288 w 1170915"/>
                <a:gd name="connsiteY6" fmla="*/ 168998 h 618653"/>
                <a:gd name="connsiteX7" fmla="*/ 1068309 w 1170915"/>
                <a:gd name="connsiteY7" fmla="*/ 93552 h 618653"/>
                <a:gd name="connsiteX8" fmla="*/ 1080380 w 1170915"/>
                <a:gd name="connsiteY8" fmla="*/ 45267 h 618653"/>
                <a:gd name="connsiteX9" fmla="*/ 1017006 w 1170915"/>
                <a:gd name="connsiteY9" fmla="*/ 0 h 618653"/>
                <a:gd name="connsiteX10" fmla="*/ 15089 w 1170915"/>
                <a:gd name="connsiteY10" fmla="*/ 21125 h 618653"/>
                <a:gd name="connsiteX0" fmla="*/ 15089 w 1170915"/>
                <a:gd name="connsiteY0" fmla="*/ 21125 h 618653"/>
                <a:gd name="connsiteX1" fmla="*/ 0 w 1170915"/>
                <a:gd name="connsiteY1" fmla="*/ 618653 h 618653"/>
                <a:gd name="connsiteX2" fmla="*/ 467763 w 1170915"/>
                <a:gd name="connsiteY2" fmla="*/ 615636 h 618653"/>
                <a:gd name="connsiteX3" fmla="*/ 636761 w 1170915"/>
                <a:gd name="connsiteY3" fmla="*/ 612618 h 618653"/>
                <a:gd name="connsiteX4" fmla="*/ 887240 w 1170915"/>
                <a:gd name="connsiteY4" fmla="*/ 588475 h 618653"/>
                <a:gd name="connsiteX5" fmla="*/ 1170915 w 1170915"/>
                <a:gd name="connsiteY5" fmla="*/ 561315 h 618653"/>
                <a:gd name="connsiteX6" fmla="*/ 1153288 w 1170915"/>
                <a:gd name="connsiteY6" fmla="*/ 168998 h 618653"/>
                <a:gd name="connsiteX7" fmla="*/ 1087505 w 1170915"/>
                <a:gd name="connsiteY7" fmla="*/ 98350 h 618653"/>
                <a:gd name="connsiteX8" fmla="*/ 1068309 w 1170915"/>
                <a:gd name="connsiteY8" fmla="*/ 93552 h 618653"/>
                <a:gd name="connsiteX9" fmla="*/ 1080380 w 1170915"/>
                <a:gd name="connsiteY9" fmla="*/ 45267 h 618653"/>
                <a:gd name="connsiteX10" fmla="*/ 1017006 w 1170915"/>
                <a:gd name="connsiteY10" fmla="*/ 0 h 618653"/>
                <a:gd name="connsiteX11" fmla="*/ 15089 w 1170915"/>
                <a:gd name="connsiteY11" fmla="*/ 21125 h 618653"/>
                <a:gd name="connsiteX0" fmla="*/ 15089 w 1170915"/>
                <a:gd name="connsiteY0" fmla="*/ 30643 h 628171"/>
                <a:gd name="connsiteX1" fmla="*/ 0 w 1170915"/>
                <a:gd name="connsiteY1" fmla="*/ 628171 h 628171"/>
                <a:gd name="connsiteX2" fmla="*/ 467763 w 1170915"/>
                <a:gd name="connsiteY2" fmla="*/ 625154 h 628171"/>
                <a:gd name="connsiteX3" fmla="*/ 636761 w 1170915"/>
                <a:gd name="connsiteY3" fmla="*/ 622136 h 628171"/>
                <a:gd name="connsiteX4" fmla="*/ 887240 w 1170915"/>
                <a:gd name="connsiteY4" fmla="*/ 597993 h 628171"/>
                <a:gd name="connsiteX5" fmla="*/ 1170915 w 1170915"/>
                <a:gd name="connsiteY5" fmla="*/ 570833 h 628171"/>
                <a:gd name="connsiteX6" fmla="*/ 1153288 w 1170915"/>
                <a:gd name="connsiteY6" fmla="*/ 178516 h 628171"/>
                <a:gd name="connsiteX7" fmla="*/ 1087505 w 1170915"/>
                <a:gd name="connsiteY7" fmla="*/ 107868 h 628171"/>
                <a:gd name="connsiteX8" fmla="*/ 1068309 w 1170915"/>
                <a:gd name="connsiteY8" fmla="*/ 103070 h 628171"/>
                <a:gd name="connsiteX9" fmla="*/ 1080380 w 1170915"/>
                <a:gd name="connsiteY9" fmla="*/ 54785 h 628171"/>
                <a:gd name="connsiteX10" fmla="*/ 1021773 w 1170915"/>
                <a:gd name="connsiteY10" fmla="*/ 0 h 628171"/>
                <a:gd name="connsiteX11" fmla="*/ 15089 w 1170915"/>
                <a:gd name="connsiteY11" fmla="*/ 30643 h 628171"/>
                <a:gd name="connsiteX0" fmla="*/ 15089 w 1170915"/>
                <a:gd name="connsiteY0" fmla="*/ 30643 h 628171"/>
                <a:gd name="connsiteX1" fmla="*/ 0 w 1170915"/>
                <a:gd name="connsiteY1" fmla="*/ 628171 h 628171"/>
                <a:gd name="connsiteX2" fmla="*/ 467763 w 1170915"/>
                <a:gd name="connsiteY2" fmla="*/ 625154 h 628171"/>
                <a:gd name="connsiteX3" fmla="*/ 636761 w 1170915"/>
                <a:gd name="connsiteY3" fmla="*/ 622136 h 628171"/>
                <a:gd name="connsiteX4" fmla="*/ 887240 w 1170915"/>
                <a:gd name="connsiteY4" fmla="*/ 597993 h 628171"/>
                <a:gd name="connsiteX5" fmla="*/ 1170915 w 1170915"/>
                <a:gd name="connsiteY5" fmla="*/ 570833 h 628171"/>
                <a:gd name="connsiteX6" fmla="*/ 1153288 w 1170915"/>
                <a:gd name="connsiteY6" fmla="*/ 178516 h 628171"/>
                <a:gd name="connsiteX7" fmla="*/ 1087505 w 1170915"/>
                <a:gd name="connsiteY7" fmla="*/ 107868 h 628171"/>
                <a:gd name="connsiteX8" fmla="*/ 1080380 w 1170915"/>
                <a:gd name="connsiteY8" fmla="*/ 54785 h 628171"/>
                <a:gd name="connsiteX9" fmla="*/ 1021773 w 1170915"/>
                <a:gd name="connsiteY9" fmla="*/ 0 h 628171"/>
                <a:gd name="connsiteX10" fmla="*/ 15089 w 1170915"/>
                <a:gd name="connsiteY10" fmla="*/ 30643 h 628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70915" h="628171">
                  <a:moveTo>
                    <a:pt x="15089" y="30643"/>
                  </a:moveTo>
                  <a:lnTo>
                    <a:pt x="0" y="628171"/>
                  </a:lnTo>
                  <a:lnTo>
                    <a:pt x="467763" y="625154"/>
                  </a:lnTo>
                  <a:lnTo>
                    <a:pt x="636761" y="622136"/>
                  </a:lnTo>
                  <a:lnTo>
                    <a:pt x="887240" y="597993"/>
                  </a:lnTo>
                  <a:lnTo>
                    <a:pt x="1170915" y="570833"/>
                  </a:lnTo>
                  <a:lnTo>
                    <a:pt x="1153288" y="178516"/>
                  </a:lnTo>
                  <a:cubicBezTo>
                    <a:pt x="1128183" y="154967"/>
                    <a:pt x="1112610" y="131417"/>
                    <a:pt x="1087505" y="107868"/>
                  </a:cubicBezTo>
                  <a:lnTo>
                    <a:pt x="1080380" y="54785"/>
                  </a:lnTo>
                  <a:lnTo>
                    <a:pt x="1021773" y="0"/>
                  </a:lnTo>
                  <a:lnTo>
                    <a:pt x="15089" y="30643"/>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78" name="IA"/>
            <p:cNvSpPr>
              <a:spLocks noChangeArrowheads="1"/>
            </p:cNvSpPr>
            <p:nvPr/>
          </p:nvSpPr>
          <p:spPr bwMode="auto">
            <a:xfrm rot="21163818">
              <a:off x="4528538" y="2966557"/>
              <a:ext cx="872482" cy="567923"/>
            </a:xfrm>
            <a:custGeom>
              <a:avLst/>
              <a:gdLst>
                <a:gd name="T0" fmla="*/ 2147483647 w 9500"/>
                <a:gd name="T1" fmla="*/ 2147483647 h 6521"/>
                <a:gd name="T2" fmla="*/ 2147483647 w 9500"/>
                <a:gd name="T3" fmla="*/ 2147483647 h 6521"/>
                <a:gd name="T4" fmla="*/ 2147483647 w 9500"/>
                <a:gd name="T5" fmla="*/ 2147483647 h 6521"/>
                <a:gd name="T6" fmla="*/ 2147483647 w 9500"/>
                <a:gd name="T7" fmla="*/ 2147483647 h 6521"/>
                <a:gd name="T8" fmla="*/ 2147483647 w 9500"/>
                <a:gd name="T9" fmla="*/ 2147483647 h 6521"/>
                <a:gd name="T10" fmla="*/ 2147483647 w 9500"/>
                <a:gd name="T11" fmla="*/ 2147483647 h 6521"/>
                <a:gd name="T12" fmla="*/ 2147483647 w 9500"/>
                <a:gd name="T13" fmla="*/ 2147483647 h 6521"/>
                <a:gd name="T14" fmla="*/ 2147483647 w 9500"/>
                <a:gd name="T15" fmla="*/ 2147483647 h 6521"/>
                <a:gd name="T16" fmla="*/ 2147483647 w 9500"/>
                <a:gd name="T17" fmla="*/ 2147483647 h 6521"/>
                <a:gd name="T18" fmla="*/ 2147483647 w 9500"/>
                <a:gd name="T19" fmla="*/ 2147483647 h 6521"/>
                <a:gd name="T20" fmla="*/ 2147483647 w 9500"/>
                <a:gd name="T21" fmla="*/ 2147483647 h 6521"/>
                <a:gd name="T22" fmla="*/ 2147483647 w 9500"/>
                <a:gd name="T23" fmla="*/ 2147483647 h 6521"/>
                <a:gd name="T24" fmla="*/ 2147483647 w 9500"/>
                <a:gd name="T25" fmla="*/ 2147483647 h 6521"/>
                <a:gd name="T26" fmla="*/ 2147483647 w 9500"/>
                <a:gd name="T27" fmla="*/ 2147483647 h 6521"/>
                <a:gd name="T28" fmla="*/ 2147483647 w 9500"/>
                <a:gd name="T29" fmla="*/ 2147483647 h 6521"/>
                <a:gd name="T30" fmla="*/ 2147483647 w 9500"/>
                <a:gd name="T31" fmla="*/ 2147483647 h 6521"/>
                <a:gd name="T32" fmla="*/ 2147483647 w 9500"/>
                <a:gd name="T33" fmla="*/ 2147483647 h 6521"/>
                <a:gd name="T34" fmla="*/ 2147483647 w 9500"/>
                <a:gd name="T35" fmla="*/ 2147483647 h 6521"/>
                <a:gd name="T36" fmla="*/ 2147483647 w 9500"/>
                <a:gd name="T37" fmla="*/ 2147483647 h 6521"/>
                <a:gd name="T38" fmla="*/ 2147483647 w 9500"/>
                <a:gd name="T39" fmla="*/ 2147483647 h 6521"/>
                <a:gd name="T40" fmla="*/ 2147483647 w 9500"/>
                <a:gd name="T41" fmla="*/ 2147483647 h 6521"/>
                <a:gd name="T42" fmla="*/ 2147483647 w 9500"/>
                <a:gd name="T43" fmla="*/ 2147483647 h 6521"/>
                <a:gd name="T44" fmla="*/ 2147483647 w 9500"/>
                <a:gd name="T45" fmla="*/ 2147483647 h 6521"/>
                <a:gd name="T46" fmla="*/ 2147483647 w 9500"/>
                <a:gd name="T47" fmla="*/ 2147483647 h 6521"/>
                <a:gd name="T48" fmla="*/ 2147483647 w 9500"/>
                <a:gd name="T49" fmla="*/ 2147483647 h 6521"/>
                <a:gd name="T50" fmla="*/ 2147483647 w 9500"/>
                <a:gd name="T51" fmla="*/ 2147483647 h 6521"/>
                <a:gd name="T52" fmla="*/ 2147483647 w 9500"/>
                <a:gd name="T53" fmla="*/ 2147483647 h 6521"/>
                <a:gd name="T54" fmla="*/ 2147483647 w 9500"/>
                <a:gd name="T55" fmla="*/ 2147483647 h 6521"/>
                <a:gd name="T56" fmla="*/ 2147483647 w 9500"/>
                <a:gd name="T57" fmla="*/ 2147483647 h 6521"/>
                <a:gd name="T58" fmla="*/ 2147483647 w 9500"/>
                <a:gd name="T59" fmla="*/ 2147483647 h 6521"/>
                <a:gd name="T60" fmla="*/ 0 w 9500"/>
                <a:gd name="T61" fmla="*/ 2147483647 h 6521"/>
                <a:gd name="T62" fmla="*/ 2147483647 w 9500"/>
                <a:gd name="T63" fmla="*/ 2147483647 h 6521"/>
                <a:gd name="T64" fmla="*/ 2147483647 w 9500"/>
                <a:gd name="T65" fmla="*/ 2147483647 h 6521"/>
                <a:gd name="T66" fmla="*/ 2147483647 w 9500"/>
                <a:gd name="T67" fmla="*/ 2147483647 h 652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connsiteX0" fmla="*/ 257 w 9999"/>
                <a:gd name="connsiteY0" fmla="*/ 0 h 9998"/>
                <a:gd name="connsiteX1" fmla="*/ 8447 w 9999"/>
                <a:gd name="connsiteY1" fmla="*/ 90 h 9998"/>
                <a:gd name="connsiteX2" fmla="*/ 8352 w 9999"/>
                <a:gd name="connsiteY2" fmla="*/ 561 h 9998"/>
                <a:gd name="connsiteX3" fmla="*/ 8681 w 9999"/>
                <a:gd name="connsiteY3" fmla="*/ 969 h 9998"/>
                <a:gd name="connsiteX4" fmla="*/ 8425 w 9999"/>
                <a:gd name="connsiteY4" fmla="*/ 1225 h 9998"/>
                <a:gd name="connsiteX5" fmla="*/ 8425 w 9999"/>
                <a:gd name="connsiteY5" fmla="*/ 1938 h 9998"/>
                <a:gd name="connsiteX6" fmla="*/ 8536 w 9999"/>
                <a:gd name="connsiteY6" fmla="*/ 2194 h 9998"/>
                <a:gd name="connsiteX7" fmla="*/ 8571 w 9999"/>
                <a:gd name="connsiteY7" fmla="*/ 2501 h 9998"/>
                <a:gd name="connsiteX8" fmla="*/ 8975 w 9999"/>
                <a:gd name="connsiteY8" fmla="*/ 3010 h 9998"/>
                <a:gd name="connsiteX9" fmla="*/ 9232 w 9999"/>
                <a:gd name="connsiteY9" fmla="*/ 3519 h 9998"/>
                <a:gd name="connsiteX10" fmla="*/ 9560 w 9999"/>
                <a:gd name="connsiteY10" fmla="*/ 3929 h 9998"/>
                <a:gd name="connsiteX11" fmla="*/ 9742 w 9999"/>
                <a:gd name="connsiteY11" fmla="*/ 4285 h 9998"/>
                <a:gd name="connsiteX12" fmla="*/ 9889 w 9999"/>
                <a:gd name="connsiteY12" fmla="*/ 4541 h 9998"/>
                <a:gd name="connsiteX13" fmla="*/ 9999 w 9999"/>
                <a:gd name="connsiteY13" fmla="*/ 5306 h 9998"/>
                <a:gd name="connsiteX14" fmla="*/ 9780 w 9999"/>
                <a:gd name="connsiteY14" fmla="*/ 5764 h 9998"/>
                <a:gd name="connsiteX15" fmla="*/ 9669 w 9999"/>
                <a:gd name="connsiteY15" fmla="*/ 6021 h 9998"/>
                <a:gd name="connsiteX16" fmla="*/ 9669 w 9999"/>
                <a:gd name="connsiteY16" fmla="*/ 6479 h 9998"/>
                <a:gd name="connsiteX17" fmla="*/ 9232 w 9999"/>
                <a:gd name="connsiteY17" fmla="*/ 6427 h 9998"/>
                <a:gd name="connsiteX18" fmla="*/ 8901 w 9999"/>
                <a:gd name="connsiteY18" fmla="*/ 6683 h 9998"/>
                <a:gd name="connsiteX19" fmla="*/ 8755 w 9999"/>
                <a:gd name="connsiteY19" fmla="*/ 6887 h 9998"/>
                <a:gd name="connsiteX20" fmla="*/ 8571 w 9999"/>
                <a:gd name="connsiteY20" fmla="*/ 7295 h 9998"/>
                <a:gd name="connsiteX21" fmla="*/ 8608 w 9999"/>
                <a:gd name="connsiteY21" fmla="*/ 7654 h 9998"/>
                <a:gd name="connsiteX22" fmla="*/ 8792 w 9999"/>
                <a:gd name="connsiteY22" fmla="*/ 8264 h 9998"/>
                <a:gd name="connsiteX23" fmla="*/ 8536 w 9999"/>
                <a:gd name="connsiteY23" fmla="*/ 8623 h 9998"/>
                <a:gd name="connsiteX24" fmla="*/ 8536 w 9999"/>
                <a:gd name="connsiteY24" fmla="*/ 9031 h 9998"/>
                <a:gd name="connsiteX25" fmla="*/ 8536 w 9999"/>
                <a:gd name="connsiteY25" fmla="*/ 9285 h 9998"/>
                <a:gd name="connsiteX26" fmla="*/ 8169 w 9999"/>
                <a:gd name="connsiteY26" fmla="*/ 9437 h 9998"/>
                <a:gd name="connsiteX27" fmla="*/ 8096 w 9999"/>
                <a:gd name="connsiteY27" fmla="*/ 9692 h 9998"/>
                <a:gd name="connsiteX28" fmla="*/ 8133 w 9999"/>
                <a:gd name="connsiteY28" fmla="*/ 9948 h 9998"/>
                <a:gd name="connsiteX29" fmla="*/ 8022 w 9999"/>
                <a:gd name="connsiteY29" fmla="*/ 9998 h 9998"/>
                <a:gd name="connsiteX30" fmla="*/ 7765 w 9999"/>
                <a:gd name="connsiteY30" fmla="*/ 9641 h 9998"/>
                <a:gd name="connsiteX31" fmla="*/ 7545 w 9999"/>
                <a:gd name="connsiteY31" fmla="*/ 9540 h 9998"/>
                <a:gd name="connsiteX32" fmla="*/ 7399 w 9999"/>
                <a:gd name="connsiteY32" fmla="*/ 9437 h 9998"/>
                <a:gd name="connsiteX33" fmla="*/ 1502 w 9999"/>
                <a:gd name="connsiteY33" fmla="*/ 9641 h 9998"/>
                <a:gd name="connsiteX34" fmla="*/ 1428 w 9999"/>
                <a:gd name="connsiteY34" fmla="*/ 9183 h 9998"/>
                <a:gd name="connsiteX35" fmla="*/ 1428 w 9999"/>
                <a:gd name="connsiteY35" fmla="*/ 9083 h 9998"/>
                <a:gd name="connsiteX36" fmla="*/ 1428 w 9999"/>
                <a:gd name="connsiteY36" fmla="*/ 8724 h 9998"/>
                <a:gd name="connsiteX37" fmla="*/ 1466 w 9999"/>
                <a:gd name="connsiteY37" fmla="*/ 8419 h 9998"/>
                <a:gd name="connsiteX38" fmla="*/ 1392 w 9999"/>
                <a:gd name="connsiteY38" fmla="*/ 7959 h 9998"/>
                <a:gd name="connsiteX39" fmla="*/ 1246 w 9999"/>
                <a:gd name="connsiteY39" fmla="*/ 7396 h 9998"/>
                <a:gd name="connsiteX40" fmla="*/ 1173 w 9999"/>
                <a:gd name="connsiteY40" fmla="*/ 6990 h 9998"/>
                <a:gd name="connsiteX41" fmla="*/ 1356 w 9999"/>
                <a:gd name="connsiteY41" fmla="*/ 6683 h 9998"/>
                <a:gd name="connsiteX42" fmla="*/ 1062 w 9999"/>
                <a:gd name="connsiteY42" fmla="*/ 6225 h 9998"/>
                <a:gd name="connsiteX43" fmla="*/ 1062 w 9999"/>
                <a:gd name="connsiteY43" fmla="*/ 6123 h 9998"/>
                <a:gd name="connsiteX44" fmla="*/ 1100 w 9999"/>
                <a:gd name="connsiteY44" fmla="*/ 5613 h 9998"/>
                <a:gd name="connsiteX45" fmla="*/ 953 w 9999"/>
                <a:gd name="connsiteY45" fmla="*/ 5203 h 9998"/>
                <a:gd name="connsiteX46" fmla="*/ 696 w 9999"/>
                <a:gd name="connsiteY46" fmla="*/ 4387 h 9998"/>
                <a:gd name="connsiteX47" fmla="*/ 623 w 9999"/>
                <a:gd name="connsiteY47" fmla="*/ 3775 h 9998"/>
                <a:gd name="connsiteX48" fmla="*/ 623 w 9999"/>
                <a:gd name="connsiteY48" fmla="*/ 3366 h 9998"/>
                <a:gd name="connsiteX49" fmla="*/ 0 w 9999"/>
                <a:gd name="connsiteY49" fmla="*/ 2552 h 9998"/>
                <a:gd name="connsiteX50" fmla="*/ 477 w 9999"/>
                <a:gd name="connsiteY50" fmla="*/ 1990 h 9998"/>
                <a:gd name="connsiteX51" fmla="*/ 477 w 9999"/>
                <a:gd name="connsiteY51" fmla="*/ 1736 h 9998"/>
                <a:gd name="connsiteX52" fmla="*/ 477 w 9999"/>
                <a:gd name="connsiteY52" fmla="*/ 969 h 9998"/>
                <a:gd name="connsiteX53" fmla="*/ 147 w 9999"/>
                <a:gd name="connsiteY53" fmla="*/ 459 h 9998"/>
                <a:gd name="connsiteX54" fmla="*/ 257 w 9999"/>
                <a:gd name="connsiteY54" fmla="*/ 0 h 9998"/>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233 w 10000"/>
                <a:gd name="connsiteY9" fmla="*/ 3520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537 w 10000"/>
                <a:gd name="connsiteY25" fmla="*/ 9287 h 10000"/>
                <a:gd name="connsiteX26" fmla="*/ 8170 w 10000"/>
                <a:gd name="connsiteY26" fmla="*/ 9439 h 10000"/>
                <a:gd name="connsiteX27" fmla="*/ 8097 w 10000"/>
                <a:gd name="connsiteY27" fmla="*/ 9694 h 10000"/>
                <a:gd name="connsiteX28" fmla="*/ 8134 w 10000"/>
                <a:gd name="connsiteY28" fmla="*/ 9950 h 10000"/>
                <a:gd name="connsiteX29" fmla="*/ 8023 w 10000"/>
                <a:gd name="connsiteY29" fmla="*/ 10000 h 10000"/>
                <a:gd name="connsiteX30" fmla="*/ 7766 w 10000"/>
                <a:gd name="connsiteY30" fmla="*/ 9643 h 10000"/>
                <a:gd name="connsiteX31" fmla="*/ 7546 w 10000"/>
                <a:gd name="connsiteY31" fmla="*/ 9542 h 10000"/>
                <a:gd name="connsiteX32" fmla="*/ 7400 w 10000"/>
                <a:gd name="connsiteY32" fmla="*/ 9439 h 10000"/>
                <a:gd name="connsiteX33" fmla="*/ 1502 w 10000"/>
                <a:gd name="connsiteY33" fmla="*/ 9643 h 10000"/>
                <a:gd name="connsiteX34" fmla="*/ 1428 w 10000"/>
                <a:gd name="connsiteY34" fmla="*/ 9185 h 10000"/>
                <a:gd name="connsiteX35" fmla="*/ 1428 w 10000"/>
                <a:gd name="connsiteY35" fmla="*/ 9085 h 10000"/>
                <a:gd name="connsiteX36" fmla="*/ 1428 w 10000"/>
                <a:gd name="connsiteY36" fmla="*/ 8726 h 10000"/>
                <a:gd name="connsiteX37" fmla="*/ 1466 w 10000"/>
                <a:gd name="connsiteY37" fmla="*/ 8421 h 10000"/>
                <a:gd name="connsiteX38" fmla="*/ 1392 w 10000"/>
                <a:gd name="connsiteY38" fmla="*/ 7961 h 10000"/>
                <a:gd name="connsiteX39" fmla="*/ 1246 w 10000"/>
                <a:gd name="connsiteY39" fmla="*/ 7397 h 10000"/>
                <a:gd name="connsiteX40" fmla="*/ 1173 w 10000"/>
                <a:gd name="connsiteY40" fmla="*/ 6991 h 10000"/>
                <a:gd name="connsiteX41" fmla="*/ 1356 w 10000"/>
                <a:gd name="connsiteY41" fmla="*/ 6684 h 10000"/>
                <a:gd name="connsiteX42" fmla="*/ 1062 w 10000"/>
                <a:gd name="connsiteY42" fmla="*/ 6226 h 10000"/>
                <a:gd name="connsiteX43" fmla="*/ 1062 w 10000"/>
                <a:gd name="connsiteY43" fmla="*/ 6124 h 10000"/>
                <a:gd name="connsiteX44" fmla="*/ 1100 w 10000"/>
                <a:gd name="connsiteY44" fmla="*/ 5614 h 10000"/>
                <a:gd name="connsiteX45" fmla="*/ 953 w 10000"/>
                <a:gd name="connsiteY45" fmla="*/ 5204 h 10000"/>
                <a:gd name="connsiteX46" fmla="*/ 696 w 10000"/>
                <a:gd name="connsiteY46" fmla="*/ 4388 h 10000"/>
                <a:gd name="connsiteX47" fmla="*/ 623 w 10000"/>
                <a:gd name="connsiteY47" fmla="*/ 3776 h 10000"/>
                <a:gd name="connsiteX48" fmla="*/ 623 w 10000"/>
                <a:gd name="connsiteY48" fmla="*/ 3367 h 10000"/>
                <a:gd name="connsiteX49" fmla="*/ 0 w 10000"/>
                <a:gd name="connsiteY49" fmla="*/ 2553 h 10000"/>
                <a:gd name="connsiteX50" fmla="*/ 477 w 10000"/>
                <a:gd name="connsiteY50" fmla="*/ 1990 h 10000"/>
                <a:gd name="connsiteX51" fmla="*/ 477 w 10000"/>
                <a:gd name="connsiteY51" fmla="*/ 1736 h 10000"/>
                <a:gd name="connsiteX52" fmla="*/ 477 w 10000"/>
                <a:gd name="connsiteY52" fmla="*/ 969 h 10000"/>
                <a:gd name="connsiteX53" fmla="*/ 147 w 10000"/>
                <a:gd name="connsiteY53" fmla="*/ 459 h 10000"/>
                <a:gd name="connsiteX54" fmla="*/ 257 w 10000"/>
                <a:gd name="connsiteY54"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537 w 10000"/>
                <a:gd name="connsiteY25" fmla="*/ 9287 h 10000"/>
                <a:gd name="connsiteX26" fmla="*/ 8170 w 10000"/>
                <a:gd name="connsiteY26" fmla="*/ 9439 h 10000"/>
                <a:gd name="connsiteX27" fmla="*/ 8097 w 10000"/>
                <a:gd name="connsiteY27" fmla="*/ 9694 h 10000"/>
                <a:gd name="connsiteX28" fmla="*/ 8134 w 10000"/>
                <a:gd name="connsiteY28" fmla="*/ 9950 h 10000"/>
                <a:gd name="connsiteX29" fmla="*/ 8023 w 10000"/>
                <a:gd name="connsiteY29" fmla="*/ 10000 h 10000"/>
                <a:gd name="connsiteX30" fmla="*/ 7766 w 10000"/>
                <a:gd name="connsiteY30" fmla="*/ 9643 h 10000"/>
                <a:gd name="connsiteX31" fmla="*/ 7546 w 10000"/>
                <a:gd name="connsiteY31" fmla="*/ 9542 h 10000"/>
                <a:gd name="connsiteX32" fmla="*/ 7400 w 10000"/>
                <a:gd name="connsiteY32" fmla="*/ 9439 h 10000"/>
                <a:gd name="connsiteX33" fmla="*/ 1502 w 10000"/>
                <a:gd name="connsiteY33" fmla="*/ 9643 h 10000"/>
                <a:gd name="connsiteX34" fmla="*/ 1428 w 10000"/>
                <a:gd name="connsiteY34" fmla="*/ 9185 h 10000"/>
                <a:gd name="connsiteX35" fmla="*/ 1428 w 10000"/>
                <a:gd name="connsiteY35" fmla="*/ 9085 h 10000"/>
                <a:gd name="connsiteX36" fmla="*/ 1428 w 10000"/>
                <a:gd name="connsiteY36" fmla="*/ 8726 h 10000"/>
                <a:gd name="connsiteX37" fmla="*/ 1466 w 10000"/>
                <a:gd name="connsiteY37" fmla="*/ 8421 h 10000"/>
                <a:gd name="connsiteX38" fmla="*/ 1392 w 10000"/>
                <a:gd name="connsiteY38" fmla="*/ 7961 h 10000"/>
                <a:gd name="connsiteX39" fmla="*/ 1246 w 10000"/>
                <a:gd name="connsiteY39" fmla="*/ 7397 h 10000"/>
                <a:gd name="connsiteX40" fmla="*/ 1173 w 10000"/>
                <a:gd name="connsiteY40" fmla="*/ 6991 h 10000"/>
                <a:gd name="connsiteX41" fmla="*/ 1356 w 10000"/>
                <a:gd name="connsiteY41" fmla="*/ 6684 h 10000"/>
                <a:gd name="connsiteX42" fmla="*/ 1062 w 10000"/>
                <a:gd name="connsiteY42" fmla="*/ 6226 h 10000"/>
                <a:gd name="connsiteX43" fmla="*/ 1062 w 10000"/>
                <a:gd name="connsiteY43" fmla="*/ 6124 h 10000"/>
                <a:gd name="connsiteX44" fmla="*/ 1100 w 10000"/>
                <a:gd name="connsiteY44" fmla="*/ 5614 h 10000"/>
                <a:gd name="connsiteX45" fmla="*/ 953 w 10000"/>
                <a:gd name="connsiteY45" fmla="*/ 5204 h 10000"/>
                <a:gd name="connsiteX46" fmla="*/ 696 w 10000"/>
                <a:gd name="connsiteY46" fmla="*/ 4388 h 10000"/>
                <a:gd name="connsiteX47" fmla="*/ 623 w 10000"/>
                <a:gd name="connsiteY47" fmla="*/ 3776 h 10000"/>
                <a:gd name="connsiteX48" fmla="*/ 623 w 10000"/>
                <a:gd name="connsiteY48" fmla="*/ 3367 h 10000"/>
                <a:gd name="connsiteX49" fmla="*/ 0 w 10000"/>
                <a:gd name="connsiteY49" fmla="*/ 2553 h 10000"/>
                <a:gd name="connsiteX50" fmla="*/ 477 w 10000"/>
                <a:gd name="connsiteY50" fmla="*/ 1990 h 10000"/>
                <a:gd name="connsiteX51" fmla="*/ 477 w 10000"/>
                <a:gd name="connsiteY51" fmla="*/ 1736 h 10000"/>
                <a:gd name="connsiteX52" fmla="*/ 477 w 10000"/>
                <a:gd name="connsiteY52" fmla="*/ 969 h 10000"/>
                <a:gd name="connsiteX53" fmla="*/ 147 w 10000"/>
                <a:gd name="connsiteY53" fmla="*/ 459 h 10000"/>
                <a:gd name="connsiteX54" fmla="*/ 257 w 10000"/>
                <a:gd name="connsiteY54"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537 w 10000"/>
                <a:gd name="connsiteY24" fmla="*/ 9033 h 10000"/>
                <a:gd name="connsiteX25" fmla="*/ 8170 w 10000"/>
                <a:gd name="connsiteY25" fmla="*/ 9439 h 10000"/>
                <a:gd name="connsiteX26" fmla="*/ 8097 w 10000"/>
                <a:gd name="connsiteY26" fmla="*/ 9694 h 10000"/>
                <a:gd name="connsiteX27" fmla="*/ 8134 w 10000"/>
                <a:gd name="connsiteY27" fmla="*/ 9950 h 10000"/>
                <a:gd name="connsiteX28" fmla="*/ 8023 w 10000"/>
                <a:gd name="connsiteY28" fmla="*/ 10000 h 10000"/>
                <a:gd name="connsiteX29" fmla="*/ 7766 w 10000"/>
                <a:gd name="connsiteY29" fmla="*/ 9643 h 10000"/>
                <a:gd name="connsiteX30" fmla="*/ 7546 w 10000"/>
                <a:gd name="connsiteY30" fmla="*/ 9542 h 10000"/>
                <a:gd name="connsiteX31" fmla="*/ 7400 w 10000"/>
                <a:gd name="connsiteY31" fmla="*/ 9439 h 10000"/>
                <a:gd name="connsiteX32" fmla="*/ 1502 w 10000"/>
                <a:gd name="connsiteY32" fmla="*/ 9643 h 10000"/>
                <a:gd name="connsiteX33" fmla="*/ 1428 w 10000"/>
                <a:gd name="connsiteY33" fmla="*/ 9185 h 10000"/>
                <a:gd name="connsiteX34" fmla="*/ 1428 w 10000"/>
                <a:gd name="connsiteY34" fmla="*/ 9085 h 10000"/>
                <a:gd name="connsiteX35" fmla="*/ 1428 w 10000"/>
                <a:gd name="connsiteY35" fmla="*/ 8726 h 10000"/>
                <a:gd name="connsiteX36" fmla="*/ 1466 w 10000"/>
                <a:gd name="connsiteY36" fmla="*/ 8421 h 10000"/>
                <a:gd name="connsiteX37" fmla="*/ 1392 w 10000"/>
                <a:gd name="connsiteY37" fmla="*/ 7961 h 10000"/>
                <a:gd name="connsiteX38" fmla="*/ 1246 w 10000"/>
                <a:gd name="connsiteY38" fmla="*/ 7397 h 10000"/>
                <a:gd name="connsiteX39" fmla="*/ 1173 w 10000"/>
                <a:gd name="connsiteY39" fmla="*/ 6991 h 10000"/>
                <a:gd name="connsiteX40" fmla="*/ 1356 w 10000"/>
                <a:gd name="connsiteY40" fmla="*/ 6684 h 10000"/>
                <a:gd name="connsiteX41" fmla="*/ 1062 w 10000"/>
                <a:gd name="connsiteY41" fmla="*/ 6226 h 10000"/>
                <a:gd name="connsiteX42" fmla="*/ 1062 w 10000"/>
                <a:gd name="connsiteY42" fmla="*/ 6124 h 10000"/>
                <a:gd name="connsiteX43" fmla="*/ 1100 w 10000"/>
                <a:gd name="connsiteY43" fmla="*/ 5614 h 10000"/>
                <a:gd name="connsiteX44" fmla="*/ 953 w 10000"/>
                <a:gd name="connsiteY44" fmla="*/ 5204 h 10000"/>
                <a:gd name="connsiteX45" fmla="*/ 696 w 10000"/>
                <a:gd name="connsiteY45" fmla="*/ 4388 h 10000"/>
                <a:gd name="connsiteX46" fmla="*/ 623 w 10000"/>
                <a:gd name="connsiteY46" fmla="*/ 3776 h 10000"/>
                <a:gd name="connsiteX47" fmla="*/ 623 w 10000"/>
                <a:gd name="connsiteY47" fmla="*/ 3367 h 10000"/>
                <a:gd name="connsiteX48" fmla="*/ 0 w 10000"/>
                <a:gd name="connsiteY48" fmla="*/ 2553 h 10000"/>
                <a:gd name="connsiteX49" fmla="*/ 477 w 10000"/>
                <a:gd name="connsiteY49" fmla="*/ 1990 h 10000"/>
                <a:gd name="connsiteX50" fmla="*/ 477 w 10000"/>
                <a:gd name="connsiteY50" fmla="*/ 1736 h 10000"/>
                <a:gd name="connsiteX51" fmla="*/ 477 w 10000"/>
                <a:gd name="connsiteY51" fmla="*/ 969 h 10000"/>
                <a:gd name="connsiteX52" fmla="*/ 147 w 10000"/>
                <a:gd name="connsiteY52" fmla="*/ 459 h 10000"/>
                <a:gd name="connsiteX53" fmla="*/ 257 w 10000"/>
                <a:gd name="connsiteY53" fmla="*/ 0 h 10000"/>
                <a:gd name="connsiteX0" fmla="*/ 257 w 10000"/>
                <a:gd name="connsiteY0" fmla="*/ 0 h 10000"/>
                <a:gd name="connsiteX1" fmla="*/ 8448 w 10000"/>
                <a:gd name="connsiteY1" fmla="*/ 90 h 10000"/>
                <a:gd name="connsiteX2" fmla="*/ 8353 w 10000"/>
                <a:gd name="connsiteY2" fmla="*/ 561 h 10000"/>
                <a:gd name="connsiteX3" fmla="*/ 8682 w 10000"/>
                <a:gd name="connsiteY3" fmla="*/ 969 h 10000"/>
                <a:gd name="connsiteX4" fmla="*/ 8631 w 10000"/>
                <a:gd name="connsiteY4" fmla="*/ 1264 h 10000"/>
                <a:gd name="connsiteX5" fmla="*/ 8426 w 10000"/>
                <a:gd name="connsiteY5" fmla="*/ 1938 h 10000"/>
                <a:gd name="connsiteX6" fmla="*/ 8537 w 10000"/>
                <a:gd name="connsiteY6" fmla="*/ 2194 h 10000"/>
                <a:gd name="connsiteX7" fmla="*/ 8572 w 10000"/>
                <a:gd name="connsiteY7" fmla="*/ 2502 h 10000"/>
                <a:gd name="connsiteX8" fmla="*/ 8976 w 10000"/>
                <a:gd name="connsiteY8" fmla="*/ 3011 h 10000"/>
                <a:gd name="connsiteX9" fmla="*/ 9458 w 10000"/>
                <a:gd name="connsiteY9" fmla="*/ 3329 h 10000"/>
                <a:gd name="connsiteX10" fmla="*/ 9561 w 10000"/>
                <a:gd name="connsiteY10" fmla="*/ 3930 h 10000"/>
                <a:gd name="connsiteX11" fmla="*/ 9743 w 10000"/>
                <a:gd name="connsiteY11" fmla="*/ 4286 h 10000"/>
                <a:gd name="connsiteX12" fmla="*/ 9890 w 10000"/>
                <a:gd name="connsiteY12" fmla="*/ 4542 h 10000"/>
                <a:gd name="connsiteX13" fmla="*/ 10000 w 10000"/>
                <a:gd name="connsiteY13" fmla="*/ 5307 h 10000"/>
                <a:gd name="connsiteX14" fmla="*/ 9781 w 10000"/>
                <a:gd name="connsiteY14" fmla="*/ 5765 h 10000"/>
                <a:gd name="connsiteX15" fmla="*/ 9670 w 10000"/>
                <a:gd name="connsiteY15" fmla="*/ 6022 h 10000"/>
                <a:gd name="connsiteX16" fmla="*/ 9670 w 10000"/>
                <a:gd name="connsiteY16" fmla="*/ 6480 h 10000"/>
                <a:gd name="connsiteX17" fmla="*/ 9233 w 10000"/>
                <a:gd name="connsiteY17" fmla="*/ 6428 h 10000"/>
                <a:gd name="connsiteX18" fmla="*/ 8902 w 10000"/>
                <a:gd name="connsiteY18" fmla="*/ 6684 h 10000"/>
                <a:gd name="connsiteX19" fmla="*/ 8756 w 10000"/>
                <a:gd name="connsiteY19" fmla="*/ 6888 h 10000"/>
                <a:gd name="connsiteX20" fmla="*/ 8572 w 10000"/>
                <a:gd name="connsiteY20" fmla="*/ 7296 h 10000"/>
                <a:gd name="connsiteX21" fmla="*/ 8609 w 10000"/>
                <a:gd name="connsiteY21" fmla="*/ 7656 h 10000"/>
                <a:gd name="connsiteX22" fmla="*/ 8793 w 10000"/>
                <a:gd name="connsiteY22" fmla="*/ 8266 h 10000"/>
                <a:gd name="connsiteX23" fmla="*/ 8537 w 10000"/>
                <a:gd name="connsiteY23" fmla="*/ 8625 h 10000"/>
                <a:gd name="connsiteX24" fmla="*/ 8170 w 10000"/>
                <a:gd name="connsiteY24" fmla="*/ 9439 h 10000"/>
                <a:gd name="connsiteX25" fmla="*/ 8097 w 10000"/>
                <a:gd name="connsiteY25" fmla="*/ 9694 h 10000"/>
                <a:gd name="connsiteX26" fmla="*/ 8134 w 10000"/>
                <a:gd name="connsiteY26" fmla="*/ 9950 h 10000"/>
                <a:gd name="connsiteX27" fmla="*/ 8023 w 10000"/>
                <a:gd name="connsiteY27" fmla="*/ 10000 h 10000"/>
                <a:gd name="connsiteX28" fmla="*/ 7766 w 10000"/>
                <a:gd name="connsiteY28" fmla="*/ 9643 h 10000"/>
                <a:gd name="connsiteX29" fmla="*/ 7546 w 10000"/>
                <a:gd name="connsiteY29" fmla="*/ 9542 h 10000"/>
                <a:gd name="connsiteX30" fmla="*/ 7400 w 10000"/>
                <a:gd name="connsiteY30" fmla="*/ 9439 h 10000"/>
                <a:gd name="connsiteX31" fmla="*/ 1502 w 10000"/>
                <a:gd name="connsiteY31" fmla="*/ 9643 h 10000"/>
                <a:gd name="connsiteX32" fmla="*/ 1428 w 10000"/>
                <a:gd name="connsiteY32" fmla="*/ 9185 h 10000"/>
                <a:gd name="connsiteX33" fmla="*/ 1428 w 10000"/>
                <a:gd name="connsiteY33" fmla="*/ 9085 h 10000"/>
                <a:gd name="connsiteX34" fmla="*/ 1428 w 10000"/>
                <a:gd name="connsiteY34" fmla="*/ 8726 h 10000"/>
                <a:gd name="connsiteX35" fmla="*/ 1466 w 10000"/>
                <a:gd name="connsiteY35" fmla="*/ 8421 h 10000"/>
                <a:gd name="connsiteX36" fmla="*/ 1392 w 10000"/>
                <a:gd name="connsiteY36" fmla="*/ 7961 h 10000"/>
                <a:gd name="connsiteX37" fmla="*/ 1246 w 10000"/>
                <a:gd name="connsiteY37" fmla="*/ 7397 h 10000"/>
                <a:gd name="connsiteX38" fmla="*/ 1173 w 10000"/>
                <a:gd name="connsiteY38" fmla="*/ 6991 h 10000"/>
                <a:gd name="connsiteX39" fmla="*/ 1356 w 10000"/>
                <a:gd name="connsiteY39" fmla="*/ 6684 h 10000"/>
                <a:gd name="connsiteX40" fmla="*/ 1062 w 10000"/>
                <a:gd name="connsiteY40" fmla="*/ 6226 h 10000"/>
                <a:gd name="connsiteX41" fmla="*/ 1062 w 10000"/>
                <a:gd name="connsiteY41" fmla="*/ 6124 h 10000"/>
                <a:gd name="connsiteX42" fmla="*/ 1100 w 10000"/>
                <a:gd name="connsiteY42" fmla="*/ 5614 h 10000"/>
                <a:gd name="connsiteX43" fmla="*/ 953 w 10000"/>
                <a:gd name="connsiteY43" fmla="*/ 5204 h 10000"/>
                <a:gd name="connsiteX44" fmla="*/ 696 w 10000"/>
                <a:gd name="connsiteY44" fmla="*/ 4388 h 10000"/>
                <a:gd name="connsiteX45" fmla="*/ 623 w 10000"/>
                <a:gd name="connsiteY45" fmla="*/ 3776 h 10000"/>
                <a:gd name="connsiteX46" fmla="*/ 623 w 10000"/>
                <a:gd name="connsiteY46" fmla="*/ 3367 h 10000"/>
                <a:gd name="connsiteX47" fmla="*/ 0 w 10000"/>
                <a:gd name="connsiteY47" fmla="*/ 2553 h 10000"/>
                <a:gd name="connsiteX48" fmla="*/ 477 w 10000"/>
                <a:gd name="connsiteY48" fmla="*/ 1990 h 10000"/>
                <a:gd name="connsiteX49" fmla="*/ 477 w 10000"/>
                <a:gd name="connsiteY49" fmla="*/ 1736 h 10000"/>
                <a:gd name="connsiteX50" fmla="*/ 477 w 10000"/>
                <a:gd name="connsiteY50" fmla="*/ 969 h 10000"/>
                <a:gd name="connsiteX51" fmla="*/ 147 w 10000"/>
                <a:gd name="connsiteY51" fmla="*/ 459 h 10000"/>
                <a:gd name="connsiteX52" fmla="*/ 257 w 10000"/>
                <a:gd name="connsiteY52" fmla="*/ 0 h 10000"/>
                <a:gd name="connsiteX0" fmla="*/ 257 w 10000"/>
                <a:gd name="connsiteY0" fmla="*/ 0 h 9950"/>
                <a:gd name="connsiteX1" fmla="*/ 8448 w 10000"/>
                <a:gd name="connsiteY1" fmla="*/ 90 h 9950"/>
                <a:gd name="connsiteX2" fmla="*/ 8353 w 10000"/>
                <a:gd name="connsiteY2" fmla="*/ 561 h 9950"/>
                <a:gd name="connsiteX3" fmla="*/ 8682 w 10000"/>
                <a:gd name="connsiteY3" fmla="*/ 969 h 9950"/>
                <a:gd name="connsiteX4" fmla="*/ 8631 w 10000"/>
                <a:gd name="connsiteY4" fmla="*/ 1264 h 9950"/>
                <a:gd name="connsiteX5" fmla="*/ 8426 w 10000"/>
                <a:gd name="connsiteY5" fmla="*/ 1938 h 9950"/>
                <a:gd name="connsiteX6" fmla="*/ 8537 w 10000"/>
                <a:gd name="connsiteY6" fmla="*/ 2194 h 9950"/>
                <a:gd name="connsiteX7" fmla="*/ 8572 w 10000"/>
                <a:gd name="connsiteY7" fmla="*/ 2502 h 9950"/>
                <a:gd name="connsiteX8" fmla="*/ 8976 w 10000"/>
                <a:gd name="connsiteY8" fmla="*/ 3011 h 9950"/>
                <a:gd name="connsiteX9" fmla="*/ 9458 w 10000"/>
                <a:gd name="connsiteY9" fmla="*/ 3329 h 9950"/>
                <a:gd name="connsiteX10" fmla="*/ 9561 w 10000"/>
                <a:gd name="connsiteY10" fmla="*/ 3930 h 9950"/>
                <a:gd name="connsiteX11" fmla="*/ 9743 w 10000"/>
                <a:gd name="connsiteY11" fmla="*/ 4286 h 9950"/>
                <a:gd name="connsiteX12" fmla="*/ 9890 w 10000"/>
                <a:gd name="connsiteY12" fmla="*/ 4542 h 9950"/>
                <a:gd name="connsiteX13" fmla="*/ 10000 w 10000"/>
                <a:gd name="connsiteY13" fmla="*/ 5307 h 9950"/>
                <a:gd name="connsiteX14" fmla="*/ 9781 w 10000"/>
                <a:gd name="connsiteY14" fmla="*/ 5765 h 9950"/>
                <a:gd name="connsiteX15" fmla="*/ 9670 w 10000"/>
                <a:gd name="connsiteY15" fmla="*/ 6022 h 9950"/>
                <a:gd name="connsiteX16" fmla="*/ 9670 w 10000"/>
                <a:gd name="connsiteY16" fmla="*/ 6480 h 9950"/>
                <a:gd name="connsiteX17" fmla="*/ 9233 w 10000"/>
                <a:gd name="connsiteY17" fmla="*/ 6428 h 9950"/>
                <a:gd name="connsiteX18" fmla="*/ 8902 w 10000"/>
                <a:gd name="connsiteY18" fmla="*/ 6684 h 9950"/>
                <a:gd name="connsiteX19" fmla="*/ 8756 w 10000"/>
                <a:gd name="connsiteY19" fmla="*/ 6888 h 9950"/>
                <a:gd name="connsiteX20" fmla="*/ 8572 w 10000"/>
                <a:gd name="connsiteY20" fmla="*/ 7296 h 9950"/>
                <a:gd name="connsiteX21" fmla="*/ 8609 w 10000"/>
                <a:gd name="connsiteY21" fmla="*/ 7656 h 9950"/>
                <a:gd name="connsiteX22" fmla="*/ 8793 w 10000"/>
                <a:gd name="connsiteY22" fmla="*/ 8266 h 9950"/>
                <a:gd name="connsiteX23" fmla="*/ 8537 w 10000"/>
                <a:gd name="connsiteY23" fmla="*/ 8625 h 9950"/>
                <a:gd name="connsiteX24" fmla="*/ 8170 w 10000"/>
                <a:gd name="connsiteY24" fmla="*/ 9439 h 9950"/>
                <a:gd name="connsiteX25" fmla="*/ 8097 w 10000"/>
                <a:gd name="connsiteY25" fmla="*/ 9694 h 9950"/>
                <a:gd name="connsiteX26" fmla="*/ 8134 w 10000"/>
                <a:gd name="connsiteY26" fmla="*/ 9950 h 9950"/>
                <a:gd name="connsiteX27" fmla="*/ 7766 w 10000"/>
                <a:gd name="connsiteY27" fmla="*/ 9643 h 9950"/>
                <a:gd name="connsiteX28" fmla="*/ 7546 w 10000"/>
                <a:gd name="connsiteY28" fmla="*/ 9542 h 9950"/>
                <a:gd name="connsiteX29" fmla="*/ 7400 w 10000"/>
                <a:gd name="connsiteY29" fmla="*/ 9439 h 9950"/>
                <a:gd name="connsiteX30" fmla="*/ 1502 w 10000"/>
                <a:gd name="connsiteY30" fmla="*/ 9643 h 9950"/>
                <a:gd name="connsiteX31" fmla="*/ 1428 w 10000"/>
                <a:gd name="connsiteY31" fmla="*/ 9185 h 9950"/>
                <a:gd name="connsiteX32" fmla="*/ 1428 w 10000"/>
                <a:gd name="connsiteY32" fmla="*/ 9085 h 9950"/>
                <a:gd name="connsiteX33" fmla="*/ 1428 w 10000"/>
                <a:gd name="connsiteY33" fmla="*/ 8726 h 9950"/>
                <a:gd name="connsiteX34" fmla="*/ 1466 w 10000"/>
                <a:gd name="connsiteY34" fmla="*/ 8421 h 9950"/>
                <a:gd name="connsiteX35" fmla="*/ 1392 w 10000"/>
                <a:gd name="connsiteY35" fmla="*/ 7961 h 9950"/>
                <a:gd name="connsiteX36" fmla="*/ 1246 w 10000"/>
                <a:gd name="connsiteY36" fmla="*/ 7397 h 9950"/>
                <a:gd name="connsiteX37" fmla="*/ 1173 w 10000"/>
                <a:gd name="connsiteY37" fmla="*/ 6991 h 9950"/>
                <a:gd name="connsiteX38" fmla="*/ 1356 w 10000"/>
                <a:gd name="connsiteY38" fmla="*/ 6684 h 9950"/>
                <a:gd name="connsiteX39" fmla="*/ 1062 w 10000"/>
                <a:gd name="connsiteY39" fmla="*/ 6226 h 9950"/>
                <a:gd name="connsiteX40" fmla="*/ 1062 w 10000"/>
                <a:gd name="connsiteY40" fmla="*/ 6124 h 9950"/>
                <a:gd name="connsiteX41" fmla="*/ 1100 w 10000"/>
                <a:gd name="connsiteY41" fmla="*/ 5614 h 9950"/>
                <a:gd name="connsiteX42" fmla="*/ 953 w 10000"/>
                <a:gd name="connsiteY42" fmla="*/ 5204 h 9950"/>
                <a:gd name="connsiteX43" fmla="*/ 696 w 10000"/>
                <a:gd name="connsiteY43" fmla="*/ 4388 h 9950"/>
                <a:gd name="connsiteX44" fmla="*/ 623 w 10000"/>
                <a:gd name="connsiteY44" fmla="*/ 3776 h 9950"/>
                <a:gd name="connsiteX45" fmla="*/ 623 w 10000"/>
                <a:gd name="connsiteY45" fmla="*/ 3367 h 9950"/>
                <a:gd name="connsiteX46" fmla="*/ 0 w 10000"/>
                <a:gd name="connsiteY46" fmla="*/ 2553 h 9950"/>
                <a:gd name="connsiteX47" fmla="*/ 477 w 10000"/>
                <a:gd name="connsiteY47" fmla="*/ 1990 h 9950"/>
                <a:gd name="connsiteX48" fmla="*/ 477 w 10000"/>
                <a:gd name="connsiteY48" fmla="*/ 1736 h 9950"/>
                <a:gd name="connsiteX49" fmla="*/ 477 w 10000"/>
                <a:gd name="connsiteY49" fmla="*/ 969 h 9950"/>
                <a:gd name="connsiteX50" fmla="*/ 147 w 10000"/>
                <a:gd name="connsiteY50" fmla="*/ 459 h 9950"/>
                <a:gd name="connsiteX51" fmla="*/ 257 w 10000"/>
                <a:gd name="connsiteY51" fmla="*/ 0 h 9950"/>
                <a:gd name="connsiteX0" fmla="*/ 257 w 10000"/>
                <a:gd name="connsiteY0" fmla="*/ 0 h 9753"/>
                <a:gd name="connsiteX1" fmla="*/ 8448 w 10000"/>
                <a:gd name="connsiteY1" fmla="*/ 90 h 9753"/>
                <a:gd name="connsiteX2" fmla="*/ 8353 w 10000"/>
                <a:gd name="connsiteY2" fmla="*/ 564 h 9753"/>
                <a:gd name="connsiteX3" fmla="*/ 8682 w 10000"/>
                <a:gd name="connsiteY3" fmla="*/ 974 h 9753"/>
                <a:gd name="connsiteX4" fmla="*/ 8631 w 10000"/>
                <a:gd name="connsiteY4" fmla="*/ 1270 h 9753"/>
                <a:gd name="connsiteX5" fmla="*/ 8426 w 10000"/>
                <a:gd name="connsiteY5" fmla="*/ 1948 h 9753"/>
                <a:gd name="connsiteX6" fmla="*/ 8537 w 10000"/>
                <a:gd name="connsiteY6" fmla="*/ 2205 h 9753"/>
                <a:gd name="connsiteX7" fmla="*/ 8572 w 10000"/>
                <a:gd name="connsiteY7" fmla="*/ 2515 h 9753"/>
                <a:gd name="connsiteX8" fmla="*/ 8976 w 10000"/>
                <a:gd name="connsiteY8" fmla="*/ 3026 h 9753"/>
                <a:gd name="connsiteX9" fmla="*/ 9458 w 10000"/>
                <a:gd name="connsiteY9" fmla="*/ 3346 h 9753"/>
                <a:gd name="connsiteX10" fmla="*/ 9561 w 10000"/>
                <a:gd name="connsiteY10" fmla="*/ 3950 h 9753"/>
                <a:gd name="connsiteX11" fmla="*/ 9743 w 10000"/>
                <a:gd name="connsiteY11" fmla="*/ 4308 h 9753"/>
                <a:gd name="connsiteX12" fmla="*/ 9890 w 10000"/>
                <a:gd name="connsiteY12" fmla="*/ 4565 h 9753"/>
                <a:gd name="connsiteX13" fmla="*/ 10000 w 10000"/>
                <a:gd name="connsiteY13" fmla="*/ 5334 h 9753"/>
                <a:gd name="connsiteX14" fmla="*/ 9781 w 10000"/>
                <a:gd name="connsiteY14" fmla="*/ 5794 h 9753"/>
                <a:gd name="connsiteX15" fmla="*/ 9670 w 10000"/>
                <a:gd name="connsiteY15" fmla="*/ 6052 h 9753"/>
                <a:gd name="connsiteX16" fmla="*/ 9670 w 10000"/>
                <a:gd name="connsiteY16" fmla="*/ 6513 h 9753"/>
                <a:gd name="connsiteX17" fmla="*/ 9233 w 10000"/>
                <a:gd name="connsiteY17" fmla="*/ 6460 h 9753"/>
                <a:gd name="connsiteX18" fmla="*/ 8902 w 10000"/>
                <a:gd name="connsiteY18" fmla="*/ 6718 h 9753"/>
                <a:gd name="connsiteX19" fmla="*/ 8756 w 10000"/>
                <a:gd name="connsiteY19" fmla="*/ 6923 h 9753"/>
                <a:gd name="connsiteX20" fmla="*/ 8572 w 10000"/>
                <a:gd name="connsiteY20" fmla="*/ 7333 h 9753"/>
                <a:gd name="connsiteX21" fmla="*/ 8609 w 10000"/>
                <a:gd name="connsiteY21" fmla="*/ 7694 h 9753"/>
                <a:gd name="connsiteX22" fmla="*/ 8793 w 10000"/>
                <a:gd name="connsiteY22" fmla="*/ 8308 h 9753"/>
                <a:gd name="connsiteX23" fmla="*/ 8537 w 10000"/>
                <a:gd name="connsiteY23" fmla="*/ 8668 h 9753"/>
                <a:gd name="connsiteX24" fmla="*/ 8170 w 10000"/>
                <a:gd name="connsiteY24" fmla="*/ 9486 h 9753"/>
                <a:gd name="connsiteX25" fmla="*/ 8097 w 10000"/>
                <a:gd name="connsiteY25" fmla="*/ 9743 h 9753"/>
                <a:gd name="connsiteX26" fmla="*/ 7766 w 10000"/>
                <a:gd name="connsiteY26" fmla="*/ 9691 h 9753"/>
                <a:gd name="connsiteX27" fmla="*/ 7546 w 10000"/>
                <a:gd name="connsiteY27" fmla="*/ 9590 h 9753"/>
                <a:gd name="connsiteX28" fmla="*/ 7400 w 10000"/>
                <a:gd name="connsiteY28" fmla="*/ 9486 h 9753"/>
                <a:gd name="connsiteX29" fmla="*/ 1502 w 10000"/>
                <a:gd name="connsiteY29" fmla="*/ 9691 h 9753"/>
                <a:gd name="connsiteX30" fmla="*/ 1428 w 10000"/>
                <a:gd name="connsiteY30" fmla="*/ 9231 h 9753"/>
                <a:gd name="connsiteX31" fmla="*/ 1428 w 10000"/>
                <a:gd name="connsiteY31" fmla="*/ 9131 h 9753"/>
                <a:gd name="connsiteX32" fmla="*/ 1428 w 10000"/>
                <a:gd name="connsiteY32" fmla="*/ 8770 h 9753"/>
                <a:gd name="connsiteX33" fmla="*/ 1466 w 10000"/>
                <a:gd name="connsiteY33" fmla="*/ 8463 h 9753"/>
                <a:gd name="connsiteX34" fmla="*/ 1392 w 10000"/>
                <a:gd name="connsiteY34" fmla="*/ 8001 h 9753"/>
                <a:gd name="connsiteX35" fmla="*/ 1246 w 10000"/>
                <a:gd name="connsiteY35" fmla="*/ 7434 h 9753"/>
                <a:gd name="connsiteX36" fmla="*/ 1173 w 10000"/>
                <a:gd name="connsiteY36" fmla="*/ 7026 h 9753"/>
                <a:gd name="connsiteX37" fmla="*/ 1356 w 10000"/>
                <a:gd name="connsiteY37" fmla="*/ 6718 h 9753"/>
                <a:gd name="connsiteX38" fmla="*/ 1062 w 10000"/>
                <a:gd name="connsiteY38" fmla="*/ 6257 h 9753"/>
                <a:gd name="connsiteX39" fmla="*/ 1062 w 10000"/>
                <a:gd name="connsiteY39" fmla="*/ 6155 h 9753"/>
                <a:gd name="connsiteX40" fmla="*/ 1100 w 10000"/>
                <a:gd name="connsiteY40" fmla="*/ 5642 h 9753"/>
                <a:gd name="connsiteX41" fmla="*/ 953 w 10000"/>
                <a:gd name="connsiteY41" fmla="*/ 5230 h 9753"/>
                <a:gd name="connsiteX42" fmla="*/ 696 w 10000"/>
                <a:gd name="connsiteY42" fmla="*/ 4410 h 9753"/>
                <a:gd name="connsiteX43" fmla="*/ 623 w 10000"/>
                <a:gd name="connsiteY43" fmla="*/ 3795 h 9753"/>
                <a:gd name="connsiteX44" fmla="*/ 623 w 10000"/>
                <a:gd name="connsiteY44" fmla="*/ 3384 h 9753"/>
                <a:gd name="connsiteX45" fmla="*/ 0 w 10000"/>
                <a:gd name="connsiteY45" fmla="*/ 2566 h 9753"/>
                <a:gd name="connsiteX46" fmla="*/ 477 w 10000"/>
                <a:gd name="connsiteY46" fmla="*/ 2000 h 9753"/>
                <a:gd name="connsiteX47" fmla="*/ 477 w 10000"/>
                <a:gd name="connsiteY47" fmla="*/ 1745 h 9753"/>
                <a:gd name="connsiteX48" fmla="*/ 477 w 10000"/>
                <a:gd name="connsiteY48" fmla="*/ 974 h 9753"/>
                <a:gd name="connsiteX49" fmla="*/ 147 w 10000"/>
                <a:gd name="connsiteY49" fmla="*/ 461 h 9753"/>
                <a:gd name="connsiteX50" fmla="*/ 257 w 10000"/>
                <a:gd name="connsiteY50" fmla="*/ 0 h 9753"/>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428 w 10000"/>
                <a:gd name="connsiteY30" fmla="*/ 9362 h 10000"/>
                <a:gd name="connsiteX31" fmla="*/ 1428 w 10000"/>
                <a:gd name="connsiteY31" fmla="*/ 8992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428 w 10000"/>
                <a:gd name="connsiteY31" fmla="*/ 8992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466 w 10000"/>
                <a:gd name="connsiteY32" fmla="*/ 8677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392 w 10000"/>
                <a:gd name="connsiteY33" fmla="*/ 8204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356 w 10000"/>
                <a:gd name="connsiteY36" fmla="*/ 68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147 w 10000"/>
                <a:gd name="connsiteY48" fmla="*/ 473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532 w 10000"/>
                <a:gd name="connsiteY48" fmla="*/ 549 h 10000"/>
                <a:gd name="connsiteX49" fmla="*/ 257 w 10000"/>
                <a:gd name="connsiteY49" fmla="*/ 0 h 10000"/>
                <a:gd name="connsiteX0" fmla="*/ 257 w 10000"/>
                <a:gd name="connsiteY0" fmla="*/ 0 h 10000"/>
                <a:gd name="connsiteX1" fmla="*/ 8448 w 10000"/>
                <a:gd name="connsiteY1" fmla="*/ 92 h 10000"/>
                <a:gd name="connsiteX2" fmla="*/ 8353 w 10000"/>
                <a:gd name="connsiteY2" fmla="*/ 578 h 10000"/>
                <a:gd name="connsiteX3" fmla="*/ 8682 w 10000"/>
                <a:gd name="connsiteY3" fmla="*/ 999 h 10000"/>
                <a:gd name="connsiteX4" fmla="*/ 8631 w 10000"/>
                <a:gd name="connsiteY4" fmla="*/ 1302 h 10000"/>
                <a:gd name="connsiteX5" fmla="*/ 8426 w 10000"/>
                <a:gd name="connsiteY5" fmla="*/ 1997 h 10000"/>
                <a:gd name="connsiteX6" fmla="*/ 8537 w 10000"/>
                <a:gd name="connsiteY6" fmla="*/ 2261 h 10000"/>
                <a:gd name="connsiteX7" fmla="*/ 8572 w 10000"/>
                <a:gd name="connsiteY7" fmla="*/ 2579 h 10000"/>
                <a:gd name="connsiteX8" fmla="*/ 8976 w 10000"/>
                <a:gd name="connsiteY8" fmla="*/ 3103 h 10000"/>
                <a:gd name="connsiteX9" fmla="*/ 9458 w 10000"/>
                <a:gd name="connsiteY9" fmla="*/ 3431 h 10000"/>
                <a:gd name="connsiteX10" fmla="*/ 9561 w 10000"/>
                <a:gd name="connsiteY10" fmla="*/ 4050 h 10000"/>
                <a:gd name="connsiteX11" fmla="*/ 9743 w 10000"/>
                <a:gd name="connsiteY11" fmla="*/ 4417 h 10000"/>
                <a:gd name="connsiteX12" fmla="*/ 9890 w 10000"/>
                <a:gd name="connsiteY12" fmla="*/ 4681 h 10000"/>
                <a:gd name="connsiteX13" fmla="*/ 10000 w 10000"/>
                <a:gd name="connsiteY13" fmla="*/ 5469 h 10000"/>
                <a:gd name="connsiteX14" fmla="*/ 9781 w 10000"/>
                <a:gd name="connsiteY14" fmla="*/ 5941 h 10000"/>
                <a:gd name="connsiteX15" fmla="*/ 9670 w 10000"/>
                <a:gd name="connsiteY15" fmla="*/ 6205 h 10000"/>
                <a:gd name="connsiteX16" fmla="*/ 9670 w 10000"/>
                <a:gd name="connsiteY16" fmla="*/ 6678 h 10000"/>
                <a:gd name="connsiteX17" fmla="*/ 9233 w 10000"/>
                <a:gd name="connsiteY17" fmla="*/ 6624 h 10000"/>
                <a:gd name="connsiteX18" fmla="*/ 8902 w 10000"/>
                <a:gd name="connsiteY18" fmla="*/ 6888 h 10000"/>
                <a:gd name="connsiteX19" fmla="*/ 8756 w 10000"/>
                <a:gd name="connsiteY19" fmla="*/ 7098 h 10000"/>
                <a:gd name="connsiteX20" fmla="*/ 8572 w 10000"/>
                <a:gd name="connsiteY20" fmla="*/ 7519 h 10000"/>
                <a:gd name="connsiteX21" fmla="*/ 8609 w 10000"/>
                <a:gd name="connsiteY21" fmla="*/ 7889 h 10000"/>
                <a:gd name="connsiteX22" fmla="*/ 8793 w 10000"/>
                <a:gd name="connsiteY22" fmla="*/ 8518 h 10000"/>
                <a:gd name="connsiteX23" fmla="*/ 8537 w 10000"/>
                <a:gd name="connsiteY23" fmla="*/ 8888 h 10000"/>
                <a:gd name="connsiteX24" fmla="*/ 8170 w 10000"/>
                <a:gd name="connsiteY24" fmla="*/ 9726 h 10000"/>
                <a:gd name="connsiteX25" fmla="*/ 8097 w 10000"/>
                <a:gd name="connsiteY25" fmla="*/ 9990 h 10000"/>
                <a:gd name="connsiteX26" fmla="*/ 7766 w 10000"/>
                <a:gd name="connsiteY26" fmla="*/ 9936 h 10000"/>
                <a:gd name="connsiteX27" fmla="*/ 7400 w 10000"/>
                <a:gd name="connsiteY27" fmla="*/ 9726 h 10000"/>
                <a:gd name="connsiteX28" fmla="*/ 1502 w 10000"/>
                <a:gd name="connsiteY28" fmla="*/ 9936 h 10000"/>
                <a:gd name="connsiteX29" fmla="*/ 1428 w 10000"/>
                <a:gd name="connsiteY29" fmla="*/ 9465 h 10000"/>
                <a:gd name="connsiteX30" fmla="*/ 1223 w 10000"/>
                <a:gd name="connsiteY30" fmla="*/ 9322 h 10000"/>
                <a:gd name="connsiteX31" fmla="*/ 1120 w 10000"/>
                <a:gd name="connsiteY31" fmla="*/ 8931 h 10000"/>
                <a:gd name="connsiteX32" fmla="*/ 1145 w 10000"/>
                <a:gd name="connsiteY32" fmla="*/ 8453 h 10000"/>
                <a:gd name="connsiteX33" fmla="*/ 1167 w 10000"/>
                <a:gd name="connsiteY33" fmla="*/ 8079 h 10000"/>
                <a:gd name="connsiteX34" fmla="*/ 1246 w 10000"/>
                <a:gd name="connsiteY34" fmla="*/ 7622 h 10000"/>
                <a:gd name="connsiteX35" fmla="*/ 1173 w 10000"/>
                <a:gd name="connsiteY35" fmla="*/ 7204 h 10000"/>
                <a:gd name="connsiteX36" fmla="*/ 1051 w 10000"/>
                <a:gd name="connsiteY36" fmla="*/ 6788 h 10000"/>
                <a:gd name="connsiteX37" fmla="*/ 1062 w 10000"/>
                <a:gd name="connsiteY37" fmla="*/ 6415 h 10000"/>
                <a:gd name="connsiteX38" fmla="*/ 1062 w 10000"/>
                <a:gd name="connsiteY38" fmla="*/ 6311 h 10000"/>
                <a:gd name="connsiteX39" fmla="*/ 1100 w 10000"/>
                <a:gd name="connsiteY39" fmla="*/ 5785 h 10000"/>
                <a:gd name="connsiteX40" fmla="*/ 953 w 10000"/>
                <a:gd name="connsiteY40" fmla="*/ 5362 h 10000"/>
                <a:gd name="connsiteX41" fmla="*/ 696 w 10000"/>
                <a:gd name="connsiteY41" fmla="*/ 4522 h 10000"/>
                <a:gd name="connsiteX42" fmla="*/ 623 w 10000"/>
                <a:gd name="connsiteY42" fmla="*/ 3891 h 10000"/>
                <a:gd name="connsiteX43" fmla="*/ 623 w 10000"/>
                <a:gd name="connsiteY43" fmla="*/ 3470 h 10000"/>
                <a:gd name="connsiteX44" fmla="*/ 0 w 10000"/>
                <a:gd name="connsiteY44" fmla="*/ 2631 h 10000"/>
                <a:gd name="connsiteX45" fmla="*/ 477 w 10000"/>
                <a:gd name="connsiteY45" fmla="*/ 2051 h 10000"/>
                <a:gd name="connsiteX46" fmla="*/ 477 w 10000"/>
                <a:gd name="connsiteY46" fmla="*/ 1789 h 10000"/>
                <a:gd name="connsiteX47" fmla="*/ 477 w 10000"/>
                <a:gd name="connsiteY47" fmla="*/ 999 h 10000"/>
                <a:gd name="connsiteX48" fmla="*/ 532 w 10000"/>
                <a:gd name="connsiteY48" fmla="*/ 549 h 10000"/>
                <a:gd name="connsiteX49" fmla="*/ 4732 w 10000"/>
                <a:gd name="connsiteY49" fmla="*/ 478 h 10000"/>
                <a:gd name="connsiteX0" fmla="*/ 8448 w 10000"/>
                <a:gd name="connsiteY0" fmla="*/ 0 h 9908"/>
                <a:gd name="connsiteX1" fmla="*/ 8353 w 10000"/>
                <a:gd name="connsiteY1" fmla="*/ 486 h 9908"/>
                <a:gd name="connsiteX2" fmla="*/ 8682 w 10000"/>
                <a:gd name="connsiteY2" fmla="*/ 907 h 9908"/>
                <a:gd name="connsiteX3" fmla="*/ 8631 w 10000"/>
                <a:gd name="connsiteY3" fmla="*/ 1210 h 9908"/>
                <a:gd name="connsiteX4" fmla="*/ 8426 w 10000"/>
                <a:gd name="connsiteY4" fmla="*/ 1905 h 9908"/>
                <a:gd name="connsiteX5" fmla="*/ 8537 w 10000"/>
                <a:gd name="connsiteY5" fmla="*/ 2169 h 9908"/>
                <a:gd name="connsiteX6" fmla="*/ 8572 w 10000"/>
                <a:gd name="connsiteY6" fmla="*/ 2487 h 9908"/>
                <a:gd name="connsiteX7" fmla="*/ 8976 w 10000"/>
                <a:gd name="connsiteY7" fmla="*/ 3011 h 9908"/>
                <a:gd name="connsiteX8" fmla="*/ 9458 w 10000"/>
                <a:gd name="connsiteY8" fmla="*/ 3339 h 9908"/>
                <a:gd name="connsiteX9" fmla="*/ 9561 w 10000"/>
                <a:gd name="connsiteY9" fmla="*/ 3958 h 9908"/>
                <a:gd name="connsiteX10" fmla="*/ 9743 w 10000"/>
                <a:gd name="connsiteY10" fmla="*/ 4325 h 9908"/>
                <a:gd name="connsiteX11" fmla="*/ 9890 w 10000"/>
                <a:gd name="connsiteY11" fmla="*/ 4589 h 9908"/>
                <a:gd name="connsiteX12" fmla="*/ 10000 w 10000"/>
                <a:gd name="connsiteY12" fmla="*/ 5377 h 9908"/>
                <a:gd name="connsiteX13" fmla="*/ 9781 w 10000"/>
                <a:gd name="connsiteY13" fmla="*/ 5849 h 9908"/>
                <a:gd name="connsiteX14" fmla="*/ 9670 w 10000"/>
                <a:gd name="connsiteY14" fmla="*/ 6113 h 9908"/>
                <a:gd name="connsiteX15" fmla="*/ 9670 w 10000"/>
                <a:gd name="connsiteY15" fmla="*/ 6586 h 9908"/>
                <a:gd name="connsiteX16" fmla="*/ 9233 w 10000"/>
                <a:gd name="connsiteY16" fmla="*/ 6532 h 9908"/>
                <a:gd name="connsiteX17" fmla="*/ 8902 w 10000"/>
                <a:gd name="connsiteY17" fmla="*/ 6796 h 9908"/>
                <a:gd name="connsiteX18" fmla="*/ 8756 w 10000"/>
                <a:gd name="connsiteY18" fmla="*/ 7006 h 9908"/>
                <a:gd name="connsiteX19" fmla="*/ 8572 w 10000"/>
                <a:gd name="connsiteY19" fmla="*/ 7427 h 9908"/>
                <a:gd name="connsiteX20" fmla="*/ 8609 w 10000"/>
                <a:gd name="connsiteY20" fmla="*/ 7797 h 9908"/>
                <a:gd name="connsiteX21" fmla="*/ 8793 w 10000"/>
                <a:gd name="connsiteY21" fmla="*/ 8426 h 9908"/>
                <a:gd name="connsiteX22" fmla="*/ 8537 w 10000"/>
                <a:gd name="connsiteY22" fmla="*/ 8796 h 9908"/>
                <a:gd name="connsiteX23" fmla="*/ 8170 w 10000"/>
                <a:gd name="connsiteY23" fmla="*/ 9634 h 9908"/>
                <a:gd name="connsiteX24" fmla="*/ 8097 w 10000"/>
                <a:gd name="connsiteY24" fmla="*/ 9898 h 9908"/>
                <a:gd name="connsiteX25" fmla="*/ 7766 w 10000"/>
                <a:gd name="connsiteY25" fmla="*/ 9844 h 9908"/>
                <a:gd name="connsiteX26" fmla="*/ 7400 w 10000"/>
                <a:gd name="connsiteY26" fmla="*/ 9634 h 9908"/>
                <a:gd name="connsiteX27" fmla="*/ 1502 w 10000"/>
                <a:gd name="connsiteY27" fmla="*/ 9844 h 9908"/>
                <a:gd name="connsiteX28" fmla="*/ 1428 w 10000"/>
                <a:gd name="connsiteY28" fmla="*/ 9373 h 9908"/>
                <a:gd name="connsiteX29" fmla="*/ 1223 w 10000"/>
                <a:gd name="connsiteY29" fmla="*/ 9230 h 9908"/>
                <a:gd name="connsiteX30" fmla="*/ 1120 w 10000"/>
                <a:gd name="connsiteY30" fmla="*/ 8839 h 9908"/>
                <a:gd name="connsiteX31" fmla="*/ 1145 w 10000"/>
                <a:gd name="connsiteY31" fmla="*/ 8361 h 9908"/>
                <a:gd name="connsiteX32" fmla="*/ 1167 w 10000"/>
                <a:gd name="connsiteY32" fmla="*/ 7987 h 9908"/>
                <a:gd name="connsiteX33" fmla="*/ 1246 w 10000"/>
                <a:gd name="connsiteY33" fmla="*/ 7530 h 9908"/>
                <a:gd name="connsiteX34" fmla="*/ 1173 w 10000"/>
                <a:gd name="connsiteY34" fmla="*/ 7112 h 9908"/>
                <a:gd name="connsiteX35" fmla="*/ 1051 w 10000"/>
                <a:gd name="connsiteY35" fmla="*/ 6696 h 9908"/>
                <a:gd name="connsiteX36" fmla="*/ 1062 w 10000"/>
                <a:gd name="connsiteY36" fmla="*/ 6323 h 9908"/>
                <a:gd name="connsiteX37" fmla="*/ 1062 w 10000"/>
                <a:gd name="connsiteY37" fmla="*/ 6219 h 9908"/>
                <a:gd name="connsiteX38" fmla="*/ 1100 w 10000"/>
                <a:gd name="connsiteY38" fmla="*/ 5693 h 9908"/>
                <a:gd name="connsiteX39" fmla="*/ 953 w 10000"/>
                <a:gd name="connsiteY39" fmla="*/ 5270 h 9908"/>
                <a:gd name="connsiteX40" fmla="*/ 696 w 10000"/>
                <a:gd name="connsiteY40" fmla="*/ 4430 h 9908"/>
                <a:gd name="connsiteX41" fmla="*/ 623 w 10000"/>
                <a:gd name="connsiteY41" fmla="*/ 3799 h 9908"/>
                <a:gd name="connsiteX42" fmla="*/ 623 w 10000"/>
                <a:gd name="connsiteY42" fmla="*/ 3378 h 9908"/>
                <a:gd name="connsiteX43" fmla="*/ 0 w 10000"/>
                <a:gd name="connsiteY43" fmla="*/ 2539 h 9908"/>
                <a:gd name="connsiteX44" fmla="*/ 477 w 10000"/>
                <a:gd name="connsiteY44" fmla="*/ 1959 h 9908"/>
                <a:gd name="connsiteX45" fmla="*/ 477 w 10000"/>
                <a:gd name="connsiteY45" fmla="*/ 1697 h 9908"/>
                <a:gd name="connsiteX46" fmla="*/ 477 w 10000"/>
                <a:gd name="connsiteY46" fmla="*/ 907 h 9908"/>
                <a:gd name="connsiteX47" fmla="*/ 532 w 10000"/>
                <a:gd name="connsiteY47" fmla="*/ 457 h 9908"/>
                <a:gd name="connsiteX48" fmla="*/ 4732 w 10000"/>
                <a:gd name="connsiteY48" fmla="*/ 386 h 9908"/>
                <a:gd name="connsiteX0" fmla="*/ 8448 w 10000"/>
                <a:gd name="connsiteY0" fmla="*/ 79 h 10079"/>
                <a:gd name="connsiteX1" fmla="*/ 8353 w 10000"/>
                <a:gd name="connsiteY1" fmla="*/ 570 h 10079"/>
                <a:gd name="connsiteX2" fmla="*/ 8682 w 10000"/>
                <a:gd name="connsiteY2" fmla="*/ 994 h 10079"/>
                <a:gd name="connsiteX3" fmla="*/ 8631 w 10000"/>
                <a:gd name="connsiteY3" fmla="*/ 1300 h 10079"/>
                <a:gd name="connsiteX4" fmla="*/ 8426 w 10000"/>
                <a:gd name="connsiteY4" fmla="*/ 2002 h 10079"/>
                <a:gd name="connsiteX5" fmla="*/ 8537 w 10000"/>
                <a:gd name="connsiteY5" fmla="*/ 2268 h 10079"/>
                <a:gd name="connsiteX6" fmla="*/ 8572 w 10000"/>
                <a:gd name="connsiteY6" fmla="*/ 2589 h 10079"/>
                <a:gd name="connsiteX7" fmla="*/ 8976 w 10000"/>
                <a:gd name="connsiteY7" fmla="*/ 3118 h 10079"/>
                <a:gd name="connsiteX8" fmla="*/ 9458 w 10000"/>
                <a:gd name="connsiteY8" fmla="*/ 3449 h 10079"/>
                <a:gd name="connsiteX9" fmla="*/ 9561 w 10000"/>
                <a:gd name="connsiteY9" fmla="*/ 4074 h 10079"/>
                <a:gd name="connsiteX10" fmla="*/ 9743 w 10000"/>
                <a:gd name="connsiteY10" fmla="*/ 4444 h 10079"/>
                <a:gd name="connsiteX11" fmla="*/ 9890 w 10000"/>
                <a:gd name="connsiteY11" fmla="*/ 4711 h 10079"/>
                <a:gd name="connsiteX12" fmla="*/ 10000 w 10000"/>
                <a:gd name="connsiteY12" fmla="*/ 5506 h 10079"/>
                <a:gd name="connsiteX13" fmla="*/ 9781 w 10000"/>
                <a:gd name="connsiteY13" fmla="*/ 5982 h 10079"/>
                <a:gd name="connsiteX14" fmla="*/ 9670 w 10000"/>
                <a:gd name="connsiteY14" fmla="*/ 6249 h 10079"/>
                <a:gd name="connsiteX15" fmla="*/ 9670 w 10000"/>
                <a:gd name="connsiteY15" fmla="*/ 6726 h 10079"/>
                <a:gd name="connsiteX16" fmla="*/ 9233 w 10000"/>
                <a:gd name="connsiteY16" fmla="*/ 6672 h 10079"/>
                <a:gd name="connsiteX17" fmla="*/ 8902 w 10000"/>
                <a:gd name="connsiteY17" fmla="*/ 6938 h 10079"/>
                <a:gd name="connsiteX18" fmla="*/ 8756 w 10000"/>
                <a:gd name="connsiteY18" fmla="*/ 7150 h 10079"/>
                <a:gd name="connsiteX19" fmla="*/ 8572 w 10000"/>
                <a:gd name="connsiteY19" fmla="*/ 7575 h 10079"/>
                <a:gd name="connsiteX20" fmla="*/ 8609 w 10000"/>
                <a:gd name="connsiteY20" fmla="*/ 7948 h 10079"/>
                <a:gd name="connsiteX21" fmla="*/ 8793 w 10000"/>
                <a:gd name="connsiteY21" fmla="*/ 8583 h 10079"/>
                <a:gd name="connsiteX22" fmla="*/ 8537 w 10000"/>
                <a:gd name="connsiteY22" fmla="*/ 8957 h 10079"/>
                <a:gd name="connsiteX23" fmla="*/ 8170 w 10000"/>
                <a:gd name="connsiteY23" fmla="*/ 9802 h 10079"/>
                <a:gd name="connsiteX24" fmla="*/ 8097 w 10000"/>
                <a:gd name="connsiteY24" fmla="*/ 10069 h 10079"/>
                <a:gd name="connsiteX25" fmla="*/ 7766 w 10000"/>
                <a:gd name="connsiteY25" fmla="*/ 10014 h 10079"/>
                <a:gd name="connsiteX26" fmla="*/ 7400 w 10000"/>
                <a:gd name="connsiteY26" fmla="*/ 9802 h 10079"/>
                <a:gd name="connsiteX27" fmla="*/ 1502 w 10000"/>
                <a:gd name="connsiteY27" fmla="*/ 10014 h 10079"/>
                <a:gd name="connsiteX28" fmla="*/ 1428 w 10000"/>
                <a:gd name="connsiteY28" fmla="*/ 9539 h 10079"/>
                <a:gd name="connsiteX29" fmla="*/ 1223 w 10000"/>
                <a:gd name="connsiteY29" fmla="*/ 9395 h 10079"/>
                <a:gd name="connsiteX30" fmla="*/ 1120 w 10000"/>
                <a:gd name="connsiteY30" fmla="*/ 9000 h 10079"/>
                <a:gd name="connsiteX31" fmla="*/ 1145 w 10000"/>
                <a:gd name="connsiteY31" fmla="*/ 8518 h 10079"/>
                <a:gd name="connsiteX32" fmla="*/ 1167 w 10000"/>
                <a:gd name="connsiteY32" fmla="*/ 8140 h 10079"/>
                <a:gd name="connsiteX33" fmla="*/ 1246 w 10000"/>
                <a:gd name="connsiteY33" fmla="*/ 7679 h 10079"/>
                <a:gd name="connsiteX34" fmla="*/ 1173 w 10000"/>
                <a:gd name="connsiteY34" fmla="*/ 7257 h 10079"/>
                <a:gd name="connsiteX35" fmla="*/ 1051 w 10000"/>
                <a:gd name="connsiteY35" fmla="*/ 6837 h 10079"/>
                <a:gd name="connsiteX36" fmla="*/ 1062 w 10000"/>
                <a:gd name="connsiteY36" fmla="*/ 6461 h 10079"/>
                <a:gd name="connsiteX37" fmla="*/ 1062 w 10000"/>
                <a:gd name="connsiteY37" fmla="*/ 6356 h 10079"/>
                <a:gd name="connsiteX38" fmla="*/ 1100 w 10000"/>
                <a:gd name="connsiteY38" fmla="*/ 5825 h 10079"/>
                <a:gd name="connsiteX39" fmla="*/ 953 w 10000"/>
                <a:gd name="connsiteY39" fmla="*/ 5398 h 10079"/>
                <a:gd name="connsiteX40" fmla="*/ 696 w 10000"/>
                <a:gd name="connsiteY40" fmla="*/ 4550 h 10079"/>
                <a:gd name="connsiteX41" fmla="*/ 623 w 10000"/>
                <a:gd name="connsiteY41" fmla="*/ 3913 h 10079"/>
                <a:gd name="connsiteX42" fmla="*/ 623 w 10000"/>
                <a:gd name="connsiteY42" fmla="*/ 3488 h 10079"/>
                <a:gd name="connsiteX43" fmla="*/ 0 w 10000"/>
                <a:gd name="connsiteY43" fmla="*/ 2642 h 10079"/>
                <a:gd name="connsiteX44" fmla="*/ 477 w 10000"/>
                <a:gd name="connsiteY44" fmla="*/ 2056 h 10079"/>
                <a:gd name="connsiteX45" fmla="*/ 477 w 10000"/>
                <a:gd name="connsiteY45" fmla="*/ 1792 h 10079"/>
                <a:gd name="connsiteX46" fmla="*/ 477 w 10000"/>
                <a:gd name="connsiteY46" fmla="*/ 994 h 10079"/>
                <a:gd name="connsiteX47" fmla="*/ 575 w 10000"/>
                <a:gd name="connsiteY47" fmla="*/ 21 h 10079"/>
                <a:gd name="connsiteX48" fmla="*/ 4732 w 10000"/>
                <a:gd name="connsiteY48" fmla="*/ 469 h 10079"/>
                <a:gd name="connsiteX0" fmla="*/ 8448 w 10000"/>
                <a:gd name="connsiteY0" fmla="*/ 87 h 10087"/>
                <a:gd name="connsiteX1" fmla="*/ 8353 w 10000"/>
                <a:gd name="connsiteY1" fmla="*/ 578 h 10087"/>
                <a:gd name="connsiteX2" fmla="*/ 8682 w 10000"/>
                <a:gd name="connsiteY2" fmla="*/ 1002 h 10087"/>
                <a:gd name="connsiteX3" fmla="*/ 8631 w 10000"/>
                <a:gd name="connsiteY3" fmla="*/ 1308 h 10087"/>
                <a:gd name="connsiteX4" fmla="*/ 8426 w 10000"/>
                <a:gd name="connsiteY4" fmla="*/ 2010 h 10087"/>
                <a:gd name="connsiteX5" fmla="*/ 8537 w 10000"/>
                <a:gd name="connsiteY5" fmla="*/ 2276 h 10087"/>
                <a:gd name="connsiteX6" fmla="*/ 8572 w 10000"/>
                <a:gd name="connsiteY6" fmla="*/ 2597 h 10087"/>
                <a:gd name="connsiteX7" fmla="*/ 8976 w 10000"/>
                <a:gd name="connsiteY7" fmla="*/ 3126 h 10087"/>
                <a:gd name="connsiteX8" fmla="*/ 9458 w 10000"/>
                <a:gd name="connsiteY8" fmla="*/ 3457 h 10087"/>
                <a:gd name="connsiteX9" fmla="*/ 9561 w 10000"/>
                <a:gd name="connsiteY9" fmla="*/ 4082 h 10087"/>
                <a:gd name="connsiteX10" fmla="*/ 9743 w 10000"/>
                <a:gd name="connsiteY10" fmla="*/ 4452 h 10087"/>
                <a:gd name="connsiteX11" fmla="*/ 9890 w 10000"/>
                <a:gd name="connsiteY11" fmla="*/ 4719 h 10087"/>
                <a:gd name="connsiteX12" fmla="*/ 10000 w 10000"/>
                <a:gd name="connsiteY12" fmla="*/ 5514 h 10087"/>
                <a:gd name="connsiteX13" fmla="*/ 9781 w 10000"/>
                <a:gd name="connsiteY13" fmla="*/ 5990 h 10087"/>
                <a:gd name="connsiteX14" fmla="*/ 9670 w 10000"/>
                <a:gd name="connsiteY14" fmla="*/ 6257 h 10087"/>
                <a:gd name="connsiteX15" fmla="*/ 9670 w 10000"/>
                <a:gd name="connsiteY15" fmla="*/ 6734 h 10087"/>
                <a:gd name="connsiteX16" fmla="*/ 9233 w 10000"/>
                <a:gd name="connsiteY16" fmla="*/ 6680 h 10087"/>
                <a:gd name="connsiteX17" fmla="*/ 8902 w 10000"/>
                <a:gd name="connsiteY17" fmla="*/ 6946 h 10087"/>
                <a:gd name="connsiteX18" fmla="*/ 8756 w 10000"/>
                <a:gd name="connsiteY18" fmla="*/ 7158 h 10087"/>
                <a:gd name="connsiteX19" fmla="*/ 8572 w 10000"/>
                <a:gd name="connsiteY19" fmla="*/ 7583 h 10087"/>
                <a:gd name="connsiteX20" fmla="*/ 8609 w 10000"/>
                <a:gd name="connsiteY20" fmla="*/ 7956 h 10087"/>
                <a:gd name="connsiteX21" fmla="*/ 8793 w 10000"/>
                <a:gd name="connsiteY21" fmla="*/ 8591 h 10087"/>
                <a:gd name="connsiteX22" fmla="*/ 8537 w 10000"/>
                <a:gd name="connsiteY22" fmla="*/ 8965 h 10087"/>
                <a:gd name="connsiteX23" fmla="*/ 8170 w 10000"/>
                <a:gd name="connsiteY23" fmla="*/ 9810 h 10087"/>
                <a:gd name="connsiteX24" fmla="*/ 8097 w 10000"/>
                <a:gd name="connsiteY24" fmla="*/ 10077 h 10087"/>
                <a:gd name="connsiteX25" fmla="*/ 7766 w 10000"/>
                <a:gd name="connsiteY25" fmla="*/ 10022 h 10087"/>
                <a:gd name="connsiteX26" fmla="*/ 7400 w 10000"/>
                <a:gd name="connsiteY26" fmla="*/ 9810 h 10087"/>
                <a:gd name="connsiteX27" fmla="*/ 1502 w 10000"/>
                <a:gd name="connsiteY27" fmla="*/ 10022 h 10087"/>
                <a:gd name="connsiteX28" fmla="*/ 1428 w 10000"/>
                <a:gd name="connsiteY28" fmla="*/ 9547 h 10087"/>
                <a:gd name="connsiteX29" fmla="*/ 1223 w 10000"/>
                <a:gd name="connsiteY29" fmla="*/ 9403 h 10087"/>
                <a:gd name="connsiteX30" fmla="*/ 1120 w 10000"/>
                <a:gd name="connsiteY30" fmla="*/ 9008 h 10087"/>
                <a:gd name="connsiteX31" fmla="*/ 1145 w 10000"/>
                <a:gd name="connsiteY31" fmla="*/ 8526 h 10087"/>
                <a:gd name="connsiteX32" fmla="*/ 1167 w 10000"/>
                <a:gd name="connsiteY32" fmla="*/ 8148 h 10087"/>
                <a:gd name="connsiteX33" fmla="*/ 1246 w 10000"/>
                <a:gd name="connsiteY33" fmla="*/ 7687 h 10087"/>
                <a:gd name="connsiteX34" fmla="*/ 1173 w 10000"/>
                <a:gd name="connsiteY34" fmla="*/ 7265 h 10087"/>
                <a:gd name="connsiteX35" fmla="*/ 1051 w 10000"/>
                <a:gd name="connsiteY35" fmla="*/ 6845 h 10087"/>
                <a:gd name="connsiteX36" fmla="*/ 1062 w 10000"/>
                <a:gd name="connsiteY36" fmla="*/ 6469 h 10087"/>
                <a:gd name="connsiteX37" fmla="*/ 1062 w 10000"/>
                <a:gd name="connsiteY37" fmla="*/ 6364 h 10087"/>
                <a:gd name="connsiteX38" fmla="*/ 1100 w 10000"/>
                <a:gd name="connsiteY38" fmla="*/ 5833 h 10087"/>
                <a:gd name="connsiteX39" fmla="*/ 953 w 10000"/>
                <a:gd name="connsiteY39" fmla="*/ 5406 h 10087"/>
                <a:gd name="connsiteX40" fmla="*/ 696 w 10000"/>
                <a:gd name="connsiteY40" fmla="*/ 4558 h 10087"/>
                <a:gd name="connsiteX41" fmla="*/ 623 w 10000"/>
                <a:gd name="connsiteY41" fmla="*/ 3921 h 10087"/>
                <a:gd name="connsiteX42" fmla="*/ 623 w 10000"/>
                <a:gd name="connsiteY42" fmla="*/ 3496 h 10087"/>
                <a:gd name="connsiteX43" fmla="*/ 0 w 10000"/>
                <a:gd name="connsiteY43" fmla="*/ 2650 h 10087"/>
                <a:gd name="connsiteX44" fmla="*/ 477 w 10000"/>
                <a:gd name="connsiteY44" fmla="*/ 2064 h 10087"/>
                <a:gd name="connsiteX45" fmla="*/ 477 w 10000"/>
                <a:gd name="connsiteY45" fmla="*/ 1800 h 10087"/>
                <a:gd name="connsiteX46" fmla="*/ 477 w 10000"/>
                <a:gd name="connsiteY46" fmla="*/ 1002 h 10087"/>
                <a:gd name="connsiteX47" fmla="*/ 575 w 10000"/>
                <a:gd name="connsiteY47" fmla="*/ 29 h 10087"/>
                <a:gd name="connsiteX48" fmla="*/ 4777 w 10000"/>
                <a:gd name="connsiteY48" fmla="*/ 249 h 10087"/>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623 w 10000"/>
                <a:gd name="connsiteY41" fmla="*/ 3834 h 10000"/>
                <a:gd name="connsiteX42" fmla="*/ 623 w 10000"/>
                <a:gd name="connsiteY42" fmla="*/ 340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623 w 10000"/>
                <a:gd name="connsiteY41" fmla="*/ 3834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1100 w 10000"/>
                <a:gd name="connsiteY38" fmla="*/ 5746 h 10000"/>
                <a:gd name="connsiteX39" fmla="*/ 953 w 10000"/>
                <a:gd name="connsiteY39" fmla="*/ 5319 h 10000"/>
                <a:gd name="connsiteX40" fmla="*/ 696 w 10000"/>
                <a:gd name="connsiteY40" fmla="*/ 4471 h 10000"/>
                <a:gd name="connsiteX41" fmla="*/ 543 w 10000"/>
                <a:gd name="connsiteY41" fmla="*/ 3858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953 w 10000"/>
                <a:gd name="connsiteY38" fmla="*/ 5319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756 w 10000"/>
                <a:gd name="connsiteY18" fmla="*/ 7071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793 w 10000"/>
                <a:gd name="connsiteY21" fmla="*/ 8504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48" fmla="*/ 8448 w 10000"/>
                <a:gd name="connsiteY48"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754 w 10000"/>
                <a:gd name="connsiteY20" fmla="*/ 7424 h 10000"/>
                <a:gd name="connsiteX21" fmla="*/ 8609 w 10000"/>
                <a:gd name="connsiteY21" fmla="*/ 7869 h 10000"/>
                <a:gd name="connsiteX22" fmla="*/ 8621 w 10000"/>
                <a:gd name="connsiteY22" fmla="*/ 8392 h 10000"/>
                <a:gd name="connsiteX23" fmla="*/ 8537 w 10000"/>
                <a:gd name="connsiteY23" fmla="*/ 8878 h 10000"/>
                <a:gd name="connsiteX24" fmla="*/ 8170 w 10000"/>
                <a:gd name="connsiteY24" fmla="*/ 9723 h 10000"/>
                <a:gd name="connsiteX25" fmla="*/ 8097 w 10000"/>
                <a:gd name="connsiteY25" fmla="*/ 9990 h 10000"/>
                <a:gd name="connsiteX26" fmla="*/ 7766 w 10000"/>
                <a:gd name="connsiteY26" fmla="*/ 9935 h 10000"/>
                <a:gd name="connsiteX27" fmla="*/ 7400 w 10000"/>
                <a:gd name="connsiteY27" fmla="*/ 9723 h 10000"/>
                <a:gd name="connsiteX28" fmla="*/ 1502 w 10000"/>
                <a:gd name="connsiteY28" fmla="*/ 9935 h 10000"/>
                <a:gd name="connsiteX29" fmla="*/ 1428 w 10000"/>
                <a:gd name="connsiteY29" fmla="*/ 9460 h 10000"/>
                <a:gd name="connsiteX30" fmla="*/ 1223 w 10000"/>
                <a:gd name="connsiteY30" fmla="*/ 9316 h 10000"/>
                <a:gd name="connsiteX31" fmla="*/ 1120 w 10000"/>
                <a:gd name="connsiteY31" fmla="*/ 8921 h 10000"/>
                <a:gd name="connsiteX32" fmla="*/ 1145 w 10000"/>
                <a:gd name="connsiteY32" fmla="*/ 8439 h 10000"/>
                <a:gd name="connsiteX33" fmla="*/ 1167 w 10000"/>
                <a:gd name="connsiteY33" fmla="*/ 8061 h 10000"/>
                <a:gd name="connsiteX34" fmla="*/ 1246 w 10000"/>
                <a:gd name="connsiteY34" fmla="*/ 7600 h 10000"/>
                <a:gd name="connsiteX35" fmla="*/ 1173 w 10000"/>
                <a:gd name="connsiteY35" fmla="*/ 7178 h 10000"/>
                <a:gd name="connsiteX36" fmla="*/ 1051 w 10000"/>
                <a:gd name="connsiteY36" fmla="*/ 6758 h 10000"/>
                <a:gd name="connsiteX37" fmla="*/ 1062 w 10000"/>
                <a:gd name="connsiteY37" fmla="*/ 6382 h 10000"/>
                <a:gd name="connsiteX38" fmla="*/ 1062 w 10000"/>
                <a:gd name="connsiteY38" fmla="*/ 6277 h 10000"/>
                <a:gd name="connsiteX39" fmla="*/ 838 w 10000"/>
                <a:gd name="connsiteY39" fmla="*/ 5455 h 10000"/>
                <a:gd name="connsiteX40" fmla="*/ 696 w 10000"/>
                <a:gd name="connsiteY40" fmla="*/ 4471 h 10000"/>
                <a:gd name="connsiteX41" fmla="*/ 543 w 10000"/>
                <a:gd name="connsiteY41" fmla="*/ 3858 h 10000"/>
                <a:gd name="connsiteX42" fmla="*/ 521 w 10000"/>
                <a:gd name="connsiteY42" fmla="*/ 3389 h 10000"/>
                <a:gd name="connsiteX43" fmla="*/ 0 w 10000"/>
                <a:gd name="connsiteY43" fmla="*/ 2563 h 10000"/>
                <a:gd name="connsiteX44" fmla="*/ 477 w 10000"/>
                <a:gd name="connsiteY44" fmla="*/ 1977 h 10000"/>
                <a:gd name="connsiteX45" fmla="*/ 477 w 10000"/>
                <a:gd name="connsiteY45" fmla="*/ 1713 h 10000"/>
                <a:gd name="connsiteX46" fmla="*/ 477 w 10000"/>
                <a:gd name="connsiteY46" fmla="*/ 915 h 10000"/>
                <a:gd name="connsiteX47" fmla="*/ 715 w 10000"/>
                <a:gd name="connsiteY47" fmla="*/ 127 h 10000"/>
                <a:gd name="connsiteX48" fmla="*/ 4777 w 10000"/>
                <a:gd name="connsiteY48" fmla="*/ 162 h 10000"/>
                <a:gd name="connsiteX49" fmla="*/ 8448 w 10000"/>
                <a:gd name="connsiteY49"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572 w 10000"/>
                <a:gd name="connsiteY19" fmla="*/ 7496 h 10000"/>
                <a:gd name="connsiteX20" fmla="*/ 8609 w 10000"/>
                <a:gd name="connsiteY20" fmla="*/ 7869 h 10000"/>
                <a:gd name="connsiteX21" fmla="*/ 8621 w 10000"/>
                <a:gd name="connsiteY21" fmla="*/ 8392 h 10000"/>
                <a:gd name="connsiteX22" fmla="*/ 8537 w 10000"/>
                <a:gd name="connsiteY22" fmla="*/ 8878 h 10000"/>
                <a:gd name="connsiteX23" fmla="*/ 8170 w 10000"/>
                <a:gd name="connsiteY23" fmla="*/ 9723 h 10000"/>
                <a:gd name="connsiteX24" fmla="*/ 8097 w 10000"/>
                <a:gd name="connsiteY24" fmla="*/ 9990 h 10000"/>
                <a:gd name="connsiteX25" fmla="*/ 7766 w 10000"/>
                <a:gd name="connsiteY25" fmla="*/ 9935 h 10000"/>
                <a:gd name="connsiteX26" fmla="*/ 7400 w 10000"/>
                <a:gd name="connsiteY26" fmla="*/ 9723 h 10000"/>
                <a:gd name="connsiteX27" fmla="*/ 1502 w 10000"/>
                <a:gd name="connsiteY27" fmla="*/ 9935 h 10000"/>
                <a:gd name="connsiteX28" fmla="*/ 1428 w 10000"/>
                <a:gd name="connsiteY28" fmla="*/ 9460 h 10000"/>
                <a:gd name="connsiteX29" fmla="*/ 1223 w 10000"/>
                <a:gd name="connsiteY29" fmla="*/ 9316 h 10000"/>
                <a:gd name="connsiteX30" fmla="*/ 1120 w 10000"/>
                <a:gd name="connsiteY30" fmla="*/ 8921 h 10000"/>
                <a:gd name="connsiteX31" fmla="*/ 1145 w 10000"/>
                <a:gd name="connsiteY31" fmla="*/ 8439 h 10000"/>
                <a:gd name="connsiteX32" fmla="*/ 1167 w 10000"/>
                <a:gd name="connsiteY32" fmla="*/ 8061 h 10000"/>
                <a:gd name="connsiteX33" fmla="*/ 1246 w 10000"/>
                <a:gd name="connsiteY33" fmla="*/ 7600 h 10000"/>
                <a:gd name="connsiteX34" fmla="*/ 1173 w 10000"/>
                <a:gd name="connsiteY34" fmla="*/ 7178 h 10000"/>
                <a:gd name="connsiteX35" fmla="*/ 1051 w 10000"/>
                <a:gd name="connsiteY35" fmla="*/ 6758 h 10000"/>
                <a:gd name="connsiteX36" fmla="*/ 1062 w 10000"/>
                <a:gd name="connsiteY36" fmla="*/ 6382 h 10000"/>
                <a:gd name="connsiteX37" fmla="*/ 1062 w 10000"/>
                <a:gd name="connsiteY37" fmla="*/ 6277 h 10000"/>
                <a:gd name="connsiteX38" fmla="*/ 838 w 10000"/>
                <a:gd name="connsiteY38" fmla="*/ 5455 h 10000"/>
                <a:gd name="connsiteX39" fmla="*/ 696 w 10000"/>
                <a:gd name="connsiteY39" fmla="*/ 4471 h 10000"/>
                <a:gd name="connsiteX40" fmla="*/ 543 w 10000"/>
                <a:gd name="connsiteY40" fmla="*/ 3858 h 10000"/>
                <a:gd name="connsiteX41" fmla="*/ 521 w 10000"/>
                <a:gd name="connsiteY41" fmla="*/ 3389 h 10000"/>
                <a:gd name="connsiteX42" fmla="*/ 0 w 10000"/>
                <a:gd name="connsiteY42" fmla="*/ 2563 h 10000"/>
                <a:gd name="connsiteX43" fmla="*/ 477 w 10000"/>
                <a:gd name="connsiteY43" fmla="*/ 1977 h 10000"/>
                <a:gd name="connsiteX44" fmla="*/ 477 w 10000"/>
                <a:gd name="connsiteY44" fmla="*/ 1713 h 10000"/>
                <a:gd name="connsiteX45" fmla="*/ 477 w 10000"/>
                <a:gd name="connsiteY45" fmla="*/ 915 h 10000"/>
                <a:gd name="connsiteX46" fmla="*/ 715 w 10000"/>
                <a:gd name="connsiteY46" fmla="*/ 127 h 10000"/>
                <a:gd name="connsiteX47" fmla="*/ 4777 w 10000"/>
                <a:gd name="connsiteY47" fmla="*/ 162 h 10000"/>
                <a:gd name="connsiteX48" fmla="*/ 8448 w 10000"/>
                <a:gd name="connsiteY48"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609 w 10000"/>
                <a:gd name="connsiteY19" fmla="*/ 7869 h 10000"/>
                <a:gd name="connsiteX20" fmla="*/ 8621 w 10000"/>
                <a:gd name="connsiteY20" fmla="*/ 8392 h 10000"/>
                <a:gd name="connsiteX21" fmla="*/ 8537 w 10000"/>
                <a:gd name="connsiteY21" fmla="*/ 8878 h 10000"/>
                <a:gd name="connsiteX22" fmla="*/ 8170 w 10000"/>
                <a:gd name="connsiteY22" fmla="*/ 9723 h 10000"/>
                <a:gd name="connsiteX23" fmla="*/ 8097 w 10000"/>
                <a:gd name="connsiteY23" fmla="*/ 9990 h 10000"/>
                <a:gd name="connsiteX24" fmla="*/ 7766 w 10000"/>
                <a:gd name="connsiteY24" fmla="*/ 9935 h 10000"/>
                <a:gd name="connsiteX25" fmla="*/ 7400 w 10000"/>
                <a:gd name="connsiteY25" fmla="*/ 9723 h 10000"/>
                <a:gd name="connsiteX26" fmla="*/ 1502 w 10000"/>
                <a:gd name="connsiteY26" fmla="*/ 9935 h 10000"/>
                <a:gd name="connsiteX27" fmla="*/ 1428 w 10000"/>
                <a:gd name="connsiteY27" fmla="*/ 9460 h 10000"/>
                <a:gd name="connsiteX28" fmla="*/ 1223 w 10000"/>
                <a:gd name="connsiteY28" fmla="*/ 9316 h 10000"/>
                <a:gd name="connsiteX29" fmla="*/ 1120 w 10000"/>
                <a:gd name="connsiteY29" fmla="*/ 8921 h 10000"/>
                <a:gd name="connsiteX30" fmla="*/ 1145 w 10000"/>
                <a:gd name="connsiteY30" fmla="*/ 8439 h 10000"/>
                <a:gd name="connsiteX31" fmla="*/ 1167 w 10000"/>
                <a:gd name="connsiteY31" fmla="*/ 8061 h 10000"/>
                <a:gd name="connsiteX32" fmla="*/ 1246 w 10000"/>
                <a:gd name="connsiteY32" fmla="*/ 7600 h 10000"/>
                <a:gd name="connsiteX33" fmla="*/ 1173 w 10000"/>
                <a:gd name="connsiteY33" fmla="*/ 7178 h 10000"/>
                <a:gd name="connsiteX34" fmla="*/ 1051 w 10000"/>
                <a:gd name="connsiteY34" fmla="*/ 6758 h 10000"/>
                <a:gd name="connsiteX35" fmla="*/ 1062 w 10000"/>
                <a:gd name="connsiteY35" fmla="*/ 6382 h 10000"/>
                <a:gd name="connsiteX36" fmla="*/ 1062 w 10000"/>
                <a:gd name="connsiteY36" fmla="*/ 6277 h 10000"/>
                <a:gd name="connsiteX37" fmla="*/ 838 w 10000"/>
                <a:gd name="connsiteY37" fmla="*/ 5455 h 10000"/>
                <a:gd name="connsiteX38" fmla="*/ 696 w 10000"/>
                <a:gd name="connsiteY38" fmla="*/ 4471 h 10000"/>
                <a:gd name="connsiteX39" fmla="*/ 543 w 10000"/>
                <a:gd name="connsiteY39" fmla="*/ 3858 h 10000"/>
                <a:gd name="connsiteX40" fmla="*/ 521 w 10000"/>
                <a:gd name="connsiteY40" fmla="*/ 3389 h 10000"/>
                <a:gd name="connsiteX41" fmla="*/ 0 w 10000"/>
                <a:gd name="connsiteY41" fmla="*/ 2563 h 10000"/>
                <a:gd name="connsiteX42" fmla="*/ 477 w 10000"/>
                <a:gd name="connsiteY42" fmla="*/ 1977 h 10000"/>
                <a:gd name="connsiteX43" fmla="*/ 477 w 10000"/>
                <a:gd name="connsiteY43" fmla="*/ 1713 h 10000"/>
                <a:gd name="connsiteX44" fmla="*/ 477 w 10000"/>
                <a:gd name="connsiteY44" fmla="*/ 915 h 10000"/>
                <a:gd name="connsiteX45" fmla="*/ 715 w 10000"/>
                <a:gd name="connsiteY45" fmla="*/ 127 h 10000"/>
                <a:gd name="connsiteX46" fmla="*/ 4777 w 10000"/>
                <a:gd name="connsiteY46" fmla="*/ 162 h 10000"/>
                <a:gd name="connsiteX47" fmla="*/ 8448 w 10000"/>
                <a:gd name="connsiteY47"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621 w 10000"/>
                <a:gd name="connsiteY20" fmla="*/ 8392 h 10000"/>
                <a:gd name="connsiteX21" fmla="*/ 8537 w 10000"/>
                <a:gd name="connsiteY21" fmla="*/ 8878 h 10000"/>
                <a:gd name="connsiteX22" fmla="*/ 8170 w 10000"/>
                <a:gd name="connsiteY22" fmla="*/ 9723 h 10000"/>
                <a:gd name="connsiteX23" fmla="*/ 8097 w 10000"/>
                <a:gd name="connsiteY23" fmla="*/ 9990 h 10000"/>
                <a:gd name="connsiteX24" fmla="*/ 7766 w 10000"/>
                <a:gd name="connsiteY24" fmla="*/ 9935 h 10000"/>
                <a:gd name="connsiteX25" fmla="*/ 7400 w 10000"/>
                <a:gd name="connsiteY25" fmla="*/ 9723 h 10000"/>
                <a:gd name="connsiteX26" fmla="*/ 1502 w 10000"/>
                <a:gd name="connsiteY26" fmla="*/ 9935 h 10000"/>
                <a:gd name="connsiteX27" fmla="*/ 1428 w 10000"/>
                <a:gd name="connsiteY27" fmla="*/ 9460 h 10000"/>
                <a:gd name="connsiteX28" fmla="*/ 1223 w 10000"/>
                <a:gd name="connsiteY28" fmla="*/ 9316 h 10000"/>
                <a:gd name="connsiteX29" fmla="*/ 1120 w 10000"/>
                <a:gd name="connsiteY29" fmla="*/ 8921 h 10000"/>
                <a:gd name="connsiteX30" fmla="*/ 1145 w 10000"/>
                <a:gd name="connsiteY30" fmla="*/ 8439 h 10000"/>
                <a:gd name="connsiteX31" fmla="*/ 1167 w 10000"/>
                <a:gd name="connsiteY31" fmla="*/ 8061 h 10000"/>
                <a:gd name="connsiteX32" fmla="*/ 1246 w 10000"/>
                <a:gd name="connsiteY32" fmla="*/ 7600 h 10000"/>
                <a:gd name="connsiteX33" fmla="*/ 1173 w 10000"/>
                <a:gd name="connsiteY33" fmla="*/ 7178 h 10000"/>
                <a:gd name="connsiteX34" fmla="*/ 1051 w 10000"/>
                <a:gd name="connsiteY34" fmla="*/ 6758 h 10000"/>
                <a:gd name="connsiteX35" fmla="*/ 1062 w 10000"/>
                <a:gd name="connsiteY35" fmla="*/ 6382 h 10000"/>
                <a:gd name="connsiteX36" fmla="*/ 1062 w 10000"/>
                <a:gd name="connsiteY36" fmla="*/ 6277 h 10000"/>
                <a:gd name="connsiteX37" fmla="*/ 838 w 10000"/>
                <a:gd name="connsiteY37" fmla="*/ 5455 h 10000"/>
                <a:gd name="connsiteX38" fmla="*/ 696 w 10000"/>
                <a:gd name="connsiteY38" fmla="*/ 4471 h 10000"/>
                <a:gd name="connsiteX39" fmla="*/ 543 w 10000"/>
                <a:gd name="connsiteY39" fmla="*/ 3858 h 10000"/>
                <a:gd name="connsiteX40" fmla="*/ 521 w 10000"/>
                <a:gd name="connsiteY40" fmla="*/ 3389 h 10000"/>
                <a:gd name="connsiteX41" fmla="*/ 0 w 10000"/>
                <a:gd name="connsiteY41" fmla="*/ 2563 h 10000"/>
                <a:gd name="connsiteX42" fmla="*/ 477 w 10000"/>
                <a:gd name="connsiteY42" fmla="*/ 1977 h 10000"/>
                <a:gd name="connsiteX43" fmla="*/ 477 w 10000"/>
                <a:gd name="connsiteY43" fmla="*/ 1713 h 10000"/>
                <a:gd name="connsiteX44" fmla="*/ 477 w 10000"/>
                <a:gd name="connsiteY44" fmla="*/ 915 h 10000"/>
                <a:gd name="connsiteX45" fmla="*/ 715 w 10000"/>
                <a:gd name="connsiteY45" fmla="*/ 127 h 10000"/>
                <a:gd name="connsiteX46" fmla="*/ 4777 w 10000"/>
                <a:gd name="connsiteY46" fmla="*/ 162 h 10000"/>
                <a:gd name="connsiteX47" fmla="*/ 8448 w 10000"/>
                <a:gd name="connsiteY47"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537 w 10000"/>
                <a:gd name="connsiteY20" fmla="*/ 8878 h 10000"/>
                <a:gd name="connsiteX21" fmla="*/ 8170 w 10000"/>
                <a:gd name="connsiteY21" fmla="*/ 9723 h 10000"/>
                <a:gd name="connsiteX22" fmla="*/ 8097 w 10000"/>
                <a:gd name="connsiteY22" fmla="*/ 9990 h 10000"/>
                <a:gd name="connsiteX23" fmla="*/ 7766 w 10000"/>
                <a:gd name="connsiteY23" fmla="*/ 9935 h 10000"/>
                <a:gd name="connsiteX24" fmla="*/ 7400 w 10000"/>
                <a:gd name="connsiteY24" fmla="*/ 9723 h 10000"/>
                <a:gd name="connsiteX25" fmla="*/ 1502 w 10000"/>
                <a:gd name="connsiteY25" fmla="*/ 9935 h 10000"/>
                <a:gd name="connsiteX26" fmla="*/ 1428 w 10000"/>
                <a:gd name="connsiteY26" fmla="*/ 9460 h 10000"/>
                <a:gd name="connsiteX27" fmla="*/ 1223 w 10000"/>
                <a:gd name="connsiteY27" fmla="*/ 9316 h 10000"/>
                <a:gd name="connsiteX28" fmla="*/ 1120 w 10000"/>
                <a:gd name="connsiteY28" fmla="*/ 8921 h 10000"/>
                <a:gd name="connsiteX29" fmla="*/ 1145 w 10000"/>
                <a:gd name="connsiteY29" fmla="*/ 8439 h 10000"/>
                <a:gd name="connsiteX30" fmla="*/ 1167 w 10000"/>
                <a:gd name="connsiteY30" fmla="*/ 8061 h 10000"/>
                <a:gd name="connsiteX31" fmla="*/ 1246 w 10000"/>
                <a:gd name="connsiteY31" fmla="*/ 7600 h 10000"/>
                <a:gd name="connsiteX32" fmla="*/ 1173 w 10000"/>
                <a:gd name="connsiteY32" fmla="*/ 7178 h 10000"/>
                <a:gd name="connsiteX33" fmla="*/ 1051 w 10000"/>
                <a:gd name="connsiteY33" fmla="*/ 6758 h 10000"/>
                <a:gd name="connsiteX34" fmla="*/ 1062 w 10000"/>
                <a:gd name="connsiteY34" fmla="*/ 6382 h 10000"/>
                <a:gd name="connsiteX35" fmla="*/ 1062 w 10000"/>
                <a:gd name="connsiteY35" fmla="*/ 6277 h 10000"/>
                <a:gd name="connsiteX36" fmla="*/ 838 w 10000"/>
                <a:gd name="connsiteY36" fmla="*/ 5455 h 10000"/>
                <a:gd name="connsiteX37" fmla="*/ 696 w 10000"/>
                <a:gd name="connsiteY37" fmla="*/ 4471 h 10000"/>
                <a:gd name="connsiteX38" fmla="*/ 543 w 10000"/>
                <a:gd name="connsiteY38" fmla="*/ 3858 h 10000"/>
                <a:gd name="connsiteX39" fmla="*/ 521 w 10000"/>
                <a:gd name="connsiteY39" fmla="*/ 3389 h 10000"/>
                <a:gd name="connsiteX40" fmla="*/ 0 w 10000"/>
                <a:gd name="connsiteY40" fmla="*/ 2563 h 10000"/>
                <a:gd name="connsiteX41" fmla="*/ 477 w 10000"/>
                <a:gd name="connsiteY41" fmla="*/ 1977 h 10000"/>
                <a:gd name="connsiteX42" fmla="*/ 477 w 10000"/>
                <a:gd name="connsiteY42" fmla="*/ 1713 h 10000"/>
                <a:gd name="connsiteX43" fmla="*/ 477 w 10000"/>
                <a:gd name="connsiteY43" fmla="*/ 915 h 10000"/>
                <a:gd name="connsiteX44" fmla="*/ 715 w 10000"/>
                <a:gd name="connsiteY44" fmla="*/ 127 h 10000"/>
                <a:gd name="connsiteX45" fmla="*/ 4777 w 10000"/>
                <a:gd name="connsiteY45" fmla="*/ 162 h 10000"/>
                <a:gd name="connsiteX46" fmla="*/ 8448 w 10000"/>
                <a:gd name="connsiteY46"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218 w 10000"/>
                <a:gd name="connsiteY20" fmla="*/ 8974 h 10000"/>
                <a:gd name="connsiteX21" fmla="*/ 8170 w 10000"/>
                <a:gd name="connsiteY21" fmla="*/ 9723 h 10000"/>
                <a:gd name="connsiteX22" fmla="*/ 8097 w 10000"/>
                <a:gd name="connsiteY22" fmla="*/ 9990 h 10000"/>
                <a:gd name="connsiteX23" fmla="*/ 7766 w 10000"/>
                <a:gd name="connsiteY23" fmla="*/ 9935 h 10000"/>
                <a:gd name="connsiteX24" fmla="*/ 7400 w 10000"/>
                <a:gd name="connsiteY24" fmla="*/ 9723 h 10000"/>
                <a:gd name="connsiteX25" fmla="*/ 1502 w 10000"/>
                <a:gd name="connsiteY25" fmla="*/ 9935 h 10000"/>
                <a:gd name="connsiteX26" fmla="*/ 1428 w 10000"/>
                <a:gd name="connsiteY26" fmla="*/ 9460 h 10000"/>
                <a:gd name="connsiteX27" fmla="*/ 1223 w 10000"/>
                <a:gd name="connsiteY27" fmla="*/ 9316 h 10000"/>
                <a:gd name="connsiteX28" fmla="*/ 1120 w 10000"/>
                <a:gd name="connsiteY28" fmla="*/ 8921 h 10000"/>
                <a:gd name="connsiteX29" fmla="*/ 1145 w 10000"/>
                <a:gd name="connsiteY29" fmla="*/ 8439 h 10000"/>
                <a:gd name="connsiteX30" fmla="*/ 1167 w 10000"/>
                <a:gd name="connsiteY30" fmla="*/ 8061 h 10000"/>
                <a:gd name="connsiteX31" fmla="*/ 1246 w 10000"/>
                <a:gd name="connsiteY31" fmla="*/ 7600 h 10000"/>
                <a:gd name="connsiteX32" fmla="*/ 1173 w 10000"/>
                <a:gd name="connsiteY32" fmla="*/ 7178 h 10000"/>
                <a:gd name="connsiteX33" fmla="*/ 1051 w 10000"/>
                <a:gd name="connsiteY33" fmla="*/ 6758 h 10000"/>
                <a:gd name="connsiteX34" fmla="*/ 1062 w 10000"/>
                <a:gd name="connsiteY34" fmla="*/ 6382 h 10000"/>
                <a:gd name="connsiteX35" fmla="*/ 1062 w 10000"/>
                <a:gd name="connsiteY35" fmla="*/ 6277 h 10000"/>
                <a:gd name="connsiteX36" fmla="*/ 838 w 10000"/>
                <a:gd name="connsiteY36" fmla="*/ 5455 h 10000"/>
                <a:gd name="connsiteX37" fmla="*/ 696 w 10000"/>
                <a:gd name="connsiteY37" fmla="*/ 4471 h 10000"/>
                <a:gd name="connsiteX38" fmla="*/ 543 w 10000"/>
                <a:gd name="connsiteY38" fmla="*/ 3858 h 10000"/>
                <a:gd name="connsiteX39" fmla="*/ 521 w 10000"/>
                <a:gd name="connsiteY39" fmla="*/ 3389 h 10000"/>
                <a:gd name="connsiteX40" fmla="*/ 0 w 10000"/>
                <a:gd name="connsiteY40" fmla="*/ 2563 h 10000"/>
                <a:gd name="connsiteX41" fmla="*/ 477 w 10000"/>
                <a:gd name="connsiteY41" fmla="*/ 1977 h 10000"/>
                <a:gd name="connsiteX42" fmla="*/ 477 w 10000"/>
                <a:gd name="connsiteY42" fmla="*/ 1713 h 10000"/>
                <a:gd name="connsiteX43" fmla="*/ 477 w 10000"/>
                <a:gd name="connsiteY43" fmla="*/ 915 h 10000"/>
                <a:gd name="connsiteX44" fmla="*/ 715 w 10000"/>
                <a:gd name="connsiteY44" fmla="*/ 127 h 10000"/>
                <a:gd name="connsiteX45" fmla="*/ 4777 w 10000"/>
                <a:gd name="connsiteY45" fmla="*/ 162 h 10000"/>
                <a:gd name="connsiteX46" fmla="*/ 8448 w 10000"/>
                <a:gd name="connsiteY46" fmla="*/ 0 h 10000"/>
                <a:gd name="connsiteX0" fmla="*/ 8448 w 10000"/>
                <a:gd name="connsiteY0" fmla="*/ 0 h 10000"/>
                <a:gd name="connsiteX1" fmla="*/ 8353 w 10000"/>
                <a:gd name="connsiteY1" fmla="*/ 491 h 10000"/>
                <a:gd name="connsiteX2" fmla="*/ 8682 w 10000"/>
                <a:gd name="connsiteY2" fmla="*/ 915 h 10000"/>
                <a:gd name="connsiteX3" fmla="*/ 8631 w 10000"/>
                <a:gd name="connsiteY3" fmla="*/ 1221 h 10000"/>
                <a:gd name="connsiteX4" fmla="*/ 8426 w 10000"/>
                <a:gd name="connsiteY4" fmla="*/ 1923 h 10000"/>
                <a:gd name="connsiteX5" fmla="*/ 8537 w 10000"/>
                <a:gd name="connsiteY5" fmla="*/ 2189 h 10000"/>
                <a:gd name="connsiteX6" fmla="*/ 8572 w 10000"/>
                <a:gd name="connsiteY6" fmla="*/ 2510 h 10000"/>
                <a:gd name="connsiteX7" fmla="*/ 8976 w 10000"/>
                <a:gd name="connsiteY7" fmla="*/ 3039 h 10000"/>
                <a:gd name="connsiteX8" fmla="*/ 9458 w 10000"/>
                <a:gd name="connsiteY8" fmla="*/ 3370 h 10000"/>
                <a:gd name="connsiteX9" fmla="*/ 9561 w 10000"/>
                <a:gd name="connsiteY9" fmla="*/ 3995 h 10000"/>
                <a:gd name="connsiteX10" fmla="*/ 9743 w 10000"/>
                <a:gd name="connsiteY10" fmla="*/ 4365 h 10000"/>
                <a:gd name="connsiteX11" fmla="*/ 9890 w 10000"/>
                <a:gd name="connsiteY11" fmla="*/ 4632 h 10000"/>
                <a:gd name="connsiteX12" fmla="*/ 10000 w 10000"/>
                <a:gd name="connsiteY12" fmla="*/ 5427 h 10000"/>
                <a:gd name="connsiteX13" fmla="*/ 9781 w 10000"/>
                <a:gd name="connsiteY13" fmla="*/ 5903 h 10000"/>
                <a:gd name="connsiteX14" fmla="*/ 9670 w 10000"/>
                <a:gd name="connsiteY14" fmla="*/ 6170 h 10000"/>
                <a:gd name="connsiteX15" fmla="*/ 9670 w 10000"/>
                <a:gd name="connsiteY15" fmla="*/ 6647 h 10000"/>
                <a:gd name="connsiteX16" fmla="*/ 9233 w 10000"/>
                <a:gd name="connsiteY16" fmla="*/ 6593 h 10000"/>
                <a:gd name="connsiteX17" fmla="*/ 8902 w 10000"/>
                <a:gd name="connsiteY17" fmla="*/ 6859 h 10000"/>
                <a:gd name="connsiteX18" fmla="*/ 8667 w 10000"/>
                <a:gd name="connsiteY18" fmla="*/ 6896 h 10000"/>
                <a:gd name="connsiteX19" fmla="*/ 8813 w 10000"/>
                <a:gd name="connsiteY19" fmla="*/ 7909 h 10000"/>
                <a:gd name="connsiteX20" fmla="*/ 8218 w 10000"/>
                <a:gd name="connsiteY20" fmla="*/ 8974 h 10000"/>
                <a:gd name="connsiteX21" fmla="*/ 8097 w 10000"/>
                <a:gd name="connsiteY21" fmla="*/ 9990 h 10000"/>
                <a:gd name="connsiteX22" fmla="*/ 7766 w 10000"/>
                <a:gd name="connsiteY22" fmla="*/ 9935 h 10000"/>
                <a:gd name="connsiteX23" fmla="*/ 7400 w 10000"/>
                <a:gd name="connsiteY23" fmla="*/ 9723 h 10000"/>
                <a:gd name="connsiteX24" fmla="*/ 1502 w 10000"/>
                <a:gd name="connsiteY24" fmla="*/ 9935 h 10000"/>
                <a:gd name="connsiteX25" fmla="*/ 1428 w 10000"/>
                <a:gd name="connsiteY25" fmla="*/ 9460 h 10000"/>
                <a:gd name="connsiteX26" fmla="*/ 1223 w 10000"/>
                <a:gd name="connsiteY26" fmla="*/ 9316 h 10000"/>
                <a:gd name="connsiteX27" fmla="*/ 1120 w 10000"/>
                <a:gd name="connsiteY27" fmla="*/ 8921 h 10000"/>
                <a:gd name="connsiteX28" fmla="*/ 1145 w 10000"/>
                <a:gd name="connsiteY28" fmla="*/ 8439 h 10000"/>
                <a:gd name="connsiteX29" fmla="*/ 1167 w 10000"/>
                <a:gd name="connsiteY29" fmla="*/ 8061 h 10000"/>
                <a:gd name="connsiteX30" fmla="*/ 1246 w 10000"/>
                <a:gd name="connsiteY30" fmla="*/ 7600 h 10000"/>
                <a:gd name="connsiteX31" fmla="*/ 1173 w 10000"/>
                <a:gd name="connsiteY31" fmla="*/ 7178 h 10000"/>
                <a:gd name="connsiteX32" fmla="*/ 1051 w 10000"/>
                <a:gd name="connsiteY32" fmla="*/ 6758 h 10000"/>
                <a:gd name="connsiteX33" fmla="*/ 1062 w 10000"/>
                <a:gd name="connsiteY33" fmla="*/ 6382 h 10000"/>
                <a:gd name="connsiteX34" fmla="*/ 1062 w 10000"/>
                <a:gd name="connsiteY34" fmla="*/ 6277 h 10000"/>
                <a:gd name="connsiteX35" fmla="*/ 838 w 10000"/>
                <a:gd name="connsiteY35" fmla="*/ 5455 h 10000"/>
                <a:gd name="connsiteX36" fmla="*/ 696 w 10000"/>
                <a:gd name="connsiteY36" fmla="*/ 4471 h 10000"/>
                <a:gd name="connsiteX37" fmla="*/ 543 w 10000"/>
                <a:gd name="connsiteY37" fmla="*/ 3858 h 10000"/>
                <a:gd name="connsiteX38" fmla="*/ 521 w 10000"/>
                <a:gd name="connsiteY38" fmla="*/ 3389 h 10000"/>
                <a:gd name="connsiteX39" fmla="*/ 0 w 10000"/>
                <a:gd name="connsiteY39" fmla="*/ 2563 h 10000"/>
                <a:gd name="connsiteX40" fmla="*/ 477 w 10000"/>
                <a:gd name="connsiteY40" fmla="*/ 1977 h 10000"/>
                <a:gd name="connsiteX41" fmla="*/ 477 w 10000"/>
                <a:gd name="connsiteY41" fmla="*/ 1713 h 10000"/>
                <a:gd name="connsiteX42" fmla="*/ 477 w 10000"/>
                <a:gd name="connsiteY42" fmla="*/ 915 h 10000"/>
                <a:gd name="connsiteX43" fmla="*/ 715 w 10000"/>
                <a:gd name="connsiteY43" fmla="*/ 127 h 10000"/>
                <a:gd name="connsiteX44" fmla="*/ 4777 w 10000"/>
                <a:gd name="connsiteY44" fmla="*/ 162 h 10000"/>
                <a:gd name="connsiteX45" fmla="*/ 8448 w 10000"/>
                <a:gd name="connsiteY45" fmla="*/ 0 h 10000"/>
                <a:gd name="connsiteX0" fmla="*/ 8448 w 10000"/>
                <a:gd name="connsiteY0" fmla="*/ 0 h 10015"/>
                <a:gd name="connsiteX1" fmla="*/ 8353 w 10000"/>
                <a:gd name="connsiteY1" fmla="*/ 491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233 w 10000"/>
                <a:gd name="connsiteY16" fmla="*/ 6593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15"/>
                <a:gd name="connsiteX1" fmla="*/ 8570 w 10000"/>
                <a:gd name="connsiteY1" fmla="*/ 375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233 w 10000"/>
                <a:gd name="connsiteY16" fmla="*/ 6593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15"/>
                <a:gd name="connsiteX1" fmla="*/ 8570 w 10000"/>
                <a:gd name="connsiteY1" fmla="*/ 375 h 10015"/>
                <a:gd name="connsiteX2" fmla="*/ 8682 w 10000"/>
                <a:gd name="connsiteY2" fmla="*/ 915 h 10015"/>
                <a:gd name="connsiteX3" fmla="*/ 8631 w 10000"/>
                <a:gd name="connsiteY3" fmla="*/ 1221 h 10015"/>
                <a:gd name="connsiteX4" fmla="*/ 8426 w 10000"/>
                <a:gd name="connsiteY4" fmla="*/ 1923 h 10015"/>
                <a:gd name="connsiteX5" fmla="*/ 8537 w 10000"/>
                <a:gd name="connsiteY5" fmla="*/ 2189 h 10015"/>
                <a:gd name="connsiteX6" fmla="*/ 8572 w 10000"/>
                <a:gd name="connsiteY6" fmla="*/ 2510 h 10015"/>
                <a:gd name="connsiteX7" fmla="*/ 8976 w 10000"/>
                <a:gd name="connsiteY7" fmla="*/ 3039 h 10015"/>
                <a:gd name="connsiteX8" fmla="*/ 9458 w 10000"/>
                <a:gd name="connsiteY8" fmla="*/ 3370 h 10015"/>
                <a:gd name="connsiteX9" fmla="*/ 9561 w 10000"/>
                <a:gd name="connsiteY9" fmla="*/ 3995 h 10015"/>
                <a:gd name="connsiteX10" fmla="*/ 9743 w 10000"/>
                <a:gd name="connsiteY10" fmla="*/ 4365 h 10015"/>
                <a:gd name="connsiteX11" fmla="*/ 9890 w 10000"/>
                <a:gd name="connsiteY11" fmla="*/ 4632 h 10015"/>
                <a:gd name="connsiteX12" fmla="*/ 10000 w 10000"/>
                <a:gd name="connsiteY12" fmla="*/ 5427 h 10015"/>
                <a:gd name="connsiteX13" fmla="*/ 9781 w 10000"/>
                <a:gd name="connsiteY13" fmla="*/ 5903 h 10015"/>
                <a:gd name="connsiteX14" fmla="*/ 9670 w 10000"/>
                <a:gd name="connsiteY14" fmla="*/ 6170 h 10015"/>
                <a:gd name="connsiteX15" fmla="*/ 9670 w 10000"/>
                <a:gd name="connsiteY15" fmla="*/ 6647 h 10015"/>
                <a:gd name="connsiteX16" fmla="*/ 9354 w 10000"/>
                <a:gd name="connsiteY16" fmla="*/ 7012 h 10015"/>
                <a:gd name="connsiteX17" fmla="*/ 8902 w 10000"/>
                <a:gd name="connsiteY17" fmla="*/ 6859 h 10015"/>
                <a:gd name="connsiteX18" fmla="*/ 8667 w 10000"/>
                <a:gd name="connsiteY18" fmla="*/ 6896 h 10015"/>
                <a:gd name="connsiteX19" fmla="*/ 8813 w 10000"/>
                <a:gd name="connsiteY19" fmla="*/ 7909 h 10015"/>
                <a:gd name="connsiteX20" fmla="*/ 8218 w 10000"/>
                <a:gd name="connsiteY20" fmla="*/ 8974 h 10015"/>
                <a:gd name="connsiteX21" fmla="*/ 8097 w 10000"/>
                <a:gd name="connsiteY21" fmla="*/ 9990 h 10015"/>
                <a:gd name="connsiteX22" fmla="*/ 7400 w 10000"/>
                <a:gd name="connsiteY22" fmla="*/ 9723 h 10015"/>
                <a:gd name="connsiteX23" fmla="*/ 1502 w 10000"/>
                <a:gd name="connsiteY23" fmla="*/ 9935 h 10015"/>
                <a:gd name="connsiteX24" fmla="*/ 1428 w 10000"/>
                <a:gd name="connsiteY24" fmla="*/ 9460 h 10015"/>
                <a:gd name="connsiteX25" fmla="*/ 1223 w 10000"/>
                <a:gd name="connsiteY25" fmla="*/ 9316 h 10015"/>
                <a:gd name="connsiteX26" fmla="*/ 1120 w 10000"/>
                <a:gd name="connsiteY26" fmla="*/ 8921 h 10015"/>
                <a:gd name="connsiteX27" fmla="*/ 1145 w 10000"/>
                <a:gd name="connsiteY27" fmla="*/ 8439 h 10015"/>
                <a:gd name="connsiteX28" fmla="*/ 1167 w 10000"/>
                <a:gd name="connsiteY28" fmla="*/ 8061 h 10015"/>
                <a:gd name="connsiteX29" fmla="*/ 1246 w 10000"/>
                <a:gd name="connsiteY29" fmla="*/ 7600 h 10015"/>
                <a:gd name="connsiteX30" fmla="*/ 1173 w 10000"/>
                <a:gd name="connsiteY30" fmla="*/ 7178 h 10015"/>
                <a:gd name="connsiteX31" fmla="*/ 1051 w 10000"/>
                <a:gd name="connsiteY31" fmla="*/ 6758 h 10015"/>
                <a:gd name="connsiteX32" fmla="*/ 1062 w 10000"/>
                <a:gd name="connsiteY32" fmla="*/ 6382 h 10015"/>
                <a:gd name="connsiteX33" fmla="*/ 1062 w 10000"/>
                <a:gd name="connsiteY33" fmla="*/ 6277 h 10015"/>
                <a:gd name="connsiteX34" fmla="*/ 838 w 10000"/>
                <a:gd name="connsiteY34" fmla="*/ 5455 h 10015"/>
                <a:gd name="connsiteX35" fmla="*/ 696 w 10000"/>
                <a:gd name="connsiteY35" fmla="*/ 4471 h 10015"/>
                <a:gd name="connsiteX36" fmla="*/ 543 w 10000"/>
                <a:gd name="connsiteY36" fmla="*/ 3858 h 10015"/>
                <a:gd name="connsiteX37" fmla="*/ 521 w 10000"/>
                <a:gd name="connsiteY37" fmla="*/ 3389 h 10015"/>
                <a:gd name="connsiteX38" fmla="*/ 0 w 10000"/>
                <a:gd name="connsiteY38" fmla="*/ 2563 h 10015"/>
                <a:gd name="connsiteX39" fmla="*/ 477 w 10000"/>
                <a:gd name="connsiteY39" fmla="*/ 1977 h 10015"/>
                <a:gd name="connsiteX40" fmla="*/ 477 w 10000"/>
                <a:gd name="connsiteY40" fmla="*/ 1713 h 10015"/>
                <a:gd name="connsiteX41" fmla="*/ 477 w 10000"/>
                <a:gd name="connsiteY41" fmla="*/ 915 h 10015"/>
                <a:gd name="connsiteX42" fmla="*/ 715 w 10000"/>
                <a:gd name="connsiteY42" fmla="*/ 127 h 10015"/>
                <a:gd name="connsiteX43" fmla="*/ 4777 w 10000"/>
                <a:gd name="connsiteY43" fmla="*/ 162 h 10015"/>
                <a:gd name="connsiteX44" fmla="*/ 8448 w 10000"/>
                <a:gd name="connsiteY44" fmla="*/ 0 h 10015"/>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1502 w 10000"/>
                <a:gd name="connsiteY23" fmla="*/ 9935 h 10007"/>
                <a:gd name="connsiteX24" fmla="*/ 1428 w 10000"/>
                <a:gd name="connsiteY24" fmla="*/ 9460 h 10007"/>
                <a:gd name="connsiteX25" fmla="*/ 1223 w 10000"/>
                <a:gd name="connsiteY25" fmla="*/ 9316 h 10007"/>
                <a:gd name="connsiteX26" fmla="*/ 1120 w 10000"/>
                <a:gd name="connsiteY26" fmla="*/ 8921 h 10007"/>
                <a:gd name="connsiteX27" fmla="*/ 1145 w 10000"/>
                <a:gd name="connsiteY27" fmla="*/ 8439 h 10007"/>
                <a:gd name="connsiteX28" fmla="*/ 1167 w 10000"/>
                <a:gd name="connsiteY28" fmla="*/ 8061 h 10007"/>
                <a:gd name="connsiteX29" fmla="*/ 1246 w 10000"/>
                <a:gd name="connsiteY29" fmla="*/ 7600 h 10007"/>
                <a:gd name="connsiteX30" fmla="*/ 1173 w 10000"/>
                <a:gd name="connsiteY30" fmla="*/ 7178 h 10007"/>
                <a:gd name="connsiteX31" fmla="*/ 1051 w 10000"/>
                <a:gd name="connsiteY31" fmla="*/ 6758 h 10007"/>
                <a:gd name="connsiteX32" fmla="*/ 1062 w 10000"/>
                <a:gd name="connsiteY32" fmla="*/ 6382 h 10007"/>
                <a:gd name="connsiteX33" fmla="*/ 1062 w 10000"/>
                <a:gd name="connsiteY33" fmla="*/ 6277 h 10007"/>
                <a:gd name="connsiteX34" fmla="*/ 838 w 10000"/>
                <a:gd name="connsiteY34" fmla="*/ 5455 h 10007"/>
                <a:gd name="connsiteX35" fmla="*/ 696 w 10000"/>
                <a:gd name="connsiteY35" fmla="*/ 4471 h 10007"/>
                <a:gd name="connsiteX36" fmla="*/ 543 w 10000"/>
                <a:gd name="connsiteY36" fmla="*/ 3858 h 10007"/>
                <a:gd name="connsiteX37" fmla="*/ 521 w 10000"/>
                <a:gd name="connsiteY37" fmla="*/ 3389 h 10007"/>
                <a:gd name="connsiteX38" fmla="*/ 0 w 10000"/>
                <a:gd name="connsiteY38" fmla="*/ 2563 h 10007"/>
                <a:gd name="connsiteX39" fmla="*/ 477 w 10000"/>
                <a:gd name="connsiteY39" fmla="*/ 1977 h 10007"/>
                <a:gd name="connsiteX40" fmla="*/ 477 w 10000"/>
                <a:gd name="connsiteY40" fmla="*/ 1713 h 10007"/>
                <a:gd name="connsiteX41" fmla="*/ 477 w 10000"/>
                <a:gd name="connsiteY41" fmla="*/ 915 h 10007"/>
                <a:gd name="connsiteX42" fmla="*/ 715 w 10000"/>
                <a:gd name="connsiteY42" fmla="*/ 127 h 10007"/>
                <a:gd name="connsiteX43" fmla="*/ 4777 w 10000"/>
                <a:gd name="connsiteY43" fmla="*/ 162 h 10007"/>
                <a:gd name="connsiteX44" fmla="*/ 8448 w 10000"/>
                <a:gd name="connsiteY44" fmla="*/ 0 h 10007"/>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3102 w 10000"/>
                <a:gd name="connsiteY23" fmla="*/ 9416 h 10007"/>
                <a:gd name="connsiteX24" fmla="*/ 1428 w 10000"/>
                <a:gd name="connsiteY24" fmla="*/ 9460 h 10007"/>
                <a:gd name="connsiteX25" fmla="*/ 1223 w 10000"/>
                <a:gd name="connsiteY25" fmla="*/ 9316 h 10007"/>
                <a:gd name="connsiteX26" fmla="*/ 1120 w 10000"/>
                <a:gd name="connsiteY26" fmla="*/ 8921 h 10007"/>
                <a:gd name="connsiteX27" fmla="*/ 1145 w 10000"/>
                <a:gd name="connsiteY27" fmla="*/ 8439 h 10007"/>
                <a:gd name="connsiteX28" fmla="*/ 1167 w 10000"/>
                <a:gd name="connsiteY28" fmla="*/ 8061 h 10007"/>
                <a:gd name="connsiteX29" fmla="*/ 1246 w 10000"/>
                <a:gd name="connsiteY29" fmla="*/ 7600 h 10007"/>
                <a:gd name="connsiteX30" fmla="*/ 1173 w 10000"/>
                <a:gd name="connsiteY30" fmla="*/ 7178 h 10007"/>
                <a:gd name="connsiteX31" fmla="*/ 1051 w 10000"/>
                <a:gd name="connsiteY31" fmla="*/ 6758 h 10007"/>
                <a:gd name="connsiteX32" fmla="*/ 1062 w 10000"/>
                <a:gd name="connsiteY32" fmla="*/ 6382 h 10007"/>
                <a:gd name="connsiteX33" fmla="*/ 1062 w 10000"/>
                <a:gd name="connsiteY33" fmla="*/ 6277 h 10007"/>
                <a:gd name="connsiteX34" fmla="*/ 838 w 10000"/>
                <a:gd name="connsiteY34" fmla="*/ 5455 h 10007"/>
                <a:gd name="connsiteX35" fmla="*/ 696 w 10000"/>
                <a:gd name="connsiteY35" fmla="*/ 4471 h 10007"/>
                <a:gd name="connsiteX36" fmla="*/ 543 w 10000"/>
                <a:gd name="connsiteY36" fmla="*/ 3858 h 10007"/>
                <a:gd name="connsiteX37" fmla="*/ 521 w 10000"/>
                <a:gd name="connsiteY37" fmla="*/ 3389 h 10007"/>
                <a:gd name="connsiteX38" fmla="*/ 0 w 10000"/>
                <a:gd name="connsiteY38" fmla="*/ 2563 h 10007"/>
                <a:gd name="connsiteX39" fmla="*/ 477 w 10000"/>
                <a:gd name="connsiteY39" fmla="*/ 1977 h 10007"/>
                <a:gd name="connsiteX40" fmla="*/ 477 w 10000"/>
                <a:gd name="connsiteY40" fmla="*/ 1713 h 10007"/>
                <a:gd name="connsiteX41" fmla="*/ 477 w 10000"/>
                <a:gd name="connsiteY41" fmla="*/ 915 h 10007"/>
                <a:gd name="connsiteX42" fmla="*/ 715 w 10000"/>
                <a:gd name="connsiteY42" fmla="*/ 127 h 10007"/>
                <a:gd name="connsiteX43" fmla="*/ 4777 w 10000"/>
                <a:gd name="connsiteY43" fmla="*/ 162 h 10007"/>
                <a:gd name="connsiteX44" fmla="*/ 8448 w 10000"/>
                <a:gd name="connsiteY44" fmla="*/ 0 h 10007"/>
                <a:gd name="connsiteX0" fmla="*/ 8448 w 10000"/>
                <a:gd name="connsiteY0" fmla="*/ 0 h 10007"/>
                <a:gd name="connsiteX1" fmla="*/ 8570 w 10000"/>
                <a:gd name="connsiteY1" fmla="*/ 375 h 10007"/>
                <a:gd name="connsiteX2" fmla="*/ 8682 w 10000"/>
                <a:gd name="connsiteY2" fmla="*/ 915 h 10007"/>
                <a:gd name="connsiteX3" fmla="*/ 8631 w 10000"/>
                <a:gd name="connsiteY3" fmla="*/ 1221 h 10007"/>
                <a:gd name="connsiteX4" fmla="*/ 8426 w 10000"/>
                <a:gd name="connsiteY4" fmla="*/ 1923 h 10007"/>
                <a:gd name="connsiteX5" fmla="*/ 8537 w 10000"/>
                <a:gd name="connsiteY5" fmla="*/ 2189 h 10007"/>
                <a:gd name="connsiteX6" fmla="*/ 8572 w 10000"/>
                <a:gd name="connsiteY6" fmla="*/ 2510 h 10007"/>
                <a:gd name="connsiteX7" fmla="*/ 8976 w 10000"/>
                <a:gd name="connsiteY7" fmla="*/ 3039 h 10007"/>
                <a:gd name="connsiteX8" fmla="*/ 9458 w 10000"/>
                <a:gd name="connsiteY8" fmla="*/ 3370 h 10007"/>
                <a:gd name="connsiteX9" fmla="*/ 9561 w 10000"/>
                <a:gd name="connsiteY9" fmla="*/ 3995 h 10007"/>
                <a:gd name="connsiteX10" fmla="*/ 9743 w 10000"/>
                <a:gd name="connsiteY10" fmla="*/ 4365 h 10007"/>
                <a:gd name="connsiteX11" fmla="*/ 9890 w 10000"/>
                <a:gd name="connsiteY11" fmla="*/ 4632 h 10007"/>
                <a:gd name="connsiteX12" fmla="*/ 10000 w 10000"/>
                <a:gd name="connsiteY12" fmla="*/ 5427 h 10007"/>
                <a:gd name="connsiteX13" fmla="*/ 9781 w 10000"/>
                <a:gd name="connsiteY13" fmla="*/ 5903 h 10007"/>
                <a:gd name="connsiteX14" fmla="*/ 9670 w 10000"/>
                <a:gd name="connsiteY14" fmla="*/ 6170 h 10007"/>
                <a:gd name="connsiteX15" fmla="*/ 9670 w 10000"/>
                <a:gd name="connsiteY15" fmla="*/ 6647 h 10007"/>
                <a:gd name="connsiteX16" fmla="*/ 9354 w 10000"/>
                <a:gd name="connsiteY16" fmla="*/ 7012 h 10007"/>
                <a:gd name="connsiteX17" fmla="*/ 8902 w 10000"/>
                <a:gd name="connsiteY17" fmla="*/ 6859 h 10007"/>
                <a:gd name="connsiteX18" fmla="*/ 8667 w 10000"/>
                <a:gd name="connsiteY18" fmla="*/ 6896 h 10007"/>
                <a:gd name="connsiteX19" fmla="*/ 8813 w 10000"/>
                <a:gd name="connsiteY19" fmla="*/ 7909 h 10007"/>
                <a:gd name="connsiteX20" fmla="*/ 8218 w 10000"/>
                <a:gd name="connsiteY20" fmla="*/ 8974 h 10007"/>
                <a:gd name="connsiteX21" fmla="*/ 8097 w 10000"/>
                <a:gd name="connsiteY21" fmla="*/ 9990 h 10007"/>
                <a:gd name="connsiteX22" fmla="*/ 7496 w 10000"/>
                <a:gd name="connsiteY22" fmla="*/ 9505 h 10007"/>
                <a:gd name="connsiteX23" fmla="*/ 3102 w 10000"/>
                <a:gd name="connsiteY23" fmla="*/ 9416 h 10007"/>
                <a:gd name="connsiteX24" fmla="*/ 1223 w 10000"/>
                <a:gd name="connsiteY24" fmla="*/ 9316 h 10007"/>
                <a:gd name="connsiteX25" fmla="*/ 1120 w 10000"/>
                <a:gd name="connsiteY25" fmla="*/ 8921 h 10007"/>
                <a:gd name="connsiteX26" fmla="*/ 1145 w 10000"/>
                <a:gd name="connsiteY26" fmla="*/ 8439 h 10007"/>
                <a:gd name="connsiteX27" fmla="*/ 1167 w 10000"/>
                <a:gd name="connsiteY27" fmla="*/ 8061 h 10007"/>
                <a:gd name="connsiteX28" fmla="*/ 1246 w 10000"/>
                <a:gd name="connsiteY28" fmla="*/ 7600 h 10007"/>
                <a:gd name="connsiteX29" fmla="*/ 1173 w 10000"/>
                <a:gd name="connsiteY29" fmla="*/ 7178 h 10007"/>
                <a:gd name="connsiteX30" fmla="*/ 1051 w 10000"/>
                <a:gd name="connsiteY30" fmla="*/ 6758 h 10007"/>
                <a:gd name="connsiteX31" fmla="*/ 1062 w 10000"/>
                <a:gd name="connsiteY31" fmla="*/ 6382 h 10007"/>
                <a:gd name="connsiteX32" fmla="*/ 1062 w 10000"/>
                <a:gd name="connsiteY32" fmla="*/ 6277 h 10007"/>
                <a:gd name="connsiteX33" fmla="*/ 838 w 10000"/>
                <a:gd name="connsiteY33" fmla="*/ 5455 h 10007"/>
                <a:gd name="connsiteX34" fmla="*/ 696 w 10000"/>
                <a:gd name="connsiteY34" fmla="*/ 4471 h 10007"/>
                <a:gd name="connsiteX35" fmla="*/ 543 w 10000"/>
                <a:gd name="connsiteY35" fmla="*/ 3858 h 10007"/>
                <a:gd name="connsiteX36" fmla="*/ 521 w 10000"/>
                <a:gd name="connsiteY36" fmla="*/ 3389 h 10007"/>
                <a:gd name="connsiteX37" fmla="*/ 0 w 10000"/>
                <a:gd name="connsiteY37" fmla="*/ 2563 h 10007"/>
                <a:gd name="connsiteX38" fmla="*/ 477 w 10000"/>
                <a:gd name="connsiteY38" fmla="*/ 1977 h 10007"/>
                <a:gd name="connsiteX39" fmla="*/ 477 w 10000"/>
                <a:gd name="connsiteY39" fmla="*/ 1713 h 10007"/>
                <a:gd name="connsiteX40" fmla="*/ 477 w 10000"/>
                <a:gd name="connsiteY40" fmla="*/ 915 h 10007"/>
                <a:gd name="connsiteX41" fmla="*/ 715 w 10000"/>
                <a:gd name="connsiteY41" fmla="*/ 127 h 10007"/>
                <a:gd name="connsiteX42" fmla="*/ 4777 w 10000"/>
                <a:gd name="connsiteY42" fmla="*/ 162 h 10007"/>
                <a:gd name="connsiteX43" fmla="*/ 8448 w 10000"/>
                <a:gd name="connsiteY43" fmla="*/ 0 h 10007"/>
                <a:gd name="connsiteX0" fmla="*/ 8448 w 10000"/>
                <a:gd name="connsiteY0" fmla="*/ 0 h 9505"/>
                <a:gd name="connsiteX1" fmla="*/ 8570 w 10000"/>
                <a:gd name="connsiteY1" fmla="*/ 375 h 9505"/>
                <a:gd name="connsiteX2" fmla="*/ 8682 w 10000"/>
                <a:gd name="connsiteY2" fmla="*/ 915 h 9505"/>
                <a:gd name="connsiteX3" fmla="*/ 8631 w 10000"/>
                <a:gd name="connsiteY3" fmla="*/ 1221 h 9505"/>
                <a:gd name="connsiteX4" fmla="*/ 8426 w 10000"/>
                <a:gd name="connsiteY4" fmla="*/ 1923 h 9505"/>
                <a:gd name="connsiteX5" fmla="*/ 8537 w 10000"/>
                <a:gd name="connsiteY5" fmla="*/ 2189 h 9505"/>
                <a:gd name="connsiteX6" fmla="*/ 8572 w 10000"/>
                <a:gd name="connsiteY6" fmla="*/ 2510 h 9505"/>
                <a:gd name="connsiteX7" fmla="*/ 8976 w 10000"/>
                <a:gd name="connsiteY7" fmla="*/ 3039 h 9505"/>
                <a:gd name="connsiteX8" fmla="*/ 9458 w 10000"/>
                <a:gd name="connsiteY8" fmla="*/ 3370 h 9505"/>
                <a:gd name="connsiteX9" fmla="*/ 9561 w 10000"/>
                <a:gd name="connsiteY9" fmla="*/ 3995 h 9505"/>
                <a:gd name="connsiteX10" fmla="*/ 9743 w 10000"/>
                <a:gd name="connsiteY10" fmla="*/ 4365 h 9505"/>
                <a:gd name="connsiteX11" fmla="*/ 9890 w 10000"/>
                <a:gd name="connsiteY11" fmla="*/ 4632 h 9505"/>
                <a:gd name="connsiteX12" fmla="*/ 10000 w 10000"/>
                <a:gd name="connsiteY12" fmla="*/ 5427 h 9505"/>
                <a:gd name="connsiteX13" fmla="*/ 9781 w 10000"/>
                <a:gd name="connsiteY13" fmla="*/ 5903 h 9505"/>
                <a:gd name="connsiteX14" fmla="*/ 9670 w 10000"/>
                <a:gd name="connsiteY14" fmla="*/ 6170 h 9505"/>
                <a:gd name="connsiteX15" fmla="*/ 9670 w 10000"/>
                <a:gd name="connsiteY15" fmla="*/ 6647 h 9505"/>
                <a:gd name="connsiteX16" fmla="*/ 9354 w 10000"/>
                <a:gd name="connsiteY16" fmla="*/ 7012 h 9505"/>
                <a:gd name="connsiteX17" fmla="*/ 8902 w 10000"/>
                <a:gd name="connsiteY17" fmla="*/ 6859 h 9505"/>
                <a:gd name="connsiteX18" fmla="*/ 8667 w 10000"/>
                <a:gd name="connsiteY18" fmla="*/ 6896 h 9505"/>
                <a:gd name="connsiteX19" fmla="*/ 8813 w 10000"/>
                <a:gd name="connsiteY19" fmla="*/ 7909 h 9505"/>
                <a:gd name="connsiteX20" fmla="*/ 8218 w 10000"/>
                <a:gd name="connsiteY20" fmla="*/ 8974 h 9505"/>
                <a:gd name="connsiteX21" fmla="*/ 7496 w 10000"/>
                <a:gd name="connsiteY21" fmla="*/ 9505 h 9505"/>
                <a:gd name="connsiteX22" fmla="*/ 3102 w 10000"/>
                <a:gd name="connsiteY22" fmla="*/ 9416 h 9505"/>
                <a:gd name="connsiteX23" fmla="*/ 1223 w 10000"/>
                <a:gd name="connsiteY23" fmla="*/ 9316 h 9505"/>
                <a:gd name="connsiteX24" fmla="*/ 1120 w 10000"/>
                <a:gd name="connsiteY24" fmla="*/ 8921 h 9505"/>
                <a:gd name="connsiteX25" fmla="*/ 1145 w 10000"/>
                <a:gd name="connsiteY25" fmla="*/ 8439 h 9505"/>
                <a:gd name="connsiteX26" fmla="*/ 1167 w 10000"/>
                <a:gd name="connsiteY26" fmla="*/ 8061 h 9505"/>
                <a:gd name="connsiteX27" fmla="*/ 1246 w 10000"/>
                <a:gd name="connsiteY27" fmla="*/ 7600 h 9505"/>
                <a:gd name="connsiteX28" fmla="*/ 1173 w 10000"/>
                <a:gd name="connsiteY28" fmla="*/ 7178 h 9505"/>
                <a:gd name="connsiteX29" fmla="*/ 1051 w 10000"/>
                <a:gd name="connsiteY29" fmla="*/ 6758 h 9505"/>
                <a:gd name="connsiteX30" fmla="*/ 1062 w 10000"/>
                <a:gd name="connsiteY30" fmla="*/ 6382 h 9505"/>
                <a:gd name="connsiteX31" fmla="*/ 1062 w 10000"/>
                <a:gd name="connsiteY31" fmla="*/ 6277 h 9505"/>
                <a:gd name="connsiteX32" fmla="*/ 838 w 10000"/>
                <a:gd name="connsiteY32" fmla="*/ 5455 h 9505"/>
                <a:gd name="connsiteX33" fmla="*/ 696 w 10000"/>
                <a:gd name="connsiteY33" fmla="*/ 4471 h 9505"/>
                <a:gd name="connsiteX34" fmla="*/ 543 w 10000"/>
                <a:gd name="connsiteY34" fmla="*/ 3858 h 9505"/>
                <a:gd name="connsiteX35" fmla="*/ 521 w 10000"/>
                <a:gd name="connsiteY35" fmla="*/ 3389 h 9505"/>
                <a:gd name="connsiteX36" fmla="*/ 0 w 10000"/>
                <a:gd name="connsiteY36" fmla="*/ 2563 h 9505"/>
                <a:gd name="connsiteX37" fmla="*/ 477 w 10000"/>
                <a:gd name="connsiteY37" fmla="*/ 1977 h 9505"/>
                <a:gd name="connsiteX38" fmla="*/ 477 w 10000"/>
                <a:gd name="connsiteY38" fmla="*/ 1713 h 9505"/>
                <a:gd name="connsiteX39" fmla="*/ 477 w 10000"/>
                <a:gd name="connsiteY39" fmla="*/ 915 h 9505"/>
                <a:gd name="connsiteX40" fmla="*/ 715 w 10000"/>
                <a:gd name="connsiteY40" fmla="*/ 127 h 9505"/>
                <a:gd name="connsiteX41" fmla="*/ 4777 w 10000"/>
                <a:gd name="connsiteY41" fmla="*/ 162 h 9505"/>
                <a:gd name="connsiteX42" fmla="*/ 8448 w 10000"/>
                <a:gd name="connsiteY42" fmla="*/ 0 h 9505"/>
                <a:gd name="connsiteX0" fmla="*/ 8448 w 10000"/>
                <a:gd name="connsiteY0" fmla="*/ 0 h 10000"/>
                <a:gd name="connsiteX1" fmla="*/ 8570 w 10000"/>
                <a:gd name="connsiteY1" fmla="*/ 395 h 10000"/>
                <a:gd name="connsiteX2" fmla="*/ 8682 w 10000"/>
                <a:gd name="connsiteY2" fmla="*/ 963 h 10000"/>
                <a:gd name="connsiteX3" fmla="*/ 8631 w 10000"/>
                <a:gd name="connsiteY3" fmla="*/ 1285 h 10000"/>
                <a:gd name="connsiteX4" fmla="*/ 8426 w 10000"/>
                <a:gd name="connsiteY4" fmla="*/ 2023 h 10000"/>
                <a:gd name="connsiteX5" fmla="*/ 8537 w 10000"/>
                <a:gd name="connsiteY5" fmla="*/ 2303 h 10000"/>
                <a:gd name="connsiteX6" fmla="*/ 8572 w 10000"/>
                <a:gd name="connsiteY6" fmla="*/ 2641 h 10000"/>
                <a:gd name="connsiteX7" fmla="*/ 8976 w 10000"/>
                <a:gd name="connsiteY7" fmla="*/ 3197 h 10000"/>
                <a:gd name="connsiteX8" fmla="*/ 9458 w 10000"/>
                <a:gd name="connsiteY8" fmla="*/ 3546 h 10000"/>
                <a:gd name="connsiteX9" fmla="*/ 9561 w 10000"/>
                <a:gd name="connsiteY9" fmla="*/ 4203 h 10000"/>
                <a:gd name="connsiteX10" fmla="*/ 9743 w 10000"/>
                <a:gd name="connsiteY10" fmla="*/ 4592 h 10000"/>
                <a:gd name="connsiteX11" fmla="*/ 9890 w 10000"/>
                <a:gd name="connsiteY11" fmla="*/ 4873 h 10000"/>
                <a:gd name="connsiteX12" fmla="*/ 10000 w 10000"/>
                <a:gd name="connsiteY12" fmla="*/ 5710 h 10000"/>
                <a:gd name="connsiteX13" fmla="*/ 9781 w 10000"/>
                <a:gd name="connsiteY13" fmla="*/ 6210 h 10000"/>
                <a:gd name="connsiteX14" fmla="*/ 9670 w 10000"/>
                <a:gd name="connsiteY14" fmla="*/ 6491 h 10000"/>
                <a:gd name="connsiteX15" fmla="*/ 9670 w 10000"/>
                <a:gd name="connsiteY15" fmla="*/ 6993 h 10000"/>
                <a:gd name="connsiteX16" fmla="*/ 9354 w 10000"/>
                <a:gd name="connsiteY16" fmla="*/ 7377 h 10000"/>
                <a:gd name="connsiteX17" fmla="*/ 8902 w 10000"/>
                <a:gd name="connsiteY17" fmla="*/ 7216 h 10000"/>
                <a:gd name="connsiteX18" fmla="*/ 8667 w 10000"/>
                <a:gd name="connsiteY18" fmla="*/ 7255 h 10000"/>
                <a:gd name="connsiteX19" fmla="*/ 8813 w 10000"/>
                <a:gd name="connsiteY19" fmla="*/ 8321 h 10000"/>
                <a:gd name="connsiteX20" fmla="*/ 8218 w 10000"/>
                <a:gd name="connsiteY20" fmla="*/ 9441 h 10000"/>
                <a:gd name="connsiteX21" fmla="*/ 7965 w 10000"/>
                <a:gd name="connsiteY21" fmla="*/ 9894 h 10000"/>
                <a:gd name="connsiteX22" fmla="*/ 7496 w 10000"/>
                <a:gd name="connsiteY22" fmla="*/ 10000 h 10000"/>
                <a:gd name="connsiteX23" fmla="*/ 3102 w 10000"/>
                <a:gd name="connsiteY23" fmla="*/ 9906 h 10000"/>
                <a:gd name="connsiteX24" fmla="*/ 1223 w 10000"/>
                <a:gd name="connsiteY24" fmla="*/ 9801 h 10000"/>
                <a:gd name="connsiteX25" fmla="*/ 1120 w 10000"/>
                <a:gd name="connsiteY25" fmla="*/ 9386 h 10000"/>
                <a:gd name="connsiteX26" fmla="*/ 1145 w 10000"/>
                <a:gd name="connsiteY26" fmla="*/ 8878 h 10000"/>
                <a:gd name="connsiteX27" fmla="*/ 1167 w 10000"/>
                <a:gd name="connsiteY27" fmla="*/ 8481 h 10000"/>
                <a:gd name="connsiteX28" fmla="*/ 1246 w 10000"/>
                <a:gd name="connsiteY28" fmla="*/ 7996 h 10000"/>
                <a:gd name="connsiteX29" fmla="*/ 1173 w 10000"/>
                <a:gd name="connsiteY29" fmla="*/ 7552 h 10000"/>
                <a:gd name="connsiteX30" fmla="*/ 1051 w 10000"/>
                <a:gd name="connsiteY30" fmla="*/ 7110 h 10000"/>
                <a:gd name="connsiteX31" fmla="*/ 1062 w 10000"/>
                <a:gd name="connsiteY31" fmla="*/ 6714 h 10000"/>
                <a:gd name="connsiteX32" fmla="*/ 1062 w 10000"/>
                <a:gd name="connsiteY32" fmla="*/ 6604 h 10000"/>
                <a:gd name="connsiteX33" fmla="*/ 838 w 10000"/>
                <a:gd name="connsiteY33" fmla="*/ 5739 h 10000"/>
                <a:gd name="connsiteX34" fmla="*/ 696 w 10000"/>
                <a:gd name="connsiteY34" fmla="*/ 4704 h 10000"/>
                <a:gd name="connsiteX35" fmla="*/ 543 w 10000"/>
                <a:gd name="connsiteY35" fmla="*/ 4059 h 10000"/>
                <a:gd name="connsiteX36" fmla="*/ 521 w 10000"/>
                <a:gd name="connsiteY36" fmla="*/ 3565 h 10000"/>
                <a:gd name="connsiteX37" fmla="*/ 0 w 10000"/>
                <a:gd name="connsiteY37" fmla="*/ 2696 h 10000"/>
                <a:gd name="connsiteX38" fmla="*/ 477 w 10000"/>
                <a:gd name="connsiteY38" fmla="*/ 2080 h 10000"/>
                <a:gd name="connsiteX39" fmla="*/ 477 w 10000"/>
                <a:gd name="connsiteY39" fmla="*/ 1802 h 10000"/>
                <a:gd name="connsiteX40" fmla="*/ 477 w 10000"/>
                <a:gd name="connsiteY40" fmla="*/ 963 h 10000"/>
                <a:gd name="connsiteX41" fmla="*/ 715 w 10000"/>
                <a:gd name="connsiteY41" fmla="*/ 134 h 10000"/>
                <a:gd name="connsiteX42" fmla="*/ 4777 w 10000"/>
                <a:gd name="connsiteY42" fmla="*/ 170 h 10000"/>
                <a:gd name="connsiteX43" fmla="*/ 8448 w 10000"/>
                <a:gd name="connsiteY43" fmla="*/ 0 h 10000"/>
                <a:gd name="connsiteX0" fmla="*/ 8448 w 10000"/>
                <a:gd name="connsiteY0" fmla="*/ 0 h 10603"/>
                <a:gd name="connsiteX1" fmla="*/ 8570 w 10000"/>
                <a:gd name="connsiteY1" fmla="*/ 395 h 10603"/>
                <a:gd name="connsiteX2" fmla="*/ 8682 w 10000"/>
                <a:gd name="connsiteY2" fmla="*/ 963 h 10603"/>
                <a:gd name="connsiteX3" fmla="*/ 8631 w 10000"/>
                <a:gd name="connsiteY3" fmla="*/ 1285 h 10603"/>
                <a:gd name="connsiteX4" fmla="*/ 8426 w 10000"/>
                <a:gd name="connsiteY4" fmla="*/ 2023 h 10603"/>
                <a:gd name="connsiteX5" fmla="*/ 8537 w 10000"/>
                <a:gd name="connsiteY5" fmla="*/ 2303 h 10603"/>
                <a:gd name="connsiteX6" fmla="*/ 8572 w 10000"/>
                <a:gd name="connsiteY6" fmla="*/ 2641 h 10603"/>
                <a:gd name="connsiteX7" fmla="*/ 8976 w 10000"/>
                <a:gd name="connsiteY7" fmla="*/ 3197 h 10603"/>
                <a:gd name="connsiteX8" fmla="*/ 9458 w 10000"/>
                <a:gd name="connsiteY8" fmla="*/ 3546 h 10603"/>
                <a:gd name="connsiteX9" fmla="*/ 9561 w 10000"/>
                <a:gd name="connsiteY9" fmla="*/ 4203 h 10603"/>
                <a:gd name="connsiteX10" fmla="*/ 9743 w 10000"/>
                <a:gd name="connsiteY10" fmla="*/ 4592 h 10603"/>
                <a:gd name="connsiteX11" fmla="*/ 9890 w 10000"/>
                <a:gd name="connsiteY11" fmla="*/ 4873 h 10603"/>
                <a:gd name="connsiteX12" fmla="*/ 10000 w 10000"/>
                <a:gd name="connsiteY12" fmla="*/ 5710 h 10603"/>
                <a:gd name="connsiteX13" fmla="*/ 9781 w 10000"/>
                <a:gd name="connsiteY13" fmla="*/ 6210 h 10603"/>
                <a:gd name="connsiteX14" fmla="*/ 9670 w 10000"/>
                <a:gd name="connsiteY14" fmla="*/ 6491 h 10603"/>
                <a:gd name="connsiteX15" fmla="*/ 9670 w 10000"/>
                <a:gd name="connsiteY15" fmla="*/ 6993 h 10603"/>
                <a:gd name="connsiteX16" fmla="*/ 9354 w 10000"/>
                <a:gd name="connsiteY16" fmla="*/ 7377 h 10603"/>
                <a:gd name="connsiteX17" fmla="*/ 8902 w 10000"/>
                <a:gd name="connsiteY17" fmla="*/ 7216 h 10603"/>
                <a:gd name="connsiteX18" fmla="*/ 8667 w 10000"/>
                <a:gd name="connsiteY18" fmla="*/ 7255 h 10603"/>
                <a:gd name="connsiteX19" fmla="*/ 8813 w 10000"/>
                <a:gd name="connsiteY19" fmla="*/ 8321 h 10603"/>
                <a:gd name="connsiteX20" fmla="*/ 8218 w 10000"/>
                <a:gd name="connsiteY20" fmla="*/ 9441 h 10603"/>
                <a:gd name="connsiteX21" fmla="*/ 8143 w 10000"/>
                <a:gd name="connsiteY21" fmla="*/ 10595 h 10603"/>
                <a:gd name="connsiteX22" fmla="*/ 7496 w 10000"/>
                <a:gd name="connsiteY22" fmla="*/ 10000 h 10603"/>
                <a:gd name="connsiteX23" fmla="*/ 3102 w 10000"/>
                <a:gd name="connsiteY23" fmla="*/ 9906 h 10603"/>
                <a:gd name="connsiteX24" fmla="*/ 1223 w 10000"/>
                <a:gd name="connsiteY24" fmla="*/ 9801 h 10603"/>
                <a:gd name="connsiteX25" fmla="*/ 1120 w 10000"/>
                <a:gd name="connsiteY25" fmla="*/ 9386 h 10603"/>
                <a:gd name="connsiteX26" fmla="*/ 1145 w 10000"/>
                <a:gd name="connsiteY26" fmla="*/ 8878 h 10603"/>
                <a:gd name="connsiteX27" fmla="*/ 1167 w 10000"/>
                <a:gd name="connsiteY27" fmla="*/ 8481 h 10603"/>
                <a:gd name="connsiteX28" fmla="*/ 1246 w 10000"/>
                <a:gd name="connsiteY28" fmla="*/ 7996 h 10603"/>
                <a:gd name="connsiteX29" fmla="*/ 1173 w 10000"/>
                <a:gd name="connsiteY29" fmla="*/ 7552 h 10603"/>
                <a:gd name="connsiteX30" fmla="*/ 1051 w 10000"/>
                <a:gd name="connsiteY30" fmla="*/ 7110 h 10603"/>
                <a:gd name="connsiteX31" fmla="*/ 1062 w 10000"/>
                <a:gd name="connsiteY31" fmla="*/ 6714 h 10603"/>
                <a:gd name="connsiteX32" fmla="*/ 1062 w 10000"/>
                <a:gd name="connsiteY32" fmla="*/ 6604 h 10603"/>
                <a:gd name="connsiteX33" fmla="*/ 838 w 10000"/>
                <a:gd name="connsiteY33" fmla="*/ 5739 h 10603"/>
                <a:gd name="connsiteX34" fmla="*/ 696 w 10000"/>
                <a:gd name="connsiteY34" fmla="*/ 4704 h 10603"/>
                <a:gd name="connsiteX35" fmla="*/ 543 w 10000"/>
                <a:gd name="connsiteY35" fmla="*/ 4059 h 10603"/>
                <a:gd name="connsiteX36" fmla="*/ 521 w 10000"/>
                <a:gd name="connsiteY36" fmla="*/ 3565 h 10603"/>
                <a:gd name="connsiteX37" fmla="*/ 0 w 10000"/>
                <a:gd name="connsiteY37" fmla="*/ 2696 h 10603"/>
                <a:gd name="connsiteX38" fmla="*/ 477 w 10000"/>
                <a:gd name="connsiteY38" fmla="*/ 2080 h 10603"/>
                <a:gd name="connsiteX39" fmla="*/ 477 w 10000"/>
                <a:gd name="connsiteY39" fmla="*/ 1802 h 10603"/>
                <a:gd name="connsiteX40" fmla="*/ 477 w 10000"/>
                <a:gd name="connsiteY40" fmla="*/ 963 h 10603"/>
                <a:gd name="connsiteX41" fmla="*/ 715 w 10000"/>
                <a:gd name="connsiteY41" fmla="*/ 134 h 10603"/>
                <a:gd name="connsiteX42" fmla="*/ 4777 w 10000"/>
                <a:gd name="connsiteY42" fmla="*/ 170 h 10603"/>
                <a:gd name="connsiteX43" fmla="*/ 8448 w 10000"/>
                <a:gd name="connsiteY43" fmla="*/ 0 h 10603"/>
                <a:gd name="connsiteX0" fmla="*/ 8448 w 10000"/>
                <a:gd name="connsiteY0" fmla="*/ 0 h 10603"/>
                <a:gd name="connsiteX1" fmla="*/ 8570 w 10000"/>
                <a:gd name="connsiteY1" fmla="*/ 395 h 10603"/>
                <a:gd name="connsiteX2" fmla="*/ 8682 w 10000"/>
                <a:gd name="connsiteY2" fmla="*/ 963 h 10603"/>
                <a:gd name="connsiteX3" fmla="*/ 8631 w 10000"/>
                <a:gd name="connsiteY3" fmla="*/ 1285 h 10603"/>
                <a:gd name="connsiteX4" fmla="*/ 8426 w 10000"/>
                <a:gd name="connsiteY4" fmla="*/ 2023 h 10603"/>
                <a:gd name="connsiteX5" fmla="*/ 8537 w 10000"/>
                <a:gd name="connsiteY5" fmla="*/ 2303 h 10603"/>
                <a:gd name="connsiteX6" fmla="*/ 8572 w 10000"/>
                <a:gd name="connsiteY6" fmla="*/ 2641 h 10603"/>
                <a:gd name="connsiteX7" fmla="*/ 8976 w 10000"/>
                <a:gd name="connsiteY7" fmla="*/ 3197 h 10603"/>
                <a:gd name="connsiteX8" fmla="*/ 9458 w 10000"/>
                <a:gd name="connsiteY8" fmla="*/ 3546 h 10603"/>
                <a:gd name="connsiteX9" fmla="*/ 9561 w 10000"/>
                <a:gd name="connsiteY9" fmla="*/ 4203 h 10603"/>
                <a:gd name="connsiteX10" fmla="*/ 9743 w 10000"/>
                <a:gd name="connsiteY10" fmla="*/ 4592 h 10603"/>
                <a:gd name="connsiteX11" fmla="*/ 9890 w 10000"/>
                <a:gd name="connsiteY11" fmla="*/ 4873 h 10603"/>
                <a:gd name="connsiteX12" fmla="*/ 10000 w 10000"/>
                <a:gd name="connsiteY12" fmla="*/ 5710 h 10603"/>
                <a:gd name="connsiteX13" fmla="*/ 9781 w 10000"/>
                <a:gd name="connsiteY13" fmla="*/ 6210 h 10603"/>
                <a:gd name="connsiteX14" fmla="*/ 9670 w 10000"/>
                <a:gd name="connsiteY14" fmla="*/ 6491 h 10603"/>
                <a:gd name="connsiteX15" fmla="*/ 9670 w 10000"/>
                <a:gd name="connsiteY15" fmla="*/ 6993 h 10603"/>
                <a:gd name="connsiteX16" fmla="*/ 9354 w 10000"/>
                <a:gd name="connsiteY16" fmla="*/ 7377 h 10603"/>
                <a:gd name="connsiteX17" fmla="*/ 8902 w 10000"/>
                <a:gd name="connsiteY17" fmla="*/ 7216 h 10603"/>
                <a:gd name="connsiteX18" fmla="*/ 8667 w 10000"/>
                <a:gd name="connsiteY18" fmla="*/ 7255 h 10603"/>
                <a:gd name="connsiteX19" fmla="*/ 8813 w 10000"/>
                <a:gd name="connsiteY19" fmla="*/ 8321 h 10603"/>
                <a:gd name="connsiteX20" fmla="*/ 8218 w 10000"/>
                <a:gd name="connsiteY20" fmla="*/ 9441 h 10603"/>
                <a:gd name="connsiteX21" fmla="*/ 8143 w 10000"/>
                <a:gd name="connsiteY21" fmla="*/ 10595 h 10603"/>
                <a:gd name="connsiteX22" fmla="*/ 7496 w 10000"/>
                <a:gd name="connsiteY22" fmla="*/ 10000 h 10603"/>
                <a:gd name="connsiteX23" fmla="*/ 3102 w 10000"/>
                <a:gd name="connsiteY23" fmla="*/ 9906 h 10603"/>
                <a:gd name="connsiteX24" fmla="*/ 1223 w 10000"/>
                <a:gd name="connsiteY24" fmla="*/ 9801 h 10603"/>
                <a:gd name="connsiteX25" fmla="*/ 1120 w 10000"/>
                <a:gd name="connsiteY25" fmla="*/ 9386 h 10603"/>
                <a:gd name="connsiteX26" fmla="*/ 1145 w 10000"/>
                <a:gd name="connsiteY26" fmla="*/ 8878 h 10603"/>
                <a:gd name="connsiteX27" fmla="*/ 1167 w 10000"/>
                <a:gd name="connsiteY27" fmla="*/ 8481 h 10603"/>
                <a:gd name="connsiteX28" fmla="*/ 1246 w 10000"/>
                <a:gd name="connsiteY28" fmla="*/ 7996 h 10603"/>
                <a:gd name="connsiteX29" fmla="*/ 1173 w 10000"/>
                <a:gd name="connsiteY29" fmla="*/ 7552 h 10603"/>
                <a:gd name="connsiteX30" fmla="*/ 1051 w 10000"/>
                <a:gd name="connsiteY30" fmla="*/ 7110 h 10603"/>
                <a:gd name="connsiteX31" fmla="*/ 1062 w 10000"/>
                <a:gd name="connsiteY31" fmla="*/ 6714 h 10603"/>
                <a:gd name="connsiteX32" fmla="*/ 1062 w 10000"/>
                <a:gd name="connsiteY32" fmla="*/ 6604 h 10603"/>
                <a:gd name="connsiteX33" fmla="*/ 838 w 10000"/>
                <a:gd name="connsiteY33" fmla="*/ 5739 h 10603"/>
                <a:gd name="connsiteX34" fmla="*/ 696 w 10000"/>
                <a:gd name="connsiteY34" fmla="*/ 4704 h 10603"/>
                <a:gd name="connsiteX35" fmla="*/ 543 w 10000"/>
                <a:gd name="connsiteY35" fmla="*/ 4059 h 10603"/>
                <a:gd name="connsiteX36" fmla="*/ 521 w 10000"/>
                <a:gd name="connsiteY36" fmla="*/ 3565 h 10603"/>
                <a:gd name="connsiteX37" fmla="*/ 0 w 10000"/>
                <a:gd name="connsiteY37" fmla="*/ 2696 h 10603"/>
                <a:gd name="connsiteX38" fmla="*/ 477 w 10000"/>
                <a:gd name="connsiteY38" fmla="*/ 2080 h 10603"/>
                <a:gd name="connsiteX39" fmla="*/ 477 w 10000"/>
                <a:gd name="connsiteY39" fmla="*/ 1802 h 10603"/>
                <a:gd name="connsiteX40" fmla="*/ 477 w 10000"/>
                <a:gd name="connsiteY40" fmla="*/ 963 h 10603"/>
                <a:gd name="connsiteX41" fmla="*/ 715 w 10000"/>
                <a:gd name="connsiteY41" fmla="*/ 134 h 10603"/>
                <a:gd name="connsiteX42" fmla="*/ 4777 w 10000"/>
                <a:gd name="connsiteY42" fmla="*/ 170 h 10603"/>
                <a:gd name="connsiteX43" fmla="*/ 8448 w 10000"/>
                <a:gd name="connsiteY43" fmla="*/ 0 h 10603"/>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000"/>
                <a:gd name="connsiteY0" fmla="*/ 0 h 10614"/>
                <a:gd name="connsiteX1" fmla="*/ 8570 w 10000"/>
                <a:gd name="connsiteY1" fmla="*/ 395 h 10614"/>
                <a:gd name="connsiteX2" fmla="*/ 8682 w 10000"/>
                <a:gd name="connsiteY2" fmla="*/ 963 h 10614"/>
                <a:gd name="connsiteX3" fmla="*/ 8631 w 10000"/>
                <a:gd name="connsiteY3" fmla="*/ 1285 h 10614"/>
                <a:gd name="connsiteX4" fmla="*/ 8426 w 10000"/>
                <a:gd name="connsiteY4" fmla="*/ 2023 h 10614"/>
                <a:gd name="connsiteX5" fmla="*/ 8537 w 10000"/>
                <a:gd name="connsiteY5" fmla="*/ 2303 h 10614"/>
                <a:gd name="connsiteX6" fmla="*/ 8572 w 10000"/>
                <a:gd name="connsiteY6" fmla="*/ 2641 h 10614"/>
                <a:gd name="connsiteX7" fmla="*/ 8976 w 10000"/>
                <a:gd name="connsiteY7" fmla="*/ 3197 h 10614"/>
                <a:gd name="connsiteX8" fmla="*/ 9458 w 10000"/>
                <a:gd name="connsiteY8" fmla="*/ 3546 h 10614"/>
                <a:gd name="connsiteX9" fmla="*/ 9561 w 10000"/>
                <a:gd name="connsiteY9" fmla="*/ 4203 h 10614"/>
                <a:gd name="connsiteX10" fmla="*/ 9743 w 10000"/>
                <a:gd name="connsiteY10" fmla="*/ 4592 h 10614"/>
                <a:gd name="connsiteX11" fmla="*/ 9890 w 10000"/>
                <a:gd name="connsiteY11" fmla="*/ 4873 h 10614"/>
                <a:gd name="connsiteX12" fmla="*/ 10000 w 10000"/>
                <a:gd name="connsiteY12" fmla="*/ 5710 h 10614"/>
                <a:gd name="connsiteX13" fmla="*/ 9781 w 10000"/>
                <a:gd name="connsiteY13" fmla="*/ 6210 h 10614"/>
                <a:gd name="connsiteX14" fmla="*/ 9670 w 10000"/>
                <a:gd name="connsiteY14" fmla="*/ 6491 h 10614"/>
                <a:gd name="connsiteX15" fmla="*/ 9670 w 10000"/>
                <a:gd name="connsiteY15" fmla="*/ 6993 h 10614"/>
                <a:gd name="connsiteX16" fmla="*/ 9354 w 10000"/>
                <a:gd name="connsiteY16" fmla="*/ 7377 h 10614"/>
                <a:gd name="connsiteX17" fmla="*/ 8902 w 10000"/>
                <a:gd name="connsiteY17" fmla="*/ 7216 h 10614"/>
                <a:gd name="connsiteX18" fmla="*/ 8667 w 10000"/>
                <a:gd name="connsiteY18" fmla="*/ 7255 h 10614"/>
                <a:gd name="connsiteX19" fmla="*/ 8813 w 10000"/>
                <a:gd name="connsiteY19" fmla="*/ 8321 h 10614"/>
                <a:gd name="connsiteX20" fmla="*/ 8218 w 10000"/>
                <a:gd name="connsiteY20" fmla="*/ 9441 h 10614"/>
                <a:gd name="connsiteX21" fmla="*/ 8143 w 10000"/>
                <a:gd name="connsiteY21" fmla="*/ 10595 h 10614"/>
                <a:gd name="connsiteX22" fmla="*/ 7496 w 10000"/>
                <a:gd name="connsiteY22" fmla="*/ 10000 h 10614"/>
                <a:gd name="connsiteX23" fmla="*/ 3102 w 10000"/>
                <a:gd name="connsiteY23" fmla="*/ 9906 h 10614"/>
                <a:gd name="connsiteX24" fmla="*/ 1223 w 10000"/>
                <a:gd name="connsiteY24" fmla="*/ 9801 h 10614"/>
                <a:gd name="connsiteX25" fmla="*/ 1120 w 10000"/>
                <a:gd name="connsiteY25" fmla="*/ 9386 h 10614"/>
                <a:gd name="connsiteX26" fmla="*/ 1145 w 10000"/>
                <a:gd name="connsiteY26" fmla="*/ 8878 h 10614"/>
                <a:gd name="connsiteX27" fmla="*/ 1167 w 10000"/>
                <a:gd name="connsiteY27" fmla="*/ 8481 h 10614"/>
                <a:gd name="connsiteX28" fmla="*/ 1246 w 10000"/>
                <a:gd name="connsiteY28" fmla="*/ 7996 h 10614"/>
                <a:gd name="connsiteX29" fmla="*/ 1173 w 10000"/>
                <a:gd name="connsiteY29" fmla="*/ 7552 h 10614"/>
                <a:gd name="connsiteX30" fmla="*/ 1051 w 10000"/>
                <a:gd name="connsiteY30" fmla="*/ 7110 h 10614"/>
                <a:gd name="connsiteX31" fmla="*/ 1062 w 10000"/>
                <a:gd name="connsiteY31" fmla="*/ 6714 h 10614"/>
                <a:gd name="connsiteX32" fmla="*/ 1062 w 10000"/>
                <a:gd name="connsiteY32" fmla="*/ 6604 h 10614"/>
                <a:gd name="connsiteX33" fmla="*/ 838 w 10000"/>
                <a:gd name="connsiteY33" fmla="*/ 5739 h 10614"/>
                <a:gd name="connsiteX34" fmla="*/ 696 w 10000"/>
                <a:gd name="connsiteY34" fmla="*/ 4704 h 10614"/>
                <a:gd name="connsiteX35" fmla="*/ 543 w 10000"/>
                <a:gd name="connsiteY35" fmla="*/ 4059 h 10614"/>
                <a:gd name="connsiteX36" fmla="*/ 521 w 10000"/>
                <a:gd name="connsiteY36" fmla="*/ 3565 h 10614"/>
                <a:gd name="connsiteX37" fmla="*/ 0 w 10000"/>
                <a:gd name="connsiteY37" fmla="*/ 2696 h 10614"/>
                <a:gd name="connsiteX38" fmla="*/ 477 w 10000"/>
                <a:gd name="connsiteY38" fmla="*/ 2080 h 10614"/>
                <a:gd name="connsiteX39" fmla="*/ 477 w 10000"/>
                <a:gd name="connsiteY39" fmla="*/ 1802 h 10614"/>
                <a:gd name="connsiteX40" fmla="*/ 477 w 10000"/>
                <a:gd name="connsiteY40" fmla="*/ 963 h 10614"/>
                <a:gd name="connsiteX41" fmla="*/ 715 w 10000"/>
                <a:gd name="connsiteY41" fmla="*/ 134 h 10614"/>
                <a:gd name="connsiteX42" fmla="*/ 4777 w 10000"/>
                <a:gd name="connsiteY42" fmla="*/ 170 h 10614"/>
                <a:gd name="connsiteX43" fmla="*/ 8448 w 10000"/>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781 w 10179"/>
                <a:gd name="connsiteY13" fmla="*/ 6210 h 10614"/>
                <a:gd name="connsiteX14" fmla="*/ 9670 w 10179"/>
                <a:gd name="connsiteY14" fmla="*/ 6491 h 10614"/>
                <a:gd name="connsiteX15" fmla="*/ 9670 w 10179"/>
                <a:gd name="connsiteY15" fmla="*/ 6993 h 10614"/>
                <a:gd name="connsiteX16" fmla="*/ 9354 w 10179"/>
                <a:gd name="connsiteY16" fmla="*/ 7377 h 10614"/>
                <a:gd name="connsiteX17" fmla="*/ 8902 w 10179"/>
                <a:gd name="connsiteY17" fmla="*/ 7216 h 10614"/>
                <a:gd name="connsiteX18" fmla="*/ 8667 w 10179"/>
                <a:gd name="connsiteY18" fmla="*/ 7255 h 10614"/>
                <a:gd name="connsiteX19" fmla="*/ 8813 w 10179"/>
                <a:gd name="connsiteY19" fmla="*/ 8321 h 10614"/>
                <a:gd name="connsiteX20" fmla="*/ 8218 w 10179"/>
                <a:gd name="connsiteY20" fmla="*/ 9441 h 10614"/>
                <a:gd name="connsiteX21" fmla="*/ 8143 w 10179"/>
                <a:gd name="connsiteY21" fmla="*/ 10595 h 10614"/>
                <a:gd name="connsiteX22" fmla="*/ 7496 w 10179"/>
                <a:gd name="connsiteY22" fmla="*/ 10000 h 10614"/>
                <a:gd name="connsiteX23" fmla="*/ 3102 w 10179"/>
                <a:gd name="connsiteY23" fmla="*/ 9906 h 10614"/>
                <a:gd name="connsiteX24" fmla="*/ 1223 w 10179"/>
                <a:gd name="connsiteY24" fmla="*/ 9801 h 10614"/>
                <a:gd name="connsiteX25" fmla="*/ 1120 w 10179"/>
                <a:gd name="connsiteY25" fmla="*/ 9386 h 10614"/>
                <a:gd name="connsiteX26" fmla="*/ 1145 w 10179"/>
                <a:gd name="connsiteY26" fmla="*/ 8878 h 10614"/>
                <a:gd name="connsiteX27" fmla="*/ 1167 w 10179"/>
                <a:gd name="connsiteY27" fmla="*/ 8481 h 10614"/>
                <a:gd name="connsiteX28" fmla="*/ 1246 w 10179"/>
                <a:gd name="connsiteY28" fmla="*/ 7996 h 10614"/>
                <a:gd name="connsiteX29" fmla="*/ 1173 w 10179"/>
                <a:gd name="connsiteY29" fmla="*/ 7552 h 10614"/>
                <a:gd name="connsiteX30" fmla="*/ 1051 w 10179"/>
                <a:gd name="connsiteY30" fmla="*/ 7110 h 10614"/>
                <a:gd name="connsiteX31" fmla="*/ 1062 w 10179"/>
                <a:gd name="connsiteY31" fmla="*/ 6714 h 10614"/>
                <a:gd name="connsiteX32" fmla="*/ 1062 w 10179"/>
                <a:gd name="connsiteY32" fmla="*/ 6604 h 10614"/>
                <a:gd name="connsiteX33" fmla="*/ 838 w 10179"/>
                <a:gd name="connsiteY33" fmla="*/ 5739 h 10614"/>
                <a:gd name="connsiteX34" fmla="*/ 696 w 10179"/>
                <a:gd name="connsiteY34" fmla="*/ 4704 h 10614"/>
                <a:gd name="connsiteX35" fmla="*/ 543 w 10179"/>
                <a:gd name="connsiteY35" fmla="*/ 4059 h 10614"/>
                <a:gd name="connsiteX36" fmla="*/ 521 w 10179"/>
                <a:gd name="connsiteY36" fmla="*/ 3565 h 10614"/>
                <a:gd name="connsiteX37" fmla="*/ 0 w 10179"/>
                <a:gd name="connsiteY37" fmla="*/ 2696 h 10614"/>
                <a:gd name="connsiteX38" fmla="*/ 477 w 10179"/>
                <a:gd name="connsiteY38" fmla="*/ 2080 h 10614"/>
                <a:gd name="connsiteX39" fmla="*/ 477 w 10179"/>
                <a:gd name="connsiteY39" fmla="*/ 1802 h 10614"/>
                <a:gd name="connsiteX40" fmla="*/ 477 w 10179"/>
                <a:gd name="connsiteY40" fmla="*/ 963 h 10614"/>
                <a:gd name="connsiteX41" fmla="*/ 715 w 10179"/>
                <a:gd name="connsiteY41" fmla="*/ 134 h 10614"/>
                <a:gd name="connsiteX42" fmla="*/ 4777 w 10179"/>
                <a:gd name="connsiteY42" fmla="*/ 170 h 10614"/>
                <a:gd name="connsiteX43" fmla="*/ 8448 w 10179"/>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924 w 10179"/>
                <a:gd name="connsiteY13" fmla="*/ 6364 h 10614"/>
                <a:gd name="connsiteX14" fmla="*/ 9670 w 10179"/>
                <a:gd name="connsiteY14" fmla="*/ 6491 h 10614"/>
                <a:gd name="connsiteX15" fmla="*/ 9670 w 10179"/>
                <a:gd name="connsiteY15" fmla="*/ 6993 h 10614"/>
                <a:gd name="connsiteX16" fmla="*/ 9354 w 10179"/>
                <a:gd name="connsiteY16" fmla="*/ 7377 h 10614"/>
                <a:gd name="connsiteX17" fmla="*/ 8902 w 10179"/>
                <a:gd name="connsiteY17" fmla="*/ 7216 h 10614"/>
                <a:gd name="connsiteX18" fmla="*/ 8667 w 10179"/>
                <a:gd name="connsiteY18" fmla="*/ 7255 h 10614"/>
                <a:gd name="connsiteX19" fmla="*/ 8813 w 10179"/>
                <a:gd name="connsiteY19" fmla="*/ 8321 h 10614"/>
                <a:gd name="connsiteX20" fmla="*/ 8218 w 10179"/>
                <a:gd name="connsiteY20" fmla="*/ 9441 h 10614"/>
                <a:gd name="connsiteX21" fmla="*/ 8143 w 10179"/>
                <a:gd name="connsiteY21" fmla="*/ 10595 h 10614"/>
                <a:gd name="connsiteX22" fmla="*/ 7496 w 10179"/>
                <a:gd name="connsiteY22" fmla="*/ 10000 h 10614"/>
                <a:gd name="connsiteX23" fmla="*/ 3102 w 10179"/>
                <a:gd name="connsiteY23" fmla="*/ 9906 h 10614"/>
                <a:gd name="connsiteX24" fmla="*/ 1223 w 10179"/>
                <a:gd name="connsiteY24" fmla="*/ 9801 h 10614"/>
                <a:gd name="connsiteX25" fmla="*/ 1120 w 10179"/>
                <a:gd name="connsiteY25" fmla="*/ 9386 h 10614"/>
                <a:gd name="connsiteX26" fmla="*/ 1145 w 10179"/>
                <a:gd name="connsiteY26" fmla="*/ 8878 h 10614"/>
                <a:gd name="connsiteX27" fmla="*/ 1167 w 10179"/>
                <a:gd name="connsiteY27" fmla="*/ 8481 h 10614"/>
                <a:gd name="connsiteX28" fmla="*/ 1246 w 10179"/>
                <a:gd name="connsiteY28" fmla="*/ 7996 h 10614"/>
                <a:gd name="connsiteX29" fmla="*/ 1173 w 10179"/>
                <a:gd name="connsiteY29" fmla="*/ 7552 h 10614"/>
                <a:gd name="connsiteX30" fmla="*/ 1051 w 10179"/>
                <a:gd name="connsiteY30" fmla="*/ 7110 h 10614"/>
                <a:gd name="connsiteX31" fmla="*/ 1062 w 10179"/>
                <a:gd name="connsiteY31" fmla="*/ 6714 h 10614"/>
                <a:gd name="connsiteX32" fmla="*/ 1062 w 10179"/>
                <a:gd name="connsiteY32" fmla="*/ 6604 h 10614"/>
                <a:gd name="connsiteX33" fmla="*/ 838 w 10179"/>
                <a:gd name="connsiteY33" fmla="*/ 5739 h 10614"/>
                <a:gd name="connsiteX34" fmla="*/ 696 w 10179"/>
                <a:gd name="connsiteY34" fmla="*/ 4704 h 10614"/>
                <a:gd name="connsiteX35" fmla="*/ 543 w 10179"/>
                <a:gd name="connsiteY35" fmla="*/ 4059 h 10614"/>
                <a:gd name="connsiteX36" fmla="*/ 521 w 10179"/>
                <a:gd name="connsiteY36" fmla="*/ 3565 h 10614"/>
                <a:gd name="connsiteX37" fmla="*/ 0 w 10179"/>
                <a:gd name="connsiteY37" fmla="*/ 2696 h 10614"/>
                <a:gd name="connsiteX38" fmla="*/ 477 w 10179"/>
                <a:gd name="connsiteY38" fmla="*/ 2080 h 10614"/>
                <a:gd name="connsiteX39" fmla="*/ 477 w 10179"/>
                <a:gd name="connsiteY39" fmla="*/ 1802 h 10614"/>
                <a:gd name="connsiteX40" fmla="*/ 477 w 10179"/>
                <a:gd name="connsiteY40" fmla="*/ 963 h 10614"/>
                <a:gd name="connsiteX41" fmla="*/ 715 w 10179"/>
                <a:gd name="connsiteY41" fmla="*/ 134 h 10614"/>
                <a:gd name="connsiteX42" fmla="*/ 4777 w 10179"/>
                <a:gd name="connsiteY42" fmla="*/ 170 h 10614"/>
                <a:gd name="connsiteX43" fmla="*/ 8448 w 10179"/>
                <a:gd name="connsiteY43" fmla="*/ 0 h 10614"/>
                <a:gd name="connsiteX0" fmla="*/ 8448 w 10179"/>
                <a:gd name="connsiteY0" fmla="*/ 0 h 10614"/>
                <a:gd name="connsiteX1" fmla="*/ 8570 w 10179"/>
                <a:gd name="connsiteY1" fmla="*/ 395 h 10614"/>
                <a:gd name="connsiteX2" fmla="*/ 8682 w 10179"/>
                <a:gd name="connsiteY2" fmla="*/ 963 h 10614"/>
                <a:gd name="connsiteX3" fmla="*/ 8631 w 10179"/>
                <a:gd name="connsiteY3" fmla="*/ 1285 h 10614"/>
                <a:gd name="connsiteX4" fmla="*/ 8426 w 10179"/>
                <a:gd name="connsiteY4" fmla="*/ 2023 h 10614"/>
                <a:gd name="connsiteX5" fmla="*/ 8537 w 10179"/>
                <a:gd name="connsiteY5" fmla="*/ 2303 h 10614"/>
                <a:gd name="connsiteX6" fmla="*/ 8572 w 10179"/>
                <a:gd name="connsiteY6" fmla="*/ 2641 h 10614"/>
                <a:gd name="connsiteX7" fmla="*/ 8976 w 10179"/>
                <a:gd name="connsiteY7" fmla="*/ 3197 h 10614"/>
                <a:gd name="connsiteX8" fmla="*/ 9458 w 10179"/>
                <a:gd name="connsiteY8" fmla="*/ 3546 h 10614"/>
                <a:gd name="connsiteX9" fmla="*/ 9561 w 10179"/>
                <a:gd name="connsiteY9" fmla="*/ 4203 h 10614"/>
                <a:gd name="connsiteX10" fmla="*/ 9743 w 10179"/>
                <a:gd name="connsiteY10" fmla="*/ 4592 h 10614"/>
                <a:gd name="connsiteX11" fmla="*/ 9890 w 10179"/>
                <a:gd name="connsiteY11" fmla="*/ 4873 h 10614"/>
                <a:gd name="connsiteX12" fmla="*/ 10179 w 10179"/>
                <a:gd name="connsiteY12" fmla="*/ 5747 h 10614"/>
                <a:gd name="connsiteX13" fmla="*/ 9924 w 10179"/>
                <a:gd name="connsiteY13" fmla="*/ 6364 h 10614"/>
                <a:gd name="connsiteX14" fmla="*/ 9670 w 10179"/>
                <a:gd name="connsiteY14" fmla="*/ 6993 h 10614"/>
                <a:gd name="connsiteX15" fmla="*/ 9354 w 10179"/>
                <a:gd name="connsiteY15" fmla="*/ 7377 h 10614"/>
                <a:gd name="connsiteX16" fmla="*/ 8902 w 10179"/>
                <a:gd name="connsiteY16" fmla="*/ 7216 h 10614"/>
                <a:gd name="connsiteX17" fmla="*/ 8667 w 10179"/>
                <a:gd name="connsiteY17" fmla="*/ 7255 h 10614"/>
                <a:gd name="connsiteX18" fmla="*/ 8813 w 10179"/>
                <a:gd name="connsiteY18" fmla="*/ 8321 h 10614"/>
                <a:gd name="connsiteX19" fmla="*/ 8218 w 10179"/>
                <a:gd name="connsiteY19" fmla="*/ 9441 h 10614"/>
                <a:gd name="connsiteX20" fmla="*/ 8143 w 10179"/>
                <a:gd name="connsiteY20" fmla="*/ 10595 h 10614"/>
                <a:gd name="connsiteX21" fmla="*/ 7496 w 10179"/>
                <a:gd name="connsiteY21" fmla="*/ 10000 h 10614"/>
                <a:gd name="connsiteX22" fmla="*/ 3102 w 10179"/>
                <a:gd name="connsiteY22" fmla="*/ 9906 h 10614"/>
                <a:gd name="connsiteX23" fmla="*/ 1223 w 10179"/>
                <a:gd name="connsiteY23" fmla="*/ 9801 h 10614"/>
                <a:gd name="connsiteX24" fmla="*/ 1120 w 10179"/>
                <a:gd name="connsiteY24" fmla="*/ 9386 h 10614"/>
                <a:gd name="connsiteX25" fmla="*/ 1145 w 10179"/>
                <a:gd name="connsiteY25" fmla="*/ 8878 h 10614"/>
                <a:gd name="connsiteX26" fmla="*/ 1167 w 10179"/>
                <a:gd name="connsiteY26" fmla="*/ 8481 h 10614"/>
                <a:gd name="connsiteX27" fmla="*/ 1246 w 10179"/>
                <a:gd name="connsiteY27" fmla="*/ 7996 h 10614"/>
                <a:gd name="connsiteX28" fmla="*/ 1173 w 10179"/>
                <a:gd name="connsiteY28" fmla="*/ 7552 h 10614"/>
                <a:gd name="connsiteX29" fmla="*/ 1051 w 10179"/>
                <a:gd name="connsiteY29" fmla="*/ 7110 h 10614"/>
                <a:gd name="connsiteX30" fmla="*/ 1062 w 10179"/>
                <a:gd name="connsiteY30" fmla="*/ 6714 h 10614"/>
                <a:gd name="connsiteX31" fmla="*/ 1062 w 10179"/>
                <a:gd name="connsiteY31" fmla="*/ 6604 h 10614"/>
                <a:gd name="connsiteX32" fmla="*/ 838 w 10179"/>
                <a:gd name="connsiteY32" fmla="*/ 5739 h 10614"/>
                <a:gd name="connsiteX33" fmla="*/ 696 w 10179"/>
                <a:gd name="connsiteY33" fmla="*/ 4704 h 10614"/>
                <a:gd name="connsiteX34" fmla="*/ 543 w 10179"/>
                <a:gd name="connsiteY34" fmla="*/ 4059 h 10614"/>
                <a:gd name="connsiteX35" fmla="*/ 521 w 10179"/>
                <a:gd name="connsiteY35" fmla="*/ 3565 h 10614"/>
                <a:gd name="connsiteX36" fmla="*/ 0 w 10179"/>
                <a:gd name="connsiteY36" fmla="*/ 2696 h 10614"/>
                <a:gd name="connsiteX37" fmla="*/ 477 w 10179"/>
                <a:gd name="connsiteY37" fmla="*/ 2080 h 10614"/>
                <a:gd name="connsiteX38" fmla="*/ 477 w 10179"/>
                <a:gd name="connsiteY38" fmla="*/ 1802 h 10614"/>
                <a:gd name="connsiteX39" fmla="*/ 477 w 10179"/>
                <a:gd name="connsiteY39" fmla="*/ 963 h 10614"/>
                <a:gd name="connsiteX40" fmla="*/ 715 w 10179"/>
                <a:gd name="connsiteY40" fmla="*/ 134 h 10614"/>
                <a:gd name="connsiteX41" fmla="*/ 4777 w 10179"/>
                <a:gd name="connsiteY41" fmla="*/ 170 h 10614"/>
                <a:gd name="connsiteX42" fmla="*/ 8448 w 10179"/>
                <a:gd name="connsiteY42" fmla="*/ 0 h 10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0179" h="10614">
                  <a:moveTo>
                    <a:pt x="8448" y="0"/>
                  </a:moveTo>
                  <a:cubicBezTo>
                    <a:pt x="8416" y="173"/>
                    <a:pt x="8602" y="222"/>
                    <a:pt x="8570" y="395"/>
                  </a:cubicBezTo>
                  <a:cubicBezTo>
                    <a:pt x="8607" y="584"/>
                    <a:pt x="8645" y="773"/>
                    <a:pt x="8682" y="963"/>
                  </a:cubicBezTo>
                  <a:cubicBezTo>
                    <a:pt x="8665" y="1069"/>
                    <a:pt x="8648" y="1178"/>
                    <a:pt x="8631" y="1285"/>
                  </a:cubicBezTo>
                  <a:cubicBezTo>
                    <a:pt x="8563" y="1531"/>
                    <a:pt x="8494" y="1778"/>
                    <a:pt x="8426" y="2023"/>
                  </a:cubicBezTo>
                  <a:lnTo>
                    <a:pt x="8537" y="2303"/>
                  </a:lnTo>
                  <a:cubicBezTo>
                    <a:pt x="8549" y="2415"/>
                    <a:pt x="8560" y="2527"/>
                    <a:pt x="8572" y="2641"/>
                  </a:cubicBezTo>
                  <a:lnTo>
                    <a:pt x="8976" y="3197"/>
                  </a:lnTo>
                  <a:lnTo>
                    <a:pt x="9458" y="3546"/>
                  </a:lnTo>
                  <a:cubicBezTo>
                    <a:pt x="9492" y="3764"/>
                    <a:pt x="9527" y="3984"/>
                    <a:pt x="9561" y="4203"/>
                  </a:cubicBezTo>
                  <a:cubicBezTo>
                    <a:pt x="9622" y="4332"/>
                    <a:pt x="9682" y="4463"/>
                    <a:pt x="9743" y="4592"/>
                  </a:cubicBezTo>
                  <a:lnTo>
                    <a:pt x="9890" y="4873"/>
                  </a:lnTo>
                  <a:cubicBezTo>
                    <a:pt x="9927" y="5151"/>
                    <a:pt x="10142" y="5467"/>
                    <a:pt x="10179" y="5747"/>
                  </a:cubicBezTo>
                  <a:lnTo>
                    <a:pt x="9924" y="6364"/>
                  </a:lnTo>
                  <a:lnTo>
                    <a:pt x="9670" y="6993"/>
                  </a:lnTo>
                  <a:cubicBezTo>
                    <a:pt x="9670" y="6993"/>
                    <a:pt x="9499" y="7211"/>
                    <a:pt x="9354" y="7377"/>
                  </a:cubicBezTo>
                  <a:cubicBezTo>
                    <a:pt x="9206" y="7544"/>
                    <a:pt x="9017" y="7236"/>
                    <a:pt x="8902" y="7216"/>
                  </a:cubicBezTo>
                  <a:cubicBezTo>
                    <a:pt x="8788" y="7196"/>
                    <a:pt x="8682" y="7071"/>
                    <a:pt x="8667" y="7255"/>
                  </a:cubicBezTo>
                  <a:cubicBezTo>
                    <a:pt x="8652" y="7439"/>
                    <a:pt x="8888" y="7957"/>
                    <a:pt x="8813" y="8321"/>
                  </a:cubicBezTo>
                  <a:cubicBezTo>
                    <a:pt x="8738" y="8685"/>
                    <a:pt x="8359" y="9179"/>
                    <a:pt x="8218" y="9441"/>
                  </a:cubicBezTo>
                  <a:cubicBezTo>
                    <a:pt x="8077" y="9703"/>
                    <a:pt x="8263" y="10502"/>
                    <a:pt x="8143" y="10595"/>
                  </a:cubicBezTo>
                  <a:cubicBezTo>
                    <a:pt x="8023" y="10688"/>
                    <a:pt x="8324" y="10436"/>
                    <a:pt x="7496" y="10000"/>
                  </a:cubicBezTo>
                  <a:cubicBezTo>
                    <a:pt x="6303" y="9962"/>
                    <a:pt x="4567" y="9937"/>
                    <a:pt x="3102" y="9906"/>
                  </a:cubicBezTo>
                  <a:cubicBezTo>
                    <a:pt x="2057" y="9874"/>
                    <a:pt x="1553" y="9888"/>
                    <a:pt x="1223" y="9801"/>
                  </a:cubicBezTo>
                  <a:cubicBezTo>
                    <a:pt x="1189" y="9662"/>
                    <a:pt x="1154" y="9523"/>
                    <a:pt x="1120" y="9386"/>
                  </a:cubicBezTo>
                  <a:cubicBezTo>
                    <a:pt x="1133" y="9273"/>
                    <a:pt x="1132" y="8991"/>
                    <a:pt x="1145" y="8878"/>
                  </a:cubicBezTo>
                  <a:cubicBezTo>
                    <a:pt x="1120" y="8711"/>
                    <a:pt x="1192" y="8649"/>
                    <a:pt x="1167" y="8481"/>
                  </a:cubicBezTo>
                  <a:cubicBezTo>
                    <a:pt x="1118" y="8275"/>
                    <a:pt x="1295" y="8203"/>
                    <a:pt x="1246" y="7996"/>
                  </a:cubicBezTo>
                  <a:cubicBezTo>
                    <a:pt x="1222" y="7849"/>
                    <a:pt x="1197" y="7699"/>
                    <a:pt x="1173" y="7552"/>
                  </a:cubicBezTo>
                  <a:cubicBezTo>
                    <a:pt x="1173" y="7552"/>
                    <a:pt x="1197" y="7277"/>
                    <a:pt x="1051" y="7110"/>
                  </a:cubicBezTo>
                  <a:cubicBezTo>
                    <a:pt x="906" y="6943"/>
                    <a:pt x="1062" y="6714"/>
                    <a:pt x="1062" y="6714"/>
                  </a:cubicBezTo>
                  <a:lnTo>
                    <a:pt x="1062" y="6604"/>
                  </a:lnTo>
                  <a:cubicBezTo>
                    <a:pt x="1044" y="6418"/>
                    <a:pt x="899" y="6056"/>
                    <a:pt x="838" y="5739"/>
                  </a:cubicBezTo>
                  <a:cubicBezTo>
                    <a:pt x="691" y="5349"/>
                    <a:pt x="771" y="4984"/>
                    <a:pt x="696" y="4704"/>
                  </a:cubicBezTo>
                  <a:cubicBezTo>
                    <a:pt x="623" y="4426"/>
                    <a:pt x="543" y="4059"/>
                    <a:pt x="543" y="4059"/>
                  </a:cubicBezTo>
                  <a:cubicBezTo>
                    <a:pt x="536" y="3895"/>
                    <a:pt x="528" y="3730"/>
                    <a:pt x="521" y="3565"/>
                  </a:cubicBezTo>
                  <a:lnTo>
                    <a:pt x="0" y="2696"/>
                  </a:lnTo>
                  <a:lnTo>
                    <a:pt x="477" y="2080"/>
                  </a:lnTo>
                  <a:lnTo>
                    <a:pt x="477" y="1802"/>
                  </a:lnTo>
                  <a:lnTo>
                    <a:pt x="477" y="963"/>
                  </a:lnTo>
                  <a:cubicBezTo>
                    <a:pt x="495" y="804"/>
                    <a:pt x="697" y="294"/>
                    <a:pt x="715" y="134"/>
                  </a:cubicBezTo>
                  <a:cubicBezTo>
                    <a:pt x="752" y="-33"/>
                    <a:pt x="4740" y="338"/>
                    <a:pt x="4777" y="170"/>
                  </a:cubicBezTo>
                  <a:lnTo>
                    <a:pt x="8448" y="0"/>
                  </a:lnTo>
                  <a:close/>
                </a:path>
              </a:pathLst>
            </a:custGeom>
            <a:solidFill>
              <a:schemeClr val="accent1"/>
            </a:solidFill>
            <a:ln w="12700" cap="flat" cmpd="sng" algn="ctr">
              <a:solidFill>
                <a:schemeClr val="bg1"/>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US" sz="1800" b="0" i="0" u="none" strike="noStrike" kern="0" cap="none" spc="0" normalizeH="0" baseline="0" noProof="0">
                <a:ln>
                  <a:noFill/>
                </a:ln>
                <a:solidFill>
                  <a:srgbClr val="003580"/>
                </a:solidFill>
                <a:effectLst/>
                <a:uLnTx/>
                <a:uFillTx/>
                <a:latin typeface="Calibri" panose="020F0502020204030204" pitchFamily="34" charset="0"/>
                <a:ea typeface="ＭＳ Ｐゴシック" charset="-128"/>
                <a:cs typeface="+mn-cs"/>
              </a:endParaRPr>
            </a:p>
          </p:txBody>
        </p:sp>
        <p:sp>
          <p:nvSpPr>
            <p:cNvPr id="179" name="IN"/>
            <p:cNvSpPr/>
            <p:nvPr/>
          </p:nvSpPr>
          <p:spPr>
            <a:xfrm>
              <a:off x="5742363" y="3079847"/>
              <a:ext cx="460518" cy="772434"/>
            </a:xfrm>
            <a:custGeom>
              <a:avLst/>
              <a:gdLst>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75445 w 497940"/>
                <a:gd name="connsiteY7" fmla="*/ 715224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497940 w 497940"/>
                <a:gd name="connsiteY24" fmla="*/ 573386 h 832919"/>
                <a:gd name="connsiteX25" fmla="*/ 476815 w 497940"/>
                <a:gd name="connsiteY25" fmla="*/ 525101 h 832919"/>
                <a:gd name="connsiteX26" fmla="*/ 494922 w 497940"/>
                <a:gd name="connsiteY26" fmla="*/ 494923 h 832919"/>
                <a:gd name="connsiteX27" fmla="*/ 380245 w 497940"/>
                <a:gd name="connsiteY27" fmla="*/ 12071 h 832919"/>
                <a:gd name="connsiteX28" fmla="*/ 368174 w 497940"/>
                <a:gd name="connsiteY28" fmla="*/ 0 h 832919"/>
                <a:gd name="connsiteX29" fmla="*/ 184087 w 497940"/>
                <a:gd name="connsiteY29" fmla="*/ 45267 h 832919"/>
                <a:gd name="connsiteX30" fmla="*/ 126748 w 497940"/>
                <a:gd name="connsiteY30" fmla="*/ 54321 h 832919"/>
                <a:gd name="connsiteX31" fmla="*/ 105623 w 497940"/>
                <a:gd name="connsiteY31" fmla="*/ 51303 h 832919"/>
                <a:gd name="connsiteX32" fmla="*/ 57338 w 497940"/>
                <a:gd name="connsiteY32" fmla="*/ 87517 h 832919"/>
                <a:gd name="connsiteX33" fmla="*/ 0 w 497940"/>
                <a:gd name="connsiteY33"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75445 w 497940"/>
                <a:gd name="connsiteY7" fmla="*/ 715224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7516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84499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60356 w 497940"/>
                <a:gd name="connsiteY9" fmla="*/ 763509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46037 w 497940"/>
                <a:gd name="connsiteY9" fmla="*/ 773028 h 832919"/>
                <a:gd name="connsiteX10" fmla="*/ 51303 w 497940"/>
                <a:gd name="connsiteY10" fmla="*/ 820847 h 832919"/>
                <a:gd name="connsiteX11" fmla="*/ 48285 w 497940"/>
                <a:gd name="connsiteY11" fmla="*/ 832919 h 832919"/>
                <a:gd name="connsiteX12" fmla="*/ 108641 w 497940"/>
                <a:gd name="connsiteY12" fmla="*/ 808776 h 832919"/>
                <a:gd name="connsiteX13" fmla="*/ 135802 w 497940"/>
                <a:gd name="connsiteY13" fmla="*/ 826883 h 832919"/>
                <a:gd name="connsiteX14" fmla="*/ 214265 w 497940"/>
                <a:gd name="connsiteY14" fmla="*/ 790669 h 832919"/>
                <a:gd name="connsiteX15" fmla="*/ 229354 w 497940"/>
                <a:gd name="connsiteY15" fmla="*/ 772562 h 832919"/>
                <a:gd name="connsiteX16" fmla="*/ 262550 w 497940"/>
                <a:gd name="connsiteY16" fmla="*/ 790669 h 832919"/>
                <a:gd name="connsiteX17" fmla="*/ 262550 w 497940"/>
                <a:gd name="connsiteY17" fmla="*/ 736348 h 832919"/>
                <a:gd name="connsiteX18" fmla="*/ 265568 w 497940"/>
                <a:gd name="connsiteY18" fmla="*/ 727295 h 832919"/>
                <a:gd name="connsiteX19" fmla="*/ 298764 w 497940"/>
                <a:gd name="connsiteY19" fmla="*/ 748420 h 832919"/>
                <a:gd name="connsiteX20" fmla="*/ 310835 w 497940"/>
                <a:gd name="connsiteY20" fmla="*/ 748420 h 832919"/>
                <a:gd name="connsiteX21" fmla="*/ 322906 w 497940"/>
                <a:gd name="connsiteY21" fmla="*/ 736348 h 832919"/>
                <a:gd name="connsiteX22" fmla="*/ 368174 w 497940"/>
                <a:gd name="connsiteY22" fmla="*/ 679010 h 832919"/>
                <a:gd name="connsiteX23" fmla="*/ 377227 w 497940"/>
                <a:gd name="connsiteY23" fmla="*/ 603564 h 832919"/>
                <a:gd name="connsiteX24" fmla="*/ 393738 w 497940"/>
                <a:gd name="connsiteY24" fmla="*/ 619533 h 832919"/>
                <a:gd name="connsiteX25" fmla="*/ 497940 w 497940"/>
                <a:gd name="connsiteY25" fmla="*/ 573386 h 832919"/>
                <a:gd name="connsiteX26" fmla="*/ 476815 w 497940"/>
                <a:gd name="connsiteY26" fmla="*/ 525101 h 832919"/>
                <a:gd name="connsiteX27" fmla="*/ 494922 w 497940"/>
                <a:gd name="connsiteY27" fmla="*/ 494923 h 832919"/>
                <a:gd name="connsiteX28" fmla="*/ 380245 w 497940"/>
                <a:gd name="connsiteY28" fmla="*/ 12071 h 832919"/>
                <a:gd name="connsiteX29" fmla="*/ 368174 w 497940"/>
                <a:gd name="connsiteY29" fmla="*/ 0 h 832919"/>
                <a:gd name="connsiteX30" fmla="*/ 184087 w 497940"/>
                <a:gd name="connsiteY30" fmla="*/ 45267 h 832919"/>
                <a:gd name="connsiteX31" fmla="*/ 126748 w 497940"/>
                <a:gd name="connsiteY31" fmla="*/ 54321 h 832919"/>
                <a:gd name="connsiteX32" fmla="*/ 105623 w 497940"/>
                <a:gd name="connsiteY32" fmla="*/ 51303 h 832919"/>
                <a:gd name="connsiteX33" fmla="*/ 57338 w 497940"/>
                <a:gd name="connsiteY33" fmla="*/ 87517 h 832919"/>
                <a:gd name="connsiteX34" fmla="*/ 0 w 497940"/>
                <a:gd name="connsiteY34" fmla="*/ 102606 h 832919"/>
                <a:gd name="connsiteX0" fmla="*/ 0 w 497940"/>
                <a:gd name="connsiteY0" fmla="*/ 102606 h 832919"/>
                <a:gd name="connsiteX1" fmla="*/ 84499 w 497940"/>
                <a:gd name="connsiteY1" fmla="*/ 482851 h 832919"/>
                <a:gd name="connsiteX2" fmla="*/ 78463 w 497940"/>
                <a:gd name="connsiteY2" fmla="*/ 522083 h 832919"/>
                <a:gd name="connsiteX3" fmla="*/ 66392 w 497940"/>
                <a:gd name="connsiteY3" fmla="*/ 567350 h 832919"/>
                <a:gd name="connsiteX4" fmla="*/ 77340 w 497940"/>
                <a:gd name="connsiteY4" fmla="*/ 633742 h 832919"/>
                <a:gd name="connsiteX5" fmla="*/ 87516 w 497940"/>
                <a:gd name="connsiteY5" fmla="*/ 672974 h 832919"/>
                <a:gd name="connsiteX6" fmla="*/ 80358 w 497940"/>
                <a:gd name="connsiteY6" fmla="*/ 672974 h 832919"/>
                <a:gd name="connsiteX7" fmla="*/ 63514 w 497940"/>
                <a:gd name="connsiteY7" fmla="*/ 712845 h 832919"/>
                <a:gd name="connsiteX8" fmla="*/ 42249 w 497940"/>
                <a:gd name="connsiteY8" fmla="*/ 751438 h 832919"/>
                <a:gd name="connsiteX9" fmla="*/ 46037 w 497940"/>
                <a:gd name="connsiteY9" fmla="*/ 773028 h 832919"/>
                <a:gd name="connsiteX10" fmla="*/ 48285 w 497940"/>
                <a:gd name="connsiteY10" fmla="*/ 832919 h 832919"/>
                <a:gd name="connsiteX11" fmla="*/ 108641 w 497940"/>
                <a:gd name="connsiteY11" fmla="*/ 808776 h 832919"/>
                <a:gd name="connsiteX12" fmla="*/ 135802 w 497940"/>
                <a:gd name="connsiteY12" fmla="*/ 826883 h 832919"/>
                <a:gd name="connsiteX13" fmla="*/ 214265 w 497940"/>
                <a:gd name="connsiteY13" fmla="*/ 790669 h 832919"/>
                <a:gd name="connsiteX14" fmla="*/ 229354 w 497940"/>
                <a:gd name="connsiteY14" fmla="*/ 772562 h 832919"/>
                <a:gd name="connsiteX15" fmla="*/ 262550 w 497940"/>
                <a:gd name="connsiteY15" fmla="*/ 790669 h 832919"/>
                <a:gd name="connsiteX16" fmla="*/ 262550 w 497940"/>
                <a:gd name="connsiteY16" fmla="*/ 736348 h 832919"/>
                <a:gd name="connsiteX17" fmla="*/ 265568 w 497940"/>
                <a:gd name="connsiteY17" fmla="*/ 727295 h 832919"/>
                <a:gd name="connsiteX18" fmla="*/ 298764 w 497940"/>
                <a:gd name="connsiteY18" fmla="*/ 748420 h 832919"/>
                <a:gd name="connsiteX19" fmla="*/ 310835 w 497940"/>
                <a:gd name="connsiteY19" fmla="*/ 748420 h 832919"/>
                <a:gd name="connsiteX20" fmla="*/ 322906 w 497940"/>
                <a:gd name="connsiteY20" fmla="*/ 736348 h 832919"/>
                <a:gd name="connsiteX21" fmla="*/ 368174 w 497940"/>
                <a:gd name="connsiteY21" fmla="*/ 679010 h 832919"/>
                <a:gd name="connsiteX22" fmla="*/ 377227 w 497940"/>
                <a:gd name="connsiteY22" fmla="*/ 603564 h 832919"/>
                <a:gd name="connsiteX23" fmla="*/ 393738 w 497940"/>
                <a:gd name="connsiteY23" fmla="*/ 619533 h 832919"/>
                <a:gd name="connsiteX24" fmla="*/ 497940 w 497940"/>
                <a:gd name="connsiteY24" fmla="*/ 573386 h 832919"/>
                <a:gd name="connsiteX25" fmla="*/ 476815 w 497940"/>
                <a:gd name="connsiteY25" fmla="*/ 525101 h 832919"/>
                <a:gd name="connsiteX26" fmla="*/ 494922 w 497940"/>
                <a:gd name="connsiteY26" fmla="*/ 494923 h 832919"/>
                <a:gd name="connsiteX27" fmla="*/ 380245 w 497940"/>
                <a:gd name="connsiteY27" fmla="*/ 12071 h 832919"/>
                <a:gd name="connsiteX28" fmla="*/ 368174 w 497940"/>
                <a:gd name="connsiteY28" fmla="*/ 0 h 832919"/>
                <a:gd name="connsiteX29" fmla="*/ 184087 w 497940"/>
                <a:gd name="connsiteY29" fmla="*/ 45267 h 832919"/>
                <a:gd name="connsiteX30" fmla="*/ 126748 w 497940"/>
                <a:gd name="connsiteY30" fmla="*/ 54321 h 832919"/>
                <a:gd name="connsiteX31" fmla="*/ 105623 w 497940"/>
                <a:gd name="connsiteY31" fmla="*/ 51303 h 832919"/>
                <a:gd name="connsiteX32" fmla="*/ 57338 w 497940"/>
                <a:gd name="connsiteY32" fmla="*/ 87517 h 832919"/>
                <a:gd name="connsiteX33" fmla="*/ 0 w 497940"/>
                <a:gd name="connsiteY33" fmla="*/ 102606 h 83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97940" h="832919">
                  <a:moveTo>
                    <a:pt x="0" y="102606"/>
                  </a:moveTo>
                  <a:lnTo>
                    <a:pt x="84499" y="482851"/>
                  </a:lnTo>
                  <a:lnTo>
                    <a:pt x="78463" y="522083"/>
                  </a:lnTo>
                  <a:lnTo>
                    <a:pt x="66392" y="567350"/>
                  </a:lnTo>
                  <a:lnTo>
                    <a:pt x="77340" y="633742"/>
                  </a:lnTo>
                  <a:lnTo>
                    <a:pt x="87516" y="672974"/>
                  </a:lnTo>
                  <a:lnTo>
                    <a:pt x="80358" y="672974"/>
                  </a:lnTo>
                  <a:lnTo>
                    <a:pt x="63514" y="712845"/>
                  </a:lnTo>
                  <a:lnTo>
                    <a:pt x="42249" y="751438"/>
                  </a:lnTo>
                  <a:lnTo>
                    <a:pt x="46037" y="773028"/>
                  </a:lnTo>
                  <a:cubicBezTo>
                    <a:pt x="46786" y="792992"/>
                    <a:pt x="47536" y="812955"/>
                    <a:pt x="48285" y="832919"/>
                  </a:cubicBezTo>
                  <a:lnTo>
                    <a:pt x="108641" y="808776"/>
                  </a:lnTo>
                  <a:lnTo>
                    <a:pt x="135802" y="826883"/>
                  </a:lnTo>
                  <a:lnTo>
                    <a:pt x="214265" y="790669"/>
                  </a:lnTo>
                  <a:lnTo>
                    <a:pt x="229354" y="772562"/>
                  </a:lnTo>
                  <a:lnTo>
                    <a:pt x="262550" y="790669"/>
                  </a:lnTo>
                  <a:lnTo>
                    <a:pt x="262550" y="736348"/>
                  </a:lnTo>
                  <a:lnTo>
                    <a:pt x="265568" y="727295"/>
                  </a:lnTo>
                  <a:lnTo>
                    <a:pt x="298764" y="748420"/>
                  </a:lnTo>
                  <a:lnTo>
                    <a:pt x="310835" y="748420"/>
                  </a:lnTo>
                  <a:lnTo>
                    <a:pt x="322906" y="736348"/>
                  </a:lnTo>
                  <a:lnTo>
                    <a:pt x="368174" y="679010"/>
                  </a:lnTo>
                  <a:lnTo>
                    <a:pt x="377227" y="603564"/>
                  </a:lnTo>
                  <a:cubicBezTo>
                    <a:pt x="380345" y="603334"/>
                    <a:pt x="390620" y="619763"/>
                    <a:pt x="393738" y="619533"/>
                  </a:cubicBezTo>
                  <a:lnTo>
                    <a:pt x="497940" y="573386"/>
                  </a:lnTo>
                  <a:lnTo>
                    <a:pt x="476815" y="525101"/>
                  </a:lnTo>
                  <a:lnTo>
                    <a:pt x="494922" y="494923"/>
                  </a:lnTo>
                  <a:lnTo>
                    <a:pt x="380245" y="12071"/>
                  </a:lnTo>
                  <a:lnTo>
                    <a:pt x="368174" y="0"/>
                  </a:lnTo>
                  <a:lnTo>
                    <a:pt x="184087" y="45267"/>
                  </a:lnTo>
                  <a:lnTo>
                    <a:pt x="126748" y="54321"/>
                  </a:lnTo>
                  <a:lnTo>
                    <a:pt x="105623" y="51303"/>
                  </a:lnTo>
                  <a:lnTo>
                    <a:pt x="57338" y="87517"/>
                  </a:lnTo>
                  <a:lnTo>
                    <a:pt x="0" y="102606"/>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dirty="0">
                <a:ln>
                  <a:noFill/>
                </a:ln>
                <a:solidFill>
                  <a:srgbClr val="FFF1DD"/>
                </a:solidFill>
                <a:effectLst/>
                <a:uLnTx/>
                <a:uFillTx/>
                <a:latin typeface="Calibri" panose="020F0502020204030204" pitchFamily="34" charset="0"/>
                <a:ea typeface="ＭＳ Ｐゴシック" charset="-128"/>
                <a:cs typeface="+mn-cs"/>
              </a:endParaRPr>
            </a:p>
          </p:txBody>
        </p:sp>
        <p:sp>
          <p:nvSpPr>
            <p:cNvPr id="180" name="IL"/>
            <p:cNvSpPr/>
            <p:nvPr/>
          </p:nvSpPr>
          <p:spPr>
            <a:xfrm>
              <a:off x="5252419" y="3043064"/>
              <a:ext cx="570866" cy="979888"/>
            </a:xfrm>
            <a:custGeom>
              <a:avLst/>
              <a:gdLst>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89711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67350 w 615635"/>
                <a:gd name="connsiteY29" fmla="*/ 784634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67350 w 615635"/>
                <a:gd name="connsiteY29" fmla="*/ 784634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73386 w 615635"/>
                <a:gd name="connsiteY23" fmla="*/ 950614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3798 w 615635"/>
                <a:gd name="connsiteY19" fmla="*/ 1017006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71192 w 615635"/>
                <a:gd name="connsiteY16" fmla="*/ 1029077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208229 w 615635"/>
                <a:gd name="connsiteY13" fmla="*/ 811794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06582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20855 h 1056238"/>
                <a:gd name="connsiteX8" fmla="*/ 114677 w 615635"/>
                <a:gd name="connsiteY8" fmla="*/ 636761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 name="connsiteX0" fmla="*/ 78463 w 615635"/>
                <a:gd name="connsiteY0" fmla="*/ 78464 h 1056238"/>
                <a:gd name="connsiteX1" fmla="*/ 147873 w 615635"/>
                <a:gd name="connsiteY1" fmla="*/ 159945 h 1056238"/>
                <a:gd name="connsiteX2" fmla="*/ 150891 w 615635"/>
                <a:gd name="connsiteY2" fmla="*/ 202194 h 1056238"/>
                <a:gd name="connsiteX3" fmla="*/ 93552 w 615635"/>
                <a:gd name="connsiteY3" fmla="*/ 280658 h 1056238"/>
                <a:gd name="connsiteX4" fmla="*/ 27160 w 615635"/>
                <a:gd name="connsiteY4" fmla="*/ 277816 h 1056238"/>
                <a:gd name="connsiteX5" fmla="*/ 54321 w 615635"/>
                <a:gd name="connsiteY5" fmla="*/ 356103 h 1056238"/>
                <a:gd name="connsiteX6" fmla="*/ 0 w 615635"/>
                <a:gd name="connsiteY6" fmla="*/ 431549 h 1056238"/>
                <a:gd name="connsiteX7" fmla="*/ 30178 w 615635"/>
                <a:gd name="connsiteY7" fmla="*/ 620855 h 1056238"/>
                <a:gd name="connsiteX8" fmla="*/ 109918 w 615635"/>
                <a:gd name="connsiteY8" fmla="*/ 648656 h 1056238"/>
                <a:gd name="connsiteX9" fmla="*/ 156926 w 615635"/>
                <a:gd name="connsiteY9" fmla="*/ 739367 h 1056238"/>
                <a:gd name="connsiteX10" fmla="*/ 196158 w 615635"/>
                <a:gd name="connsiteY10" fmla="*/ 727295 h 1056238"/>
                <a:gd name="connsiteX11" fmla="*/ 223319 w 615635"/>
                <a:gd name="connsiteY11" fmla="*/ 760491 h 1056238"/>
                <a:gd name="connsiteX12" fmla="*/ 205212 w 615635"/>
                <a:gd name="connsiteY12" fmla="*/ 793687 h 1056238"/>
                <a:gd name="connsiteX13" fmla="*/ 196330 w 615635"/>
                <a:gd name="connsiteY13" fmla="*/ 814173 h 1056238"/>
                <a:gd name="connsiteX14" fmla="*/ 247461 w 615635"/>
                <a:gd name="connsiteY14" fmla="*/ 902329 h 1056238"/>
                <a:gd name="connsiteX15" fmla="*/ 337996 w 615635"/>
                <a:gd name="connsiteY15" fmla="*/ 944578 h 1056238"/>
                <a:gd name="connsiteX16" fmla="*/ 359292 w 615635"/>
                <a:gd name="connsiteY16" fmla="*/ 1043351 h 1056238"/>
                <a:gd name="connsiteX17" fmla="*/ 431548 w 615635"/>
                <a:gd name="connsiteY17" fmla="*/ 1056238 h 1056238"/>
                <a:gd name="connsiteX18" fmla="*/ 437584 w 615635"/>
                <a:gd name="connsiteY18" fmla="*/ 1020024 h 1056238"/>
                <a:gd name="connsiteX19" fmla="*/ 478558 w 615635"/>
                <a:gd name="connsiteY19" fmla="*/ 1036038 h 1056238"/>
                <a:gd name="connsiteX20" fmla="*/ 525101 w 615635"/>
                <a:gd name="connsiteY20" fmla="*/ 1032095 h 1056238"/>
                <a:gd name="connsiteX21" fmla="*/ 534154 w 615635"/>
                <a:gd name="connsiteY21" fmla="*/ 1017006 h 1056238"/>
                <a:gd name="connsiteX22" fmla="*/ 525101 w 615635"/>
                <a:gd name="connsiteY22" fmla="*/ 983810 h 1056238"/>
                <a:gd name="connsiteX23" fmla="*/ 587665 w 615635"/>
                <a:gd name="connsiteY23" fmla="*/ 967266 h 1056238"/>
                <a:gd name="connsiteX24" fmla="*/ 579422 w 615635"/>
                <a:gd name="connsiteY24" fmla="*/ 920436 h 1056238"/>
                <a:gd name="connsiteX25" fmla="*/ 579422 w 615635"/>
                <a:gd name="connsiteY25" fmla="*/ 893275 h 1056238"/>
                <a:gd name="connsiteX26" fmla="*/ 573386 w 615635"/>
                <a:gd name="connsiteY26" fmla="*/ 866115 h 1056238"/>
                <a:gd name="connsiteX27" fmla="*/ 576404 w 615635"/>
                <a:gd name="connsiteY27" fmla="*/ 826883 h 1056238"/>
                <a:gd name="connsiteX28" fmla="*/ 579422 w 615635"/>
                <a:gd name="connsiteY28" fmla="*/ 802741 h 1056238"/>
                <a:gd name="connsiteX29" fmla="*/ 586390 w 615635"/>
                <a:gd name="connsiteY29" fmla="*/ 787012 h 1056238"/>
                <a:gd name="connsiteX30" fmla="*/ 603564 w 615635"/>
                <a:gd name="connsiteY30" fmla="*/ 748420 h 1056238"/>
                <a:gd name="connsiteX31" fmla="*/ 606582 w 615635"/>
                <a:gd name="connsiteY31" fmla="*/ 715224 h 1056238"/>
                <a:gd name="connsiteX32" fmla="*/ 615635 w 615635"/>
                <a:gd name="connsiteY32" fmla="*/ 703153 h 1056238"/>
                <a:gd name="connsiteX33" fmla="*/ 609600 w 615635"/>
                <a:gd name="connsiteY33" fmla="*/ 672974 h 1056238"/>
                <a:gd name="connsiteX34" fmla="*/ 597528 w 615635"/>
                <a:gd name="connsiteY34" fmla="*/ 624689 h 1056238"/>
                <a:gd name="connsiteX35" fmla="*/ 597528 w 615635"/>
                <a:gd name="connsiteY35" fmla="*/ 582440 h 1056238"/>
                <a:gd name="connsiteX36" fmla="*/ 615635 w 615635"/>
                <a:gd name="connsiteY36" fmla="*/ 519066 h 1056238"/>
                <a:gd name="connsiteX37" fmla="*/ 579422 w 615635"/>
                <a:gd name="connsiteY37" fmla="*/ 334978 h 1056238"/>
                <a:gd name="connsiteX38" fmla="*/ 570368 w 615635"/>
                <a:gd name="connsiteY38" fmla="*/ 307818 h 1056238"/>
                <a:gd name="connsiteX39" fmla="*/ 561315 w 615635"/>
                <a:gd name="connsiteY39" fmla="*/ 250479 h 1056238"/>
                <a:gd name="connsiteX40" fmla="*/ 552261 w 615635"/>
                <a:gd name="connsiteY40" fmla="*/ 202194 h 1056238"/>
                <a:gd name="connsiteX41" fmla="*/ 540190 w 615635"/>
                <a:gd name="connsiteY41" fmla="*/ 141838 h 1056238"/>
                <a:gd name="connsiteX42" fmla="*/ 531136 w 615635"/>
                <a:gd name="connsiteY42" fmla="*/ 126749 h 1056238"/>
                <a:gd name="connsiteX43" fmla="*/ 488887 w 615635"/>
                <a:gd name="connsiteY43" fmla="*/ 63374 h 1056238"/>
                <a:gd name="connsiteX44" fmla="*/ 479833 w 615635"/>
                <a:gd name="connsiteY44" fmla="*/ 21125 h 1056238"/>
                <a:gd name="connsiteX45" fmla="*/ 473798 w 615635"/>
                <a:gd name="connsiteY45" fmla="*/ 0 h 1056238"/>
                <a:gd name="connsiteX46" fmla="*/ 78463 w 615635"/>
                <a:gd name="connsiteY46" fmla="*/ 78464 h 10562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15635" h="1056238">
                  <a:moveTo>
                    <a:pt x="78463" y="78464"/>
                  </a:moveTo>
                  <a:lnTo>
                    <a:pt x="147873" y="159945"/>
                  </a:lnTo>
                  <a:lnTo>
                    <a:pt x="150891" y="202194"/>
                  </a:lnTo>
                  <a:lnTo>
                    <a:pt x="93552" y="280658"/>
                  </a:lnTo>
                  <a:lnTo>
                    <a:pt x="27160" y="277816"/>
                  </a:lnTo>
                  <a:lnTo>
                    <a:pt x="54321" y="356103"/>
                  </a:lnTo>
                  <a:lnTo>
                    <a:pt x="0" y="431549"/>
                  </a:lnTo>
                  <a:lnTo>
                    <a:pt x="30178" y="620855"/>
                  </a:lnTo>
                  <a:lnTo>
                    <a:pt x="109918" y="648656"/>
                  </a:lnTo>
                  <a:lnTo>
                    <a:pt x="156926" y="739367"/>
                  </a:lnTo>
                  <a:lnTo>
                    <a:pt x="196158" y="727295"/>
                  </a:lnTo>
                  <a:lnTo>
                    <a:pt x="223319" y="760491"/>
                  </a:lnTo>
                  <a:lnTo>
                    <a:pt x="205212" y="793687"/>
                  </a:lnTo>
                  <a:lnTo>
                    <a:pt x="196330" y="814173"/>
                  </a:lnTo>
                  <a:lnTo>
                    <a:pt x="247461" y="902329"/>
                  </a:lnTo>
                  <a:lnTo>
                    <a:pt x="337996" y="944578"/>
                  </a:lnTo>
                  <a:lnTo>
                    <a:pt x="359292" y="1043351"/>
                  </a:lnTo>
                  <a:lnTo>
                    <a:pt x="431548" y="1056238"/>
                  </a:lnTo>
                  <a:lnTo>
                    <a:pt x="437584" y="1020024"/>
                  </a:lnTo>
                  <a:lnTo>
                    <a:pt x="478558" y="1036038"/>
                  </a:lnTo>
                  <a:lnTo>
                    <a:pt x="525101" y="1032095"/>
                  </a:lnTo>
                  <a:lnTo>
                    <a:pt x="534154" y="1017006"/>
                  </a:lnTo>
                  <a:lnTo>
                    <a:pt x="525101" y="983810"/>
                  </a:lnTo>
                  <a:lnTo>
                    <a:pt x="587665" y="967266"/>
                  </a:lnTo>
                  <a:lnTo>
                    <a:pt x="579422" y="920436"/>
                  </a:lnTo>
                  <a:lnTo>
                    <a:pt x="579422" y="893275"/>
                  </a:lnTo>
                  <a:lnTo>
                    <a:pt x="573386" y="866115"/>
                  </a:lnTo>
                  <a:lnTo>
                    <a:pt x="576404" y="826883"/>
                  </a:lnTo>
                  <a:lnTo>
                    <a:pt x="579422" y="802741"/>
                  </a:lnTo>
                  <a:lnTo>
                    <a:pt x="586390" y="787012"/>
                  </a:lnTo>
                  <a:lnTo>
                    <a:pt x="603564" y="748420"/>
                  </a:lnTo>
                  <a:lnTo>
                    <a:pt x="606582" y="715224"/>
                  </a:lnTo>
                  <a:lnTo>
                    <a:pt x="615635" y="703153"/>
                  </a:lnTo>
                  <a:lnTo>
                    <a:pt x="609600" y="672974"/>
                  </a:lnTo>
                  <a:lnTo>
                    <a:pt x="597528" y="624689"/>
                  </a:lnTo>
                  <a:lnTo>
                    <a:pt x="597528" y="582440"/>
                  </a:lnTo>
                  <a:lnTo>
                    <a:pt x="615635" y="519066"/>
                  </a:lnTo>
                  <a:lnTo>
                    <a:pt x="579422" y="334978"/>
                  </a:lnTo>
                  <a:lnTo>
                    <a:pt x="570368" y="307818"/>
                  </a:lnTo>
                  <a:lnTo>
                    <a:pt x="561315" y="250479"/>
                  </a:lnTo>
                  <a:lnTo>
                    <a:pt x="552261" y="202194"/>
                  </a:lnTo>
                  <a:lnTo>
                    <a:pt x="540190" y="141838"/>
                  </a:lnTo>
                  <a:lnTo>
                    <a:pt x="531136" y="126749"/>
                  </a:lnTo>
                  <a:lnTo>
                    <a:pt x="488887" y="63374"/>
                  </a:lnTo>
                  <a:lnTo>
                    <a:pt x="479833" y="21125"/>
                  </a:lnTo>
                  <a:lnTo>
                    <a:pt x="473798" y="0"/>
                  </a:lnTo>
                  <a:lnTo>
                    <a:pt x="78463" y="78464"/>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81" name="ID"/>
            <p:cNvSpPr/>
            <p:nvPr/>
          </p:nvSpPr>
          <p:spPr>
            <a:xfrm>
              <a:off x="1800741" y="1866022"/>
              <a:ext cx="848942" cy="1352128"/>
            </a:xfrm>
            <a:custGeom>
              <a:avLst/>
              <a:gdLst>
                <a:gd name="connsiteX0" fmla="*/ 238328 w 890081"/>
                <a:gd name="connsiteY0" fmla="*/ 0 h 1449421"/>
                <a:gd name="connsiteX1" fmla="*/ 141052 w 890081"/>
                <a:gd name="connsiteY1" fmla="*/ 549613 h 1449421"/>
                <a:gd name="connsiteX2" fmla="*/ 160507 w 890081"/>
                <a:gd name="connsiteY2" fmla="*/ 569068 h 1449421"/>
                <a:gd name="connsiteX3" fmla="*/ 175098 w 890081"/>
                <a:gd name="connsiteY3" fmla="*/ 593387 h 1449421"/>
                <a:gd name="connsiteX4" fmla="*/ 175098 w 890081"/>
                <a:gd name="connsiteY4" fmla="*/ 671208 h 1449421"/>
                <a:gd name="connsiteX5" fmla="*/ 126460 w 890081"/>
                <a:gd name="connsiteY5" fmla="*/ 700391 h 1449421"/>
                <a:gd name="connsiteX6" fmla="*/ 107005 w 890081"/>
                <a:gd name="connsiteY6" fmla="*/ 792804 h 1449421"/>
                <a:gd name="connsiteX7" fmla="*/ 58366 w 890081"/>
                <a:gd name="connsiteY7" fmla="*/ 817123 h 1449421"/>
                <a:gd name="connsiteX8" fmla="*/ 53503 w 890081"/>
                <a:gd name="connsiteY8" fmla="*/ 880353 h 1449421"/>
                <a:gd name="connsiteX9" fmla="*/ 58366 w 890081"/>
                <a:gd name="connsiteY9" fmla="*/ 899808 h 1449421"/>
                <a:gd name="connsiteX10" fmla="*/ 72958 w 890081"/>
                <a:gd name="connsiteY10" fmla="*/ 894944 h 1449421"/>
                <a:gd name="connsiteX11" fmla="*/ 82686 w 890081"/>
                <a:gd name="connsiteY11" fmla="*/ 919264 h 1449421"/>
                <a:gd name="connsiteX12" fmla="*/ 43775 w 890081"/>
                <a:gd name="connsiteY12" fmla="*/ 997085 h 1449421"/>
                <a:gd name="connsiteX13" fmla="*/ 0 w 890081"/>
                <a:gd name="connsiteY13" fmla="*/ 1293779 h 1449421"/>
                <a:gd name="connsiteX14" fmla="*/ 846307 w 890081"/>
                <a:gd name="connsiteY14" fmla="*/ 1449421 h 1449421"/>
                <a:gd name="connsiteX15" fmla="*/ 890081 w 890081"/>
                <a:gd name="connsiteY15" fmla="*/ 967902 h 1449421"/>
                <a:gd name="connsiteX16" fmla="*/ 851171 w 890081"/>
                <a:gd name="connsiteY16" fmla="*/ 933855 h 1449421"/>
                <a:gd name="connsiteX17" fmla="*/ 821988 w 890081"/>
                <a:gd name="connsiteY17" fmla="*/ 963038 h 1449421"/>
                <a:gd name="connsiteX18" fmla="*/ 783077 w 890081"/>
                <a:gd name="connsiteY18" fmla="*/ 972766 h 1449421"/>
                <a:gd name="connsiteX19" fmla="*/ 749030 w 890081"/>
                <a:gd name="connsiteY19" fmla="*/ 953310 h 1449421"/>
                <a:gd name="connsiteX20" fmla="*/ 666345 w 890081"/>
                <a:gd name="connsiteY20" fmla="*/ 967902 h 1449421"/>
                <a:gd name="connsiteX21" fmla="*/ 607979 w 890081"/>
                <a:gd name="connsiteY21" fmla="*/ 914400 h 1449421"/>
                <a:gd name="connsiteX22" fmla="*/ 583660 w 890081"/>
                <a:gd name="connsiteY22" fmla="*/ 890081 h 1449421"/>
                <a:gd name="connsiteX23" fmla="*/ 588524 w 890081"/>
                <a:gd name="connsiteY23" fmla="*/ 841442 h 1449421"/>
                <a:gd name="connsiteX24" fmla="*/ 564205 w 890081"/>
                <a:gd name="connsiteY24" fmla="*/ 792804 h 1449421"/>
                <a:gd name="connsiteX25" fmla="*/ 564205 w 890081"/>
                <a:gd name="connsiteY25" fmla="*/ 763621 h 1449421"/>
                <a:gd name="connsiteX26" fmla="*/ 544749 w 890081"/>
                <a:gd name="connsiteY26" fmla="*/ 700391 h 1449421"/>
                <a:gd name="connsiteX27" fmla="*/ 466928 w 890081"/>
                <a:gd name="connsiteY27" fmla="*/ 705255 h 1449421"/>
                <a:gd name="connsiteX28" fmla="*/ 462064 w 890081"/>
                <a:gd name="connsiteY28" fmla="*/ 661481 h 1449421"/>
                <a:gd name="connsiteX29" fmla="*/ 491247 w 890081"/>
                <a:gd name="connsiteY29" fmla="*/ 646889 h 1449421"/>
                <a:gd name="connsiteX30" fmla="*/ 481520 w 890081"/>
                <a:gd name="connsiteY30" fmla="*/ 588523 h 1449421"/>
                <a:gd name="connsiteX31" fmla="*/ 505839 w 890081"/>
                <a:gd name="connsiteY31" fmla="*/ 510702 h 1449421"/>
                <a:gd name="connsiteX32" fmla="*/ 428018 w 890081"/>
                <a:gd name="connsiteY32" fmla="*/ 432881 h 1449421"/>
                <a:gd name="connsiteX33" fmla="*/ 384243 w 890081"/>
                <a:gd name="connsiteY33" fmla="*/ 364787 h 1449421"/>
                <a:gd name="connsiteX34" fmla="*/ 355060 w 890081"/>
                <a:gd name="connsiteY34" fmla="*/ 325876 h 1449421"/>
                <a:gd name="connsiteX35" fmla="*/ 355060 w 890081"/>
                <a:gd name="connsiteY35" fmla="*/ 218872 h 1449421"/>
                <a:gd name="connsiteX36" fmla="*/ 350196 w 890081"/>
                <a:gd name="connsiteY36" fmla="*/ 179961 h 1449421"/>
                <a:gd name="connsiteX37" fmla="*/ 369652 w 890081"/>
                <a:gd name="connsiteY37" fmla="*/ 102140 h 1449421"/>
                <a:gd name="connsiteX38" fmla="*/ 364788 w 890081"/>
                <a:gd name="connsiteY38" fmla="*/ 34047 h 1449421"/>
                <a:gd name="connsiteX39" fmla="*/ 238328 w 890081"/>
                <a:gd name="connsiteY39" fmla="*/ 0 h 1449421"/>
                <a:gd name="connsiteX0" fmla="*/ 238328 w 915754"/>
                <a:gd name="connsiteY0" fmla="*/ 0 h 1449421"/>
                <a:gd name="connsiteX1" fmla="*/ 141052 w 915754"/>
                <a:gd name="connsiteY1" fmla="*/ 549613 h 1449421"/>
                <a:gd name="connsiteX2" fmla="*/ 160507 w 915754"/>
                <a:gd name="connsiteY2" fmla="*/ 569068 h 1449421"/>
                <a:gd name="connsiteX3" fmla="*/ 175098 w 915754"/>
                <a:gd name="connsiteY3" fmla="*/ 593387 h 1449421"/>
                <a:gd name="connsiteX4" fmla="*/ 175098 w 915754"/>
                <a:gd name="connsiteY4" fmla="*/ 671208 h 1449421"/>
                <a:gd name="connsiteX5" fmla="*/ 126460 w 915754"/>
                <a:gd name="connsiteY5" fmla="*/ 700391 h 1449421"/>
                <a:gd name="connsiteX6" fmla="*/ 107005 w 915754"/>
                <a:gd name="connsiteY6" fmla="*/ 792804 h 1449421"/>
                <a:gd name="connsiteX7" fmla="*/ 58366 w 915754"/>
                <a:gd name="connsiteY7" fmla="*/ 817123 h 1449421"/>
                <a:gd name="connsiteX8" fmla="*/ 53503 w 915754"/>
                <a:gd name="connsiteY8" fmla="*/ 880353 h 1449421"/>
                <a:gd name="connsiteX9" fmla="*/ 58366 w 915754"/>
                <a:gd name="connsiteY9" fmla="*/ 899808 h 1449421"/>
                <a:gd name="connsiteX10" fmla="*/ 72958 w 915754"/>
                <a:gd name="connsiteY10" fmla="*/ 894944 h 1449421"/>
                <a:gd name="connsiteX11" fmla="*/ 82686 w 915754"/>
                <a:gd name="connsiteY11" fmla="*/ 919264 h 1449421"/>
                <a:gd name="connsiteX12" fmla="*/ 43775 w 915754"/>
                <a:gd name="connsiteY12" fmla="*/ 997085 h 1449421"/>
                <a:gd name="connsiteX13" fmla="*/ 0 w 915754"/>
                <a:gd name="connsiteY13" fmla="*/ 1293779 h 1449421"/>
                <a:gd name="connsiteX14" fmla="*/ 846307 w 915754"/>
                <a:gd name="connsiteY14" fmla="*/ 1449421 h 1449421"/>
                <a:gd name="connsiteX15" fmla="*/ 915754 w 915754"/>
                <a:gd name="connsiteY15" fmla="*/ 970305 h 1449421"/>
                <a:gd name="connsiteX16" fmla="*/ 851171 w 915754"/>
                <a:gd name="connsiteY16" fmla="*/ 933855 h 1449421"/>
                <a:gd name="connsiteX17" fmla="*/ 821988 w 915754"/>
                <a:gd name="connsiteY17" fmla="*/ 963038 h 1449421"/>
                <a:gd name="connsiteX18" fmla="*/ 783077 w 915754"/>
                <a:gd name="connsiteY18" fmla="*/ 972766 h 1449421"/>
                <a:gd name="connsiteX19" fmla="*/ 749030 w 915754"/>
                <a:gd name="connsiteY19" fmla="*/ 953310 h 1449421"/>
                <a:gd name="connsiteX20" fmla="*/ 666345 w 915754"/>
                <a:gd name="connsiteY20" fmla="*/ 967902 h 1449421"/>
                <a:gd name="connsiteX21" fmla="*/ 607979 w 915754"/>
                <a:gd name="connsiteY21" fmla="*/ 914400 h 1449421"/>
                <a:gd name="connsiteX22" fmla="*/ 583660 w 915754"/>
                <a:gd name="connsiteY22" fmla="*/ 890081 h 1449421"/>
                <a:gd name="connsiteX23" fmla="*/ 588524 w 915754"/>
                <a:gd name="connsiteY23" fmla="*/ 841442 h 1449421"/>
                <a:gd name="connsiteX24" fmla="*/ 564205 w 915754"/>
                <a:gd name="connsiteY24" fmla="*/ 792804 h 1449421"/>
                <a:gd name="connsiteX25" fmla="*/ 564205 w 915754"/>
                <a:gd name="connsiteY25" fmla="*/ 763621 h 1449421"/>
                <a:gd name="connsiteX26" fmla="*/ 544749 w 915754"/>
                <a:gd name="connsiteY26" fmla="*/ 700391 h 1449421"/>
                <a:gd name="connsiteX27" fmla="*/ 466928 w 915754"/>
                <a:gd name="connsiteY27" fmla="*/ 705255 h 1449421"/>
                <a:gd name="connsiteX28" fmla="*/ 462064 w 915754"/>
                <a:gd name="connsiteY28" fmla="*/ 661481 h 1449421"/>
                <a:gd name="connsiteX29" fmla="*/ 491247 w 915754"/>
                <a:gd name="connsiteY29" fmla="*/ 646889 h 1449421"/>
                <a:gd name="connsiteX30" fmla="*/ 481520 w 915754"/>
                <a:gd name="connsiteY30" fmla="*/ 588523 h 1449421"/>
                <a:gd name="connsiteX31" fmla="*/ 505839 w 915754"/>
                <a:gd name="connsiteY31" fmla="*/ 510702 h 1449421"/>
                <a:gd name="connsiteX32" fmla="*/ 428018 w 915754"/>
                <a:gd name="connsiteY32" fmla="*/ 432881 h 1449421"/>
                <a:gd name="connsiteX33" fmla="*/ 384243 w 915754"/>
                <a:gd name="connsiteY33" fmla="*/ 364787 h 1449421"/>
                <a:gd name="connsiteX34" fmla="*/ 355060 w 915754"/>
                <a:gd name="connsiteY34" fmla="*/ 325876 h 1449421"/>
                <a:gd name="connsiteX35" fmla="*/ 355060 w 915754"/>
                <a:gd name="connsiteY35" fmla="*/ 218872 h 1449421"/>
                <a:gd name="connsiteX36" fmla="*/ 350196 w 915754"/>
                <a:gd name="connsiteY36" fmla="*/ 179961 h 1449421"/>
                <a:gd name="connsiteX37" fmla="*/ 369652 w 915754"/>
                <a:gd name="connsiteY37" fmla="*/ 102140 h 1449421"/>
                <a:gd name="connsiteX38" fmla="*/ 364788 w 915754"/>
                <a:gd name="connsiteY38" fmla="*/ 34047 h 1449421"/>
                <a:gd name="connsiteX39" fmla="*/ 238328 w 915754"/>
                <a:gd name="connsiteY39" fmla="*/ 0 h 1449421"/>
                <a:gd name="connsiteX0" fmla="*/ 238328 w 915754"/>
                <a:gd name="connsiteY0" fmla="*/ 0 h 1449421"/>
                <a:gd name="connsiteX1" fmla="*/ 141052 w 915754"/>
                <a:gd name="connsiteY1" fmla="*/ 549613 h 1449421"/>
                <a:gd name="connsiteX2" fmla="*/ 160507 w 915754"/>
                <a:gd name="connsiteY2" fmla="*/ 569068 h 1449421"/>
                <a:gd name="connsiteX3" fmla="*/ 175098 w 915754"/>
                <a:gd name="connsiteY3" fmla="*/ 593387 h 1449421"/>
                <a:gd name="connsiteX4" fmla="*/ 175098 w 915754"/>
                <a:gd name="connsiteY4" fmla="*/ 671208 h 1449421"/>
                <a:gd name="connsiteX5" fmla="*/ 126460 w 915754"/>
                <a:gd name="connsiteY5" fmla="*/ 700391 h 1449421"/>
                <a:gd name="connsiteX6" fmla="*/ 107005 w 915754"/>
                <a:gd name="connsiteY6" fmla="*/ 792804 h 1449421"/>
                <a:gd name="connsiteX7" fmla="*/ 58366 w 915754"/>
                <a:gd name="connsiteY7" fmla="*/ 817123 h 1449421"/>
                <a:gd name="connsiteX8" fmla="*/ 53503 w 915754"/>
                <a:gd name="connsiteY8" fmla="*/ 880353 h 1449421"/>
                <a:gd name="connsiteX9" fmla="*/ 58366 w 915754"/>
                <a:gd name="connsiteY9" fmla="*/ 899808 h 1449421"/>
                <a:gd name="connsiteX10" fmla="*/ 72958 w 915754"/>
                <a:gd name="connsiteY10" fmla="*/ 894944 h 1449421"/>
                <a:gd name="connsiteX11" fmla="*/ 82686 w 915754"/>
                <a:gd name="connsiteY11" fmla="*/ 919264 h 1449421"/>
                <a:gd name="connsiteX12" fmla="*/ 43775 w 915754"/>
                <a:gd name="connsiteY12" fmla="*/ 997085 h 1449421"/>
                <a:gd name="connsiteX13" fmla="*/ 0 w 915754"/>
                <a:gd name="connsiteY13" fmla="*/ 1293779 h 1449421"/>
                <a:gd name="connsiteX14" fmla="*/ 846307 w 915754"/>
                <a:gd name="connsiteY14" fmla="*/ 1449421 h 1449421"/>
                <a:gd name="connsiteX15" fmla="*/ 915754 w 915754"/>
                <a:gd name="connsiteY15" fmla="*/ 970305 h 1449421"/>
                <a:gd name="connsiteX16" fmla="*/ 875802 w 915754"/>
                <a:gd name="connsiteY16" fmla="*/ 924740 h 1449421"/>
                <a:gd name="connsiteX17" fmla="*/ 851171 w 915754"/>
                <a:gd name="connsiteY17" fmla="*/ 933855 h 1449421"/>
                <a:gd name="connsiteX18" fmla="*/ 821988 w 915754"/>
                <a:gd name="connsiteY18" fmla="*/ 963038 h 1449421"/>
                <a:gd name="connsiteX19" fmla="*/ 783077 w 915754"/>
                <a:gd name="connsiteY19" fmla="*/ 972766 h 1449421"/>
                <a:gd name="connsiteX20" fmla="*/ 749030 w 915754"/>
                <a:gd name="connsiteY20" fmla="*/ 953310 h 1449421"/>
                <a:gd name="connsiteX21" fmla="*/ 666345 w 915754"/>
                <a:gd name="connsiteY21" fmla="*/ 967902 h 1449421"/>
                <a:gd name="connsiteX22" fmla="*/ 607979 w 915754"/>
                <a:gd name="connsiteY22" fmla="*/ 914400 h 1449421"/>
                <a:gd name="connsiteX23" fmla="*/ 583660 w 915754"/>
                <a:gd name="connsiteY23" fmla="*/ 890081 h 1449421"/>
                <a:gd name="connsiteX24" fmla="*/ 588524 w 915754"/>
                <a:gd name="connsiteY24" fmla="*/ 841442 h 1449421"/>
                <a:gd name="connsiteX25" fmla="*/ 564205 w 915754"/>
                <a:gd name="connsiteY25" fmla="*/ 792804 h 1449421"/>
                <a:gd name="connsiteX26" fmla="*/ 564205 w 915754"/>
                <a:gd name="connsiteY26" fmla="*/ 763621 h 1449421"/>
                <a:gd name="connsiteX27" fmla="*/ 544749 w 915754"/>
                <a:gd name="connsiteY27" fmla="*/ 700391 h 1449421"/>
                <a:gd name="connsiteX28" fmla="*/ 466928 w 915754"/>
                <a:gd name="connsiteY28" fmla="*/ 705255 h 1449421"/>
                <a:gd name="connsiteX29" fmla="*/ 462064 w 915754"/>
                <a:gd name="connsiteY29" fmla="*/ 661481 h 1449421"/>
                <a:gd name="connsiteX30" fmla="*/ 491247 w 915754"/>
                <a:gd name="connsiteY30" fmla="*/ 646889 h 1449421"/>
                <a:gd name="connsiteX31" fmla="*/ 481520 w 915754"/>
                <a:gd name="connsiteY31" fmla="*/ 588523 h 1449421"/>
                <a:gd name="connsiteX32" fmla="*/ 505839 w 915754"/>
                <a:gd name="connsiteY32" fmla="*/ 510702 h 1449421"/>
                <a:gd name="connsiteX33" fmla="*/ 428018 w 915754"/>
                <a:gd name="connsiteY33" fmla="*/ 432881 h 1449421"/>
                <a:gd name="connsiteX34" fmla="*/ 384243 w 915754"/>
                <a:gd name="connsiteY34" fmla="*/ 364787 h 1449421"/>
                <a:gd name="connsiteX35" fmla="*/ 355060 w 915754"/>
                <a:gd name="connsiteY35" fmla="*/ 325876 h 1449421"/>
                <a:gd name="connsiteX36" fmla="*/ 355060 w 915754"/>
                <a:gd name="connsiteY36" fmla="*/ 218872 h 1449421"/>
                <a:gd name="connsiteX37" fmla="*/ 350196 w 915754"/>
                <a:gd name="connsiteY37" fmla="*/ 179961 h 1449421"/>
                <a:gd name="connsiteX38" fmla="*/ 369652 w 915754"/>
                <a:gd name="connsiteY38" fmla="*/ 102140 h 1449421"/>
                <a:gd name="connsiteX39" fmla="*/ 364788 w 915754"/>
                <a:gd name="connsiteY39" fmla="*/ 34047 h 1449421"/>
                <a:gd name="connsiteX40" fmla="*/ 238328 w 915754"/>
                <a:gd name="connsiteY40" fmla="*/ 0 h 1449421"/>
                <a:gd name="connsiteX0" fmla="*/ 238328 w 915754"/>
                <a:gd name="connsiteY0" fmla="*/ 0 h 1458979"/>
                <a:gd name="connsiteX1" fmla="*/ 141052 w 915754"/>
                <a:gd name="connsiteY1" fmla="*/ 549613 h 1458979"/>
                <a:gd name="connsiteX2" fmla="*/ 160507 w 915754"/>
                <a:gd name="connsiteY2" fmla="*/ 569068 h 1458979"/>
                <a:gd name="connsiteX3" fmla="*/ 175098 w 915754"/>
                <a:gd name="connsiteY3" fmla="*/ 593387 h 1458979"/>
                <a:gd name="connsiteX4" fmla="*/ 175098 w 915754"/>
                <a:gd name="connsiteY4" fmla="*/ 671208 h 1458979"/>
                <a:gd name="connsiteX5" fmla="*/ 126460 w 915754"/>
                <a:gd name="connsiteY5" fmla="*/ 700391 h 1458979"/>
                <a:gd name="connsiteX6" fmla="*/ 107005 w 915754"/>
                <a:gd name="connsiteY6" fmla="*/ 792804 h 1458979"/>
                <a:gd name="connsiteX7" fmla="*/ 58366 w 915754"/>
                <a:gd name="connsiteY7" fmla="*/ 817123 h 1458979"/>
                <a:gd name="connsiteX8" fmla="*/ 53503 w 915754"/>
                <a:gd name="connsiteY8" fmla="*/ 880353 h 1458979"/>
                <a:gd name="connsiteX9" fmla="*/ 58366 w 915754"/>
                <a:gd name="connsiteY9" fmla="*/ 899808 h 1458979"/>
                <a:gd name="connsiteX10" fmla="*/ 72958 w 915754"/>
                <a:gd name="connsiteY10" fmla="*/ 894944 h 1458979"/>
                <a:gd name="connsiteX11" fmla="*/ 82686 w 915754"/>
                <a:gd name="connsiteY11" fmla="*/ 919264 h 1458979"/>
                <a:gd name="connsiteX12" fmla="*/ 43775 w 915754"/>
                <a:gd name="connsiteY12" fmla="*/ 997085 h 1458979"/>
                <a:gd name="connsiteX13" fmla="*/ 0 w 915754"/>
                <a:gd name="connsiteY13" fmla="*/ 1293779 h 1458979"/>
                <a:gd name="connsiteX14" fmla="*/ 852966 w 915754"/>
                <a:gd name="connsiteY14" fmla="*/ 1458979 h 1458979"/>
                <a:gd name="connsiteX15" fmla="*/ 915754 w 915754"/>
                <a:gd name="connsiteY15" fmla="*/ 970305 h 1458979"/>
                <a:gd name="connsiteX16" fmla="*/ 875802 w 915754"/>
                <a:gd name="connsiteY16" fmla="*/ 924740 h 1458979"/>
                <a:gd name="connsiteX17" fmla="*/ 851171 w 915754"/>
                <a:gd name="connsiteY17" fmla="*/ 933855 h 1458979"/>
                <a:gd name="connsiteX18" fmla="*/ 821988 w 915754"/>
                <a:gd name="connsiteY18" fmla="*/ 963038 h 1458979"/>
                <a:gd name="connsiteX19" fmla="*/ 783077 w 915754"/>
                <a:gd name="connsiteY19" fmla="*/ 972766 h 1458979"/>
                <a:gd name="connsiteX20" fmla="*/ 749030 w 915754"/>
                <a:gd name="connsiteY20" fmla="*/ 953310 h 1458979"/>
                <a:gd name="connsiteX21" fmla="*/ 666345 w 915754"/>
                <a:gd name="connsiteY21" fmla="*/ 967902 h 1458979"/>
                <a:gd name="connsiteX22" fmla="*/ 607979 w 915754"/>
                <a:gd name="connsiteY22" fmla="*/ 914400 h 1458979"/>
                <a:gd name="connsiteX23" fmla="*/ 583660 w 915754"/>
                <a:gd name="connsiteY23" fmla="*/ 890081 h 1458979"/>
                <a:gd name="connsiteX24" fmla="*/ 588524 w 915754"/>
                <a:gd name="connsiteY24" fmla="*/ 841442 h 1458979"/>
                <a:gd name="connsiteX25" fmla="*/ 564205 w 915754"/>
                <a:gd name="connsiteY25" fmla="*/ 792804 h 1458979"/>
                <a:gd name="connsiteX26" fmla="*/ 564205 w 915754"/>
                <a:gd name="connsiteY26" fmla="*/ 763621 h 1458979"/>
                <a:gd name="connsiteX27" fmla="*/ 544749 w 915754"/>
                <a:gd name="connsiteY27" fmla="*/ 700391 h 1458979"/>
                <a:gd name="connsiteX28" fmla="*/ 466928 w 915754"/>
                <a:gd name="connsiteY28" fmla="*/ 705255 h 1458979"/>
                <a:gd name="connsiteX29" fmla="*/ 462064 w 915754"/>
                <a:gd name="connsiteY29" fmla="*/ 661481 h 1458979"/>
                <a:gd name="connsiteX30" fmla="*/ 491247 w 915754"/>
                <a:gd name="connsiteY30" fmla="*/ 646889 h 1458979"/>
                <a:gd name="connsiteX31" fmla="*/ 481520 w 915754"/>
                <a:gd name="connsiteY31" fmla="*/ 588523 h 1458979"/>
                <a:gd name="connsiteX32" fmla="*/ 505839 w 915754"/>
                <a:gd name="connsiteY32" fmla="*/ 510702 h 1458979"/>
                <a:gd name="connsiteX33" fmla="*/ 428018 w 915754"/>
                <a:gd name="connsiteY33" fmla="*/ 432881 h 1458979"/>
                <a:gd name="connsiteX34" fmla="*/ 384243 w 915754"/>
                <a:gd name="connsiteY34" fmla="*/ 364787 h 1458979"/>
                <a:gd name="connsiteX35" fmla="*/ 355060 w 915754"/>
                <a:gd name="connsiteY35" fmla="*/ 325876 h 1458979"/>
                <a:gd name="connsiteX36" fmla="*/ 355060 w 915754"/>
                <a:gd name="connsiteY36" fmla="*/ 218872 h 1458979"/>
                <a:gd name="connsiteX37" fmla="*/ 350196 w 915754"/>
                <a:gd name="connsiteY37" fmla="*/ 179961 h 1458979"/>
                <a:gd name="connsiteX38" fmla="*/ 369652 w 915754"/>
                <a:gd name="connsiteY38" fmla="*/ 102140 h 1458979"/>
                <a:gd name="connsiteX39" fmla="*/ 364788 w 915754"/>
                <a:gd name="connsiteY39" fmla="*/ 34047 h 1458979"/>
                <a:gd name="connsiteX40" fmla="*/ 238328 w 915754"/>
                <a:gd name="connsiteY40" fmla="*/ 0 h 1458979"/>
                <a:gd name="connsiteX0" fmla="*/ 238328 w 915754"/>
                <a:gd name="connsiteY0" fmla="*/ 0 h 1458979"/>
                <a:gd name="connsiteX1" fmla="*/ 141052 w 915754"/>
                <a:gd name="connsiteY1" fmla="*/ 549613 h 1458979"/>
                <a:gd name="connsiteX2" fmla="*/ 160507 w 915754"/>
                <a:gd name="connsiteY2" fmla="*/ 569068 h 1458979"/>
                <a:gd name="connsiteX3" fmla="*/ 175098 w 915754"/>
                <a:gd name="connsiteY3" fmla="*/ 593387 h 1458979"/>
                <a:gd name="connsiteX4" fmla="*/ 175098 w 915754"/>
                <a:gd name="connsiteY4" fmla="*/ 671208 h 1458979"/>
                <a:gd name="connsiteX5" fmla="*/ 126460 w 915754"/>
                <a:gd name="connsiteY5" fmla="*/ 700391 h 1458979"/>
                <a:gd name="connsiteX6" fmla="*/ 107005 w 915754"/>
                <a:gd name="connsiteY6" fmla="*/ 792804 h 1458979"/>
                <a:gd name="connsiteX7" fmla="*/ 58366 w 915754"/>
                <a:gd name="connsiteY7" fmla="*/ 817123 h 1458979"/>
                <a:gd name="connsiteX8" fmla="*/ 53503 w 915754"/>
                <a:gd name="connsiteY8" fmla="*/ 880353 h 1458979"/>
                <a:gd name="connsiteX9" fmla="*/ 58366 w 915754"/>
                <a:gd name="connsiteY9" fmla="*/ 899808 h 1458979"/>
                <a:gd name="connsiteX10" fmla="*/ 72958 w 915754"/>
                <a:gd name="connsiteY10" fmla="*/ 894944 h 1458979"/>
                <a:gd name="connsiteX11" fmla="*/ 82686 w 915754"/>
                <a:gd name="connsiteY11" fmla="*/ 919264 h 1458979"/>
                <a:gd name="connsiteX12" fmla="*/ 43775 w 915754"/>
                <a:gd name="connsiteY12" fmla="*/ 997085 h 1458979"/>
                <a:gd name="connsiteX13" fmla="*/ 0 w 915754"/>
                <a:gd name="connsiteY13" fmla="*/ 1293779 h 1458979"/>
                <a:gd name="connsiteX14" fmla="*/ 852966 w 915754"/>
                <a:gd name="connsiteY14" fmla="*/ 1458979 h 1458979"/>
                <a:gd name="connsiteX15" fmla="*/ 915754 w 915754"/>
                <a:gd name="connsiteY15" fmla="*/ 970305 h 1458979"/>
                <a:gd name="connsiteX16" fmla="*/ 875802 w 915754"/>
                <a:gd name="connsiteY16" fmla="*/ 924740 h 1458979"/>
                <a:gd name="connsiteX17" fmla="*/ 851171 w 915754"/>
                <a:gd name="connsiteY17" fmla="*/ 933855 h 1458979"/>
                <a:gd name="connsiteX18" fmla="*/ 821988 w 915754"/>
                <a:gd name="connsiteY18" fmla="*/ 963038 h 1458979"/>
                <a:gd name="connsiteX19" fmla="*/ 783077 w 915754"/>
                <a:gd name="connsiteY19" fmla="*/ 972766 h 1458979"/>
                <a:gd name="connsiteX20" fmla="*/ 749030 w 915754"/>
                <a:gd name="connsiteY20" fmla="*/ 953310 h 1458979"/>
                <a:gd name="connsiteX21" fmla="*/ 666345 w 915754"/>
                <a:gd name="connsiteY21" fmla="*/ 967902 h 1458979"/>
                <a:gd name="connsiteX22" fmla="*/ 607979 w 915754"/>
                <a:gd name="connsiteY22" fmla="*/ 914400 h 1458979"/>
                <a:gd name="connsiteX23" fmla="*/ 583660 w 915754"/>
                <a:gd name="connsiteY23" fmla="*/ 890081 h 1458979"/>
                <a:gd name="connsiteX24" fmla="*/ 588524 w 915754"/>
                <a:gd name="connsiteY24" fmla="*/ 841442 h 1458979"/>
                <a:gd name="connsiteX25" fmla="*/ 564205 w 915754"/>
                <a:gd name="connsiteY25" fmla="*/ 792804 h 1458979"/>
                <a:gd name="connsiteX26" fmla="*/ 564205 w 915754"/>
                <a:gd name="connsiteY26" fmla="*/ 763621 h 1458979"/>
                <a:gd name="connsiteX27" fmla="*/ 544749 w 915754"/>
                <a:gd name="connsiteY27" fmla="*/ 700391 h 1458979"/>
                <a:gd name="connsiteX28" fmla="*/ 466928 w 915754"/>
                <a:gd name="connsiteY28" fmla="*/ 705255 h 1458979"/>
                <a:gd name="connsiteX29" fmla="*/ 462064 w 915754"/>
                <a:gd name="connsiteY29" fmla="*/ 661481 h 1458979"/>
                <a:gd name="connsiteX30" fmla="*/ 491247 w 915754"/>
                <a:gd name="connsiteY30" fmla="*/ 646889 h 1458979"/>
                <a:gd name="connsiteX31" fmla="*/ 481520 w 915754"/>
                <a:gd name="connsiteY31" fmla="*/ 588523 h 1458979"/>
                <a:gd name="connsiteX32" fmla="*/ 505839 w 915754"/>
                <a:gd name="connsiteY32" fmla="*/ 510702 h 1458979"/>
                <a:gd name="connsiteX33" fmla="*/ 428018 w 915754"/>
                <a:gd name="connsiteY33" fmla="*/ 432881 h 1458979"/>
                <a:gd name="connsiteX34" fmla="*/ 384243 w 915754"/>
                <a:gd name="connsiteY34" fmla="*/ 364787 h 1458979"/>
                <a:gd name="connsiteX35" fmla="*/ 355060 w 915754"/>
                <a:gd name="connsiteY35" fmla="*/ 325876 h 1458979"/>
                <a:gd name="connsiteX36" fmla="*/ 355060 w 915754"/>
                <a:gd name="connsiteY36" fmla="*/ 218872 h 1458979"/>
                <a:gd name="connsiteX37" fmla="*/ 350196 w 915754"/>
                <a:gd name="connsiteY37" fmla="*/ 179961 h 1458979"/>
                <a:gd name="connsiteX38" fmla="*/ 369652 w 915754"/>
                <a:gd name="connsiteY38" fmla="*/ 102140 h 1458979"/>
                <a:gd name="connsiteX39" fmla="*/ 388379 w 915754"/>
                <a:gd name="connsiteY39" fmla="*/ 29286 h 1458979"/>
                <a:gd name="connsiteX40" fmla="*/ 238328 w 915754"/>
                <a:gd name="connsiteY40" fmla="*/ 0 h 1458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915754" h="1458979">
                  <a:moveTo>
                    <a:pt x="238328" y="0"/>
                  </a:moveTo>
                  <a:lnTo>
                    <a:pt x="141052" y="549613"/>
                  </a:lnTo>
                  <a:lnTo>
                    <a:pt x="160507" y="569068"/>
                  </a:lnTo>
                  <a:lnTo>
                    <a:pt x="175098" y="593387"/>
                  </a:lnTo>
                  <a:lnTo>
                    <a:pt x="175098" y="671208"/>
                  </a:lnTo>
                  <a:lnTo>
                    <a:pt x="126460" y="700391"/>
                  </a:lnTo>
                  <a:lnTo>
                    <a:pt x="107005" y="792804"/>
                  </a:lnTo>
                  <a:lnTo>
                    <a:pt x="58366" y="817123"/>
                  </a:lnTo>
                  <a:lnTo>
                    <a:pt x="53503" y="880353"/>
                  </a:lnTo>
                  <a:lnTo>
                    <a:pt x="58366" y="899808"/>
                  </a:lnTo>
                  <a:lnTo>
                    <a:pt x="72958" y="894944"/>
                  </a:lnTo>
                  <a:lnTo>
                    <a:pt x="82686" y="919264"/>
                  </a:lnTo>
                  <a:lnTo>
                    <a:pt x="43775" y="997085"/>
                  </a:lnTo>
                  <a:lnTo>
                    <a:pt x="0" y="1293779"/>
                  </a:lnTo>
                  <a:lnTo>
                    <a:pt x="852966" y="1458979"/>
                  </a:lnTo>
                  <a:lnTo>
                    <a:pt x="915754" y="970305"/>
                  </a:lnTo>
                  <a:cubicBezTo>
                    <a:pt x="897677" y="959085"/>
                    <a:pt x="893879" y="935960"/>
                    <a:pt x="875802" y="924740"/>
                  </a:cubicBezTo>
                  <a:lnTo>
                    <a:pt x="851171" y="933855"/>
                  </a:lnTo>
                  <a:lnTo>
                    <a:pt x="821988" y="963038"/>
                  </a:lnTo>
                  <a:lnTo>
                    <a:pt x="783077" y="972766"/>
                  </a:lnTo>
                  <a:lnTo>
                    <a:pt x="749030" y="953310"/>
                  </a:lnTo>
                  <a:lnTo>
                    <a:pt x="666345" y="967902"/>
                  </a:lnTo>
                  <a:lnTo>
                    <a:pt x="607979" y="914400"/>
                  </a:lnTo>
                  <a:lnTo>
                    <a:pt x="583660" y="890081"/>
                  </a:lnTo>
                  <a:lnTo>
                    <a:pt x="588524" y="841442"/>
                  </a:lnTo>
                  <a:lnTo>
                    <a:pt x="564205" y="792804"/>
                  </a:lnTo>
                  <a:lnTo>
                    <a:pt x="564205" y="763621"/>
                  </a:lnTo>
                  <a:lnTo>
                    <a:pt x="544749" y="700391"/>
                  </a:lnTo>
                  <a:lnTo>
                    <a:pt x="466928" y="705255"/>
                  </a:lnTo>
                  <a:lnTo>
                    <a:pt x="462064" y="661481"/>
                  </a:lnTo>
                  <a:lnTo>
                    <a:pt x="491247" y="646889"/>
                  </a:lnTo>
                  <a:lnTo>
                    <a:pt x="481520" y="588523"/>
                  </a:lnTo>
                  <a:lnTo>
                    <a:pt x="505839" y="510702"/>
                  </a:lnTo>
                  <a:lnTo>
                    <a:pt x="428018" y="432881"/>
                  </a:lnTo>
                  <a:lnTo>
                    <a:pt x="384243" y="364787"/>
                  </a:lnTo>
                  <a:lnTo>
                    <a:pt x="355060" y="325876"/>
                  </a:lnTo>
                  <a:lnTo>
                    <a:pt x="355060" y="218872"/>
                  </a:lnTo>
                  <a:lnTo>
                    <a:pt x="350196" y="179961"/>
                  </a:lnTo>
                  <a:lnTo>
                    <a:pt x="369652" y="102140"/>
                  </a:lnTo>
                  <a:lnTo>
                    <a:pt x="388379" y="29286"/>
                  </a:lnTo>
                  <a:lnTo>
                    <a:pt x="238328" y="0"/>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GB" sz="1800" b="0" i="0" u="none" strike="noStrike" kern="0" cap="none" spc="0" normalizeH="0" baseline="0" noProof="0">
                <a:ln>
                  <a:noFill/>
                </a:ln>
                <a:solidFill>
                  <a:srgbClr val="003580"/>
                </a:solidFill>
                <a:effectLst/>
                <a:uLnTx/>
                <a:uFillTx/>
                <a:latin typeface="Calibri" panose="020F0502020204030204" pitchFamily="34" charset="0"/>
                <a:ea typeface="+mn-ea"/>
                <a:cs typeface="+mn-cs"/>
              </a:endParaRPr>
            </a:p>
          </p:txBody>
        </p:sp>
        <p:sp>
          <p:nvSpPr>
            <p:cNvPr id="182" name="HI"/>
            <p:cNvSpPr>
              <a:spLocks noEditPoints="1"/>
            </p:cNvSpPr>
            <p:nvPr/>
          </p:nvSpPr>
          <p:spPr bwMode="auto">
            <a:xfrm>
              <a:off x="826136" y="5181963"/>
              <a:ext cx="757368" cy="272011"/>
            </a:xfrm>
            <a:custGeom>
              <a:avLst/>
              <a:gdLst/>
              <a:ahLst/>
              <a:cxnLst>
                <a:cxn ang="0">
                  <a:pos x="535" y="223"/>
                </a:cxn>
                <a:cxn ang="0">
                  <a:pos x="531" y="234"/>
                </a:cxn>
                <a:cxn ang="0">
                  <a:pos x="507" y="227"/>
                </a:cxn>
                <a:cxn ang="0">
                  <a:pos x="495" y="197"/>
                </a:cxn>
                <a:cxn ang="0">
                  <a:pos x="464" y="164"/>
                </a:cxn>
                <a:cxn ang="0">
                  <a:pos x="475" y="130"/>
                </a:cxn>
                <a:cxn ang="0">
                  <a:pos x="464" y="104"/>
                </a:cxn>
                <a:cxn ang="0">
                  <a:pos x="531" y="112"/>
                </a:cxn>
                <a:cxn ang="0">
                  <a:pos x="551" y="119"/>
                </a:cxn>
                <a:cxn ang="0">
                  <a:pos x="555" y="130"/>
                </a:cxn>
                <a:cxn ang="0">
                  <a:pos x="590" y="145"/>
                </a:cxn>
                <a:cxn ang="0">
                  <a:pos x="578" y="167"/>
                </a:cxn>
                <a:cxn ang="0">
                  <a:pos x="539" y="208"/>
                </a:cxn>
                <a:cxn ang="0">
                  <a:pos x="535" y="223"/>
                </a:cxn>
                <a:cxn ang="0">
                  <a:pos x="400" y="89"/>
                </a:cxn>
                <a:cxn ang="0">
                  <a:pos x="388" y="71"/>
                </a:cxn>
                <a:cxn ang="0">
                  <a:pos x="380" y="71"/>
                </a:cxn>
                <a:cxn ang="0">
                  <a:pos x="368" y="71"/>
                </a:cxn>
                <a:cxn ang="0">
                  <a:pos x="361" y="60"/>
                </a:cxn>
                <a:cxn ang="0">
                  <a:pos x="364" y="48"/>
                </a:cxn>
                <a:cxn ang="0">
                  <a:pos x="384" y="56"/>
                </a:cxn>
                <a:cxn ang="0">
                  <a:pos x="400" y="45"/>
                </a:cxn>
                <a:cxn ang="0">
                  <a:pos x="432" y="56"/>
                </a:cxn>
                <a:cxn ang="0">
                  <a:pos x="432" y="71"/>
                </a:cxn>
                <a:cxn ang="0">
                  <a:pos x="400" y="89"/>
                </a:cxn>
                <a:cxn ang="0">
                  <a:pos x="329" y="71"/>
                </a:cxn>
                <a:cxn ang="0">
                  <a:pos x="341" y="67"/>
                </a:cxn>
                <a:cxn ang="0">
                  <a:pos x="353" y="78"/>
                </a:cxn>
                <a:cxn ang="0">
                  <a:pos x="345" y="89"/>
                </a:cxn>
                <a:cxn ang="0">
                  <a:pos x="329" y="71"/>
                </a:cxn>
                <a:cxn ang="0">
                  <a:pos x="349" y="37"/>
                </a:cxn>
                <a:cxn ang="0">
                  <a:pos x="341" y="52"/>
                </a:cxn>
                <a:cxn ang="0">
                  <a:pos x="325" y="52"/>
                </a:cxn>
                <a:cxn ang="0">
                  <a:pos x="297" y="60"/>
                </a:cxn>
                <a:cxn ang="0">
                  <a:pos x="297" y="45"/>
                </a:cxn>
                <a:cxn ang="0">
                  <a:pos x="321" y="45"/>
                </a:cxn>
                <a:cxn ang="0">
                  <a:pos x="333" y="41"/>
                </a:cxn>
                <a:cxn ang="0">
                  <a:pos x="349" y="37"/>
                </a:cxn>
                <a:cxn ang="0">
                  <a:pos x="258" y="48"/>
                </a:cxn>
                <a:cxn ang="0">
                  <a:pos x="258" y="56"/>
                </a:cxn>
                <a:cxn ang="0">
                  <a:pos x="254" y="52"/>
                </a:cxn>
                <a:cxn ang="0">
                  <a:pos x="218" y="63"/>
                </a:cxn>
                <a:cxn ang="0">
                  <a:pos x="190" y="37"/>
                </a:cxn>
                <a:cxn ang="0">
                  <a:pos x="206" y="34"/>
                </a:cxn>
                <a:cxn ang="0">
                  <a:pos x="214" y="15"/>
                </a:cxn>
                <a:cxn ang="0">
                  <a:pos x="258" y="48"/>
                </a:cxn>
                <a:cxn ang="0">
                  <a:pos x="4" y="67"/>
                </a:cxn>
                <a:cxn ang="0">
                  <a:pos x="0" y="56"/>
                </a:cxn>
                <a:cxn ang="0">
                  <a:pos x="4" y="37"/>
                </a:cxn>
                <a:cxn ang="0">
                  <a:pos x="16" y="52"/>
                </a:cxn>
                <a:cxn ang="0">
                  <a:pos x="4" y="67"/>
                </a:cxn>
                <a:cxn ang="0">
                  <a:pos x="55" y="4"/>
                </a:cxn>
                <a:cxn ang="0">
                  <a:pos x="55" y="0"/>
                </a:cxn>
                <a:cxn ang="0">
                  <a:pos x="75" y="8"/>
                </a:cxn>
                <a:cxn ang="0">
                  <a:pos x="79" y="26"/>
                </a:cxn>
                <a:cxn ang="0">
                  <a:pos x="71" y="37"/>
                </a:cxn>
                <a:cxn ang="0">
                  <a:pos x="36" y="30"/>
                </a:cxn>
                <a:cxn ang="0">
                  <a:pos x="40" y="19"/>
                </a:cxn>
                <a:cxn ang="0">
                  <a:pos x="55" y="4"/>
                </a:cxn>
              </a:cxnLst>
              <a:rect l="0" t="0" r="r" b="b"/>
              <a:pathLst>
                <a:path w="590" h="234">
                  <a:moveTo>
                    <a:pt x="535" y="223"/>
                  </a:moveTo>
                  <a:lnTo>
                    <a:pt x="531" y="234"/>
                  </a:lnTo>
                  <a:lnTo>
                    <a:pt x="507" y="227"/>
                  </a:lnTo>
                  <a:lnTo>
                    <a:pt x="495" y="197"/>
                  </a:lnTo>
                  <a:lnTo>
                    <a:pt x="464" y="164"/>
                  </a:lnTo>
                  <a:lnTo>
                    <a:pt x="475" y="130"/>
                  </a:lnTo>
                  <a:lnTo>
                    <a:pt x="464" y="104"/>
                  </a:lnTo>
                  <a:lnTo>
                    <a:pt x="531" y="112"/>
                  </a:lnTo>
                  <a:lnTo>
                    <a:pt x="551" y="119"/>
                  </a:lnTo>
                  <a:lnTo>
                    <a:pt x="555" y="130"/>
                  </a:lnTo>
                  <a:lnTo>
                    <a:pt x="590" y="145"/>
                  </a:lnTo>
                  <a:lnTo>
                    <a:pt x="578" y="167"/>
                  </a:lnTo>
                  <a:lnTo>
                    <a:pt x="539" y="208"/>
                  </a:lnTo>
                  <a:lnTo>
                    <a:pt x="535" y="223"/>
                  </a:lnTo>
                  <a:close/>
                  <a:moveTo>
                    <a:pt x="400" y="89"/>
                  </a:moveTo>
                  <a:lnTo>
                    <a:pt x="388" y="71"/>
                  </a:lnTo>
                  <a:lnTo>
                    <a:pt x="380" y="71"/>
                  </a:lnTo>
                  <a:lnTo>
                    <a:pt x="368" y="71"/>
                  </a:lnTo>
                  <a:lnTo>
                    <a:pt x="361" y="60"/>
                  </a:lnTo>
                  <a:lnTo>
                    <a:pt x="364" y="48"/>
                  </a:lnTo>
                  <a:lnTo>
                    <a:pt x="384" y="56"/>
                  </a:lnTo>
                  <a:lnTo>
                    <a:pt x="400" y="45"/>
                  </a:lnTo>
                  <a:lnTo>
                    <a:pt x="432" y="56"/>
                  </a:lnTo>
                  <a:lnTo>
                    <a:pt x="432" y="71"/>
                  </a:lnTo>
                  <a:lnTo>
                    <a:pt x="400" y="89"/>
                  </a:lnTo>
                  <a:close/>
                  <a:moveTo>
                    <a:pt x="329" y="71"/>
                  </a:moveTo>
                  <a:lnTo>
                    <a:pt x="341" y="67"/>
                  </a:lnTo>
                  <a:lnTo>
                    <a:pt x="353" y="78"/>
                  </a:lnTo>
                  <a:lnTo>
                    <a:pt x="345" y="89"/>
                  </a:lnTo>
                  <a:lnTo>
                    <a:pt x="329" y="71"/>
                  </a:lnTo>
                  <a:close/>
                  <a:moveTo>
                    <a:pt x="349" y="37"/>
                  </a:moveTo>
                  <a:lnTo>
                    <a:pt x="341" y="52"/>
                  </a:lnTo>
                  <a:lnTo>
                    <a:pt x="325" y="52"/>
                  </a:lnTo>
                  <a:lnTo>
                    <a:pt x="297" y="60"/>
                  </a:lnTo>
                  <a:lnTo>
                    <a:pt x="297" y="45"/>
                  </a:lnTo>
                  <a:lnTo>
                    <a:pt x="321" y="45"/>
                  </a:lnTo>
                  <a:lnTo>
                    <a:pt x="333" y="41"/>
                  </a:lnTo>
                  <a:lnTo>
                    <a:pt x="349" y="37"/>
                  </a:lnTo>
                  <a:close/>
                  <a:moveTo>
                    <a:pt x="258" y="48"/>
                  </a:moveTo>
                  <a:lnTo>
                    <a:pt x="258" y="56"/>
                  </a:lnTo>
                  <a:lnTo>
                    <a:pt x="254" y="52"/>
                  </a:lnTo>
                  <a:lnTo>
                    <a:pt x="218" y="63"/>
                  </a:lnTo>
                  <a:lnTo>
                    <a:pt x="190" y="37"/>
                  </a:lnTo>
                  <a:lnTo>
                    <a:pt x="206" y="34"/>
                  </a:lnTo>
                  <a:lnTo>
                    <a:pt x="214" y="15"/>
                  </a:lnTo>
                  <a:lnTo>
                    <a:pt x="258" y="48"/>
                  </a:lnTo>
                  <a:close/>
                  <a:moveTo>
                    <a:pt x="4" y="67"/>
                  </a:moveTo>
                  <a:lnTo>
                    <a:pt x="0" y="56"/>
                  </a:lnTo>
                  <a:lnTo>
                    <a:pt x="4" y="37"/>
                  </a:lnTo>
                  <a:lnTo>
                    <a:pt x="16" y="52"/>
                  </a:lnTo>
                  <a:lnTo>
                    <a:pt x="4" y="67"/>
                  </a:lnTo>
                  <a:close/>
                  <a:moveTo>
                    <a:pt x="55" y="4"/>
                  </a:moveTo>
                  <a:lnTo>
                    <a:pt x="55" y="0"/>
                  </a:lnTo>
                  <a:lnTo>
                    <a:pt x="75" y="8"/>
                  </a:lnTo>
                  <a:lnTo>
                    <a:pt x="79" y="26"/>
                  </a:lnTo>
                  <a:lnTo>
                    <a:pt x="71" y="37"/>
                  </a:lnTo>
                  <a:lnTo>
                    <a:pt x="36" y="30"/>
                  </a:lnTo>
                  <a:lnTo>
                    <a:pt x="40" y="19"/>
                  </a:lnTo>
                  <a:lnTo>
                    <a:pt x="55" y="4"/>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US" sz="1800" b="0" i="0" u="none" strike="noStrike" kern="0" cap="none" spc="0" normalizeH="0" baseline="0" noProof="0" dirty="0" smtClean="0">
                <a:ln>
                  <a:noFill/>
                </a:ln>
                <a:solidFill>
                  <a:srgbClr val="FFF1DD"/>
                </a:solidFill>
                <a:effectLst/>
                <a:uLnTx/>
                <a:uFillTx/>
                <a:latin typeface="Calibri" panose="020F0502020204030204" pitchFamily="34" charset="0"/>
                <a:ea typeface="ＭＳ Ｐゴシック" charset="-128"/>
                <a:cs typeface="+mn-cs"/>
              </a:endParaRPr>
            </a:p>
          </p:txBody>
        </p:sp>
        <p:sp>
          <p:nvSpPr>
            <p:cNvPr id="183" name="GA"/>
            <p:cNvSpPr/>
            <p:nvPr/>
          </p:nvSpPr>
          <p:spPr>
            <a:xfrm>
              <a:off x="6205824" y="4215694"/>
              <a:ext cx="766549" cy="807745"/>
            </a:xfrm>
            <a:custGeom>
              <a:avLst/>
              <a:gdLst>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5034 w 832919"/>
                <a:gd name="connsiteY9" fmla="*/ 829901 h 872150"/>
                <a:gd name="connsiteX10" fmla="*/ 259533 w 832919"/>
                <a:gd name="connsiteY10" fmla="*/ 872150 h 872150"/>
                <a:gd name="connsiteX11" fmla="*/ 383263 w 832919"/>
                <a:gd name="connsiteY11" fmla="*/ 863097 h 872150"/>
                <a:gd name="connsiteX12" fmla="*/ 645814 w 832919"/>
                <a:gd name="connsiteY12" fmla="*/ 826883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45814 w 832919"/>
                <a:gd name="connsiteY12" fmla="*/ 826883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81616 w 832919"/>
                <a:gd name="connsiteY16" fmla="*/ 766526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64958 w 832919"/>
                <a:gd name="connsiteY16" fmla="*/ 776057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82851 h 872150"/>
                <a:gd name="connsiteX23" fmla="*/ 832919 w 832919"/>
                <a:gd name="connsiteY23" fmla="*/ 464744 h 872150"/>
                <a:gd name="connsiteX24" fmla="*/ 805758 w 832919"/>
                <a:gd name="connsiteY24" fmla="*/ 461726 h 872150"/>
                <a:gd name="connsiteX25" fmla="*/ 793687 w 832919"/>
                <a:gd name="connsiteY25" fmla="*/ 431548 h 872150"/>
                <a:gd name="connsiteX26" fmla="*/ 724277 w 832919"/>
                <a:gd name="connsiteY26" fmla="*/ 359120 h 872150"/>
                <a:gd name="connsiteX27" fmla="*/ 712206 w 832919"/>
                <a:gd name="connsiteY27" fmla="*/ 307817 h 872150"/>
                <a:gd name="connsiteX28" fmla="*/ 636760 w 832919"/>
                <a:gd name="connsiteY28" fmla="*/ 271604 h 872150"/>
                <a:gd name="connsiteX29" fmla="*/ 564333 w 832919"/>
                <a:gd name="connsiteY29" fmla="*/ 196158 h 872150"/>
                <a:gd name="connsiteX30" fmla="*/ 531137 w 832919"/>
                <a:gd name="connsiteY30" fmla="*/ 175033 h 872150"/>
                <a:gd name="connsiteX31" fmla="*/ 488887 w 832919"/>
                <a:gd name="connsiteY31" fmla="*/ 156926 h 872150"/>
                <a:gd name="connsiteX32" fmla="*/ 470780 w 832919"/>
                <a:gd name="connsiteY32" fmla="*/ 150891 h 872150"/>
                <a:gd name="connsiteX33" fmla="*/ 434566 w 832919"/>
                <a:gd name="connsiteY33" fmla="*/ 99588 h 872150"/>
                <a:gd name="connsiteX34" fmla="*/ 377228 w 832919"/>
                <a:gd name="connsiteY34" fmla="*/ 63374 h 872150"/>
                <a:gd name="connsiteX35" fmla="*/ 371192 w 832919"/>
                <a:gd name="connsiteY35" fmla="*/ 36213 h 872150"/>
                <a:gd name="connsiteX36" fmla="*/ 371192 w 832919"/>
                <a:gd name="connsiteY36" fmla="*/ 0 h 872150"/>
                <a:gd name="connsiteX37" fmla="*/ 205212 w 832919"/>
                <a:gd name="connsiteY37" fmla="*/ 45267 h 872150"/>
                <a:gd name="connsiteX38" fmla="*/ 0 w 832919"/>
                <a:gd name="connsiteY38" fmla="*/ 87516 h 872150"/>
                <a:gd name="connsiteX0" fmla="*/ 0 w 832919"/>
                <a:gd name="connsiteY0" fmla="*/ 87516 h 872150"/>
                <a:gd name="connsiteX1" fmla="*/ 69410 w 832919"/>
                <a:gd name="connsiteY1" fmla="*/ 262550 h 872150"/>
                <a:gd name="connsiteX2" fmla="*/ 141838 w 832919"/>
                <a:gd name="connsiteY2" fmla="*/ 510011 h 872150"/>
                <a:gd name="connsiteX3" fmla="*/ 187105 w 832919"/>
                <a:gd name="connsiteY3" fmla="*/ 576404 h 872150"/>
                <a:gd name="connsiteX4" fmla="*/ 165980 w 832919"/>
                <a:gd name="connsiteY4" fmla="*/ 618653 h 872150"/>
                <a:gd name="connsiteX5" fmla="*/ 175034 w 832919"/>
                <a:gd name="connsiteY5" fmla="*/ 672974 h 872150"/>
                <a:gd name="connsiteX6" fmla="*/ 184087 w 832919"/>
                <a:gd name="connsiteY6" fmla="*/ 688063 h 872150"/>
                <a:gd name="connsiteX7" fmla="*/ 178051 w 832919"/>
                <a:gd name="connsiteY7" fmla="*/ 733330 h 872150"/>
                <a:gd name="connsiteX8" fmla="*/ 187105 w 832919"/>
                <a:gd name="connsiteY8" fmla="*/ 781615 h 872150"/>
                <a:gd name="connsiteX9" fmla="*/ 172655 w 832919"/>
                <a:gd name="connsiteY9" fmla="*/ 848965 h 872150"/>
                <a:gd name="connsiteX10" fmla="*/ 259533 w 832919"/>
                <a:gd name="connsiteY10" fmla="*/ 872150 h 872150"/>
                <a:gd name="connsiteX11" fmla="*/ 383263 w 832919"/>
                <a:gd name="connsiteY11" fmla="*/ 863097 h 872150"/>
                <a:gd name="connsiteX12" fmla="*/ 652953 w 832919"/>
                <a:gd name="connsiteY12" fmla="*/ 841180 h 872150"/>
                <a:gd name="connsiteX13" fmla="*/ 700135 w 832919"/>
                <a:gd name="connsiteY13" fmla="*/ 851025 h 872150"/>
                <a:gd name="connsiteX14" fmla="*/ 706170 w 832919"/>
                <a:gd name="connsiteY14" fmla="*/ 772562 h 872150"/>
                <a:gd name="connsiteX15" fmla="*/ 724277 w 832919"/>
                <a:gd name="connsiteY15" fmla="*/ 751437 h 872150"/>
                <a:gd name="connsiteX16" fmla="*/ 764958 w 832919"/>
                <a:gd name="connsiteY16" fmla="*/ 776057 h 872150"/>
                <a:gd name="connsiteX17" fmla="*/ 805758 w 832919"/>
                <a:gd name="connsiteY17" fmla="*/ 757473 h 872150"/>
                <a:gd name="connsiteX18" fmla="*/ 784634 w 832919"/>
                <a:gd name="connsiteY18" fmla="*/ 651849 h 872150"/>
                <a:gd name="connsiteX19" fmla="*/ 796705 w 832919"/>
                <a:gd name="connsiteY19" fmla="*/ 642796 h 872150"/>
                <a:gd name="connsiteX20" fmla="*/ 796705 w 832919"/>
                <a:gd name="connsiteY20" fmla="*/ 585457 h 872150"/>
                <a:gd name="connsiteX21" fmla="*/ 817830 w 832919"/>
                <a:gd name="connsiteY21" fmla="*/ 519065 h 872150"/>
                <a:gd name="connsiteX22" fmla="*/ 832919 w 832919"/>
                <a:gd name="connsiteY22" fmla="*/ 464744 h 872150"/>
                <a:gd name="connsiteX23" fmla="*/ 805758 w 832919"/>
                <a:gd name="connsiteY23" fmla="*/ 461726 h 872150"/>
                <a:gd name="connsiteX24" fmla="*/ 793687 w 832919"/>
                <a:gd name="connsiteY24" fmla="*/ 431548 h 872150"/>
                <a:gd name="connsiteX25" fmla="*/ 724277 w 832919"/>
                <a:gd name="connsiteY25" fmla="*/ 359120 h 872150"/>
                <a:gd name="connsiteX26" fmla="*/ 712206 w 832919"/>
                <a:gd name="connsiteY26" fmla="*/ 307817 h 872150"/>
                <a:gd name="connsiteX27" fmla="*/ 636760 w 832919"/>
                <a:gd name="connsiteY27" fmla="*/ 271604 h 872150"/>
                <a:gd name="connsiteX28" fmla="*/ 564333 w 832919"/>
                <a:gd name="connsiteY28" fmla="*/ 196158 h 872150"/>
                <a:gd name="connsiteX29" fmla="*/ 531137 w 832919"/>
                <a:gd name="connsiteY29" fmla="*/ 175033 h 872150"/>
                <a:gd name="connsiteX30" fmla="*/ 488887 w 832919"/>
                <a:gd name="connsiteY30" fmla="*/ 156926 h 872150"/>
                <a:gd name="connsiteX31" fmla="*/ 470780 w 832919"/>
                <a:gd name="connsiteY31" fmla="*/ 150891 h 872150"/>
                <a:gd name="connsiteX32" fmla="*/ 434566 w 832919"/>
                <a:gd name="connsiteY32" fmla="*/ 99588 h 872150"/>
                <a:gd name="connsiteX33" fmla="*/ 377228 w 832919"/>
                <a:gd name="connsiteY33" fmla="*/ 63374 h 872150"/>
                <a:gd name="connsiteX34" fmla="*/ 371192 w 832919"/>
                <a:gd name="connsiteY34" fmla="*/ 36213 h 872150"/>
                <a:gd name="connsiteX35" fmla="*/ 371192 w 832919"/>
                <a:gd name="connsiteY35" fmla="*/ 0 h 872150"/>
                <a:gd name="connsiteX36" fmla="*/ 205212 w 832919"/>
                <a:gd name="connsiteY36" fmla="*/ 45267 h 872150"/>
                <a:gd name="connsiteX37" fmla="*/ 0 w 832919"/>
                <a:gd name="connsiteY37" fmla="*/ 87516 h 872150"/>
                <a:gd name="connsiteX0" fmla="*/ 0 w 825779"/>
                <a:gd name="connsiteY0" fmla="*/ 87516 h 872150"/>
                <a:gd name="connsiteX1" fmla="*/ 69410 w 825779"/>
                <a:gd name="connsiteY1" fmla="*/ 262550 h 872150"/>
                <a:gd name="connsiteX2" fmla="*/ 141838 w 825779"/>
                <a:gd name="connsiteY2" fmla="*/ 510011 h 872150"/>
                <a:gd name="connsiteX3" fmla="*/ 187105 w 825779"/>
                <a:gd name="connsiteY3" fmla="*/ 576404 h 872150"/>
                <a:gd name="connsiteX4" fmla="*/ 165980 w 825779"/>
                <a:gd name="connsiteY4" fmla="*/ 618653 h 872150"/>
                <a:gd name="connsiteX5" fmla="*/ 175034 w 825779"/>
                <a:gd name="connsiteY5" fmla="*/ 672974 h 872150"/>
                <a:gd name="connsiteX6" fmla="*/ 184087 w 825779"/>
                <a:gd name="connsiteY6" fmla="*/ 688063 h 872150"/>
                <a:gd name="connsiteX7" fmla="*/ 178051 w 825779"/>
                <a:gd name="connsiteY7" fmla="*/ 733330 h 872150"/>
                <a:gd name="connsiteX8" fmla="*/ 187105 w 825779"/>
                <a:gd name="connsiteY8" fmla="*/ 781615 h 872150"/>
                <a:gd name="connsiteX9" fmla="*/ 172655 w 825779"/>
                <a:gd name="connsiteY9" fmla="*/ 848965 h 872150"/>
                <a:gd name="connsiteX10" fmla="*/ 259533 w 825779"/>
                <a:gd name="connsiteY10" fmla="*/ 872150 h 872150"/>
                <a:gd name="connsiteX11" fmla="*/ 383263 w 825779"/>
                <a:gd name="connsiteY11" fmla="*/ 863097 h 872150"/>
                <a:gd name="connsiteX12" fmla="*/ 652953 w 825779"/>
                <a:gd name="connsiteY12" fmla="*/ 841180 h 872150"/>
                <a:gd name="connsiteX13" fmla="*/ 700135 w 825779"/>
                <a:gd name="connsiteY13" fmla="*/ 851025 h 872150"/>
                <a:gd name="connsiteX14" fmla="*/ 706170 w 825779"/>
                <a:gd name="connsiteY14" fmla="*/ 772562 h 872150"/>
                <a:gd name="connsiteX15" fmla="*/ 724277 w 825779"/>
                <a:gd name="connsiteY15" fmla="*/ 751437 h 872150"/>
                <a:gd name="connsiteX16" fmla="*/ 764958 w 825779"/>
                <a:gd name="connsiteY16" fmla="*/ 776057 h 872150"/>
                <a:gd name="connsiteX17" fmla="*/ 805758 w 825779"/>
                <a:gd name="connsiteY17" fmla="*/ 757473 h 872150"/>
                <a:gd name="connsiteX18" fmla="*/ 784634 w 825779"/>
                <a:gd name="connsiteY18" fmla="*/ 651849 h 872150"/>
                <a:gd name="connsiteX19" fmla="*/ 796705 w 825779"/>
                <a:gd name="connsiteY19" fmla="*/ 642796 h 872150"/>
                <a:gd name="connsiteX20" fmla="*/ 796705 w 825779"/>
                <a:gd name="connsiteY20" fmla="*/ 585457 h 872150"/>
                <a:gd name="connsiteX21" fmla="*/ 817830 w 825779"/>
                <a:gd name="connsiteY21" fmla="*/ 519065 h 872150"/>
                <a:gd name="connsiteX22" fmla="*/ 825779 w 825779"/>
                <a:gd name="connsiteY22" fmla="*/ 469510 h 872150"/>
                <a:gd name="connsiteX23" fmla="*/ 805758 w 825779"/>
                <a:gd name="connsiteY23" fmla="*/ 461726 h 872150"/>
                <a:gd name="connsiteX24" fmla="*/ 793687 w 825779"/>
                <a:gd name="connsiteY24" fmla="*/ 431548 h 872150"/>
                <a:gd name="connsiteX25" fmla="*/ 724277 w 825779"/>
                <a:gd name="connsiteY25" fmla="*/ 359120 h 872150"/>
                <a:gd name="connsiteX26" fmla="*/ 712206 w 825779"/>
                <a:gd name="connsiteY26" fmla="*/ 307817 h 872150"/>
                <a:gd name="connsiteX27" fmla="*/ 636760 w 825779"/>
                <a:gd name="connsiteY27" fmla="*/ 271604 h 872150"/>
                <a:gd name="connsiteX28" fmla="*/ 564333 w 825779"/>
                <a:gd name="connsiteY28" fmla="*/ 196158 h 872150"/>
                <a:gd name="connsiteX29" fmla="*/ 531137 w 825779"/>
                <a:gd name="connsiteY29" fmla="*/ 175033 h 872150"/>
                <a:gd name="connsiteX30" fmla="*/ 488887 w 825779"/>
                <a:gd name="connsiteY30" fmla="*/ 156926 h 872150"/>
                <a:gd name="connsiteX31" fmla="*/ 470780 w 825779"/>
                <a:gd name="connsiteY31" fmla="*/ 150891 h 872150"/>
                <a:gd name="connsiteX32" fmla="*/ 434566 w 825779"/>
                <a:gd name="connsiteY32" fmla="*/ 99588 h 872150"/>
                <a:gd name="connsiteX33" fmla="*/ 377228 w 825779"/>
                <a:gd name="connsiteY33" fmla="*/ 63374 h 872150"/>
                <a:gd name="connsiteX34" fmla="*/ 371192 w 825779"/>
                <a:gd name="connsiteY34" fmla="*/ 36213 h 872150"/>
                <a:gd name="connsiteX35" fmla="*/ 371192 w 825779"/>
                <a:gd name="connsiteY35" fmla="*/ 0 h 872150"/>
                <a:gd name="connsiteX36" fmla="*/ 205212 w 825779"/>
                <a:gd name="connsiteY36" fmla="*/ 45267 h 872150"/>
                <a:gd name="connsiteX37" fmla="*/ 0 w 825779"/>
                <a:gd name="connsiteY37" fmla="*/ 87516 h 872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825779" h="872150">
                  <a:moveTo>
                    <a:pt x="0" y="87516"/>
                  </a:moveTo>
                  <a:lnTo>
                    <a:pt x="69410" y="262550"/>
                  </a:lnTo>
                  <a:lnTo>
                    <a:pt x="141838" y="510011"/>
                  </a:lnTo>
                  <a:lnTo>
                    <a:pt x="187105" y="576404"/>
                  </a:lnTo>
                  <a:lnTo>
                    <a:pt x="165980" y="618653"/>
                  </a:lnTo>
                  <a:lnTo>
                    <a:pt x="175034" y="672974"/>
                  </a:lnTo>
                  <a:lnTo>
                    <a:pt x="184087" y="688063"/>
                  </a:lnTo>
                  <a:lnTo>
                    <a:pt x="178051" y="733330"/>
                  </a:lnTo>
                  <a:lnTo>
                    <a:pt x="187105" y="781615"/>
                  </a:lnTo>
                  <a:lnTo>
                    <a:pt x="172655" y="848965"/>
                  </a:lnTo>
                  <a:lnTo>
                    <a:pt x="259533" y="872150"/>
                  </a:lnTo>
                  <a:lnTo>
                    <a:pt x="383263" y="863097"/>
                  </a:lnTo>
                  <a:lnTo>
                    <a:pt x="652953" y="841180"/>
                  </a:lnTo>
                  <a:lnTo>
                    <a:pt x="700135" y="851025"/>
                  </a:lnTo>
                  <a:lnTo>
                    <a:pt x="706170" y="772562"/>
                  </a:lnTo>
                  <a:lnTo>
                    <a:pt x="724277" y="751437"/>
                  </a:lnTo>
                  <a:lnTo>
                    <a:pt x="764958" y="776057"/>
                  </a:lnTo>
                  <a:lnTo>
                    <a:pt x="805758" y="757473"/>
                  </a:lnTo>
                  <a:lnTo>
                    <a:pt x="784634" y="651849"/>
                  </a:lnTo>
                  <a:lnTo>
                    <a:pt x="796705" y="642796"/>
                  </a:lnTo>
                  <a:lnTo>
                    <a:pt x="796705" y="585457"/>
                  </a:lnTo>
                  <a:lnTo>
                    <a:pt x="817830" y="519065"/>
                  </a:lnTo>
                  <a:lnTo>
                    <a:pt x="825779" y="469510"/>
                  </a:lnTo>
                  <a:lnTo>
                    <a:pt x="805758" y="461726"/>
                  </a:lnTo>
                  <a:lnTo>
                    <a:pt x="793687" y="431548"/>
                  </a:lnTo>
                  <a:lnTo>
                    <a:pt x="724277" y="359120"/>
                  </a:lnTo>
                  <a:lnTo>
                    <a:pt x="712206" y="307817"/>
                  </a:lnTo>
                  <a:lnTo>
                    <a:pt x="636760" y="271604"/>
                  </a:lnTo>
                  <a:lnTo>
                    <a:pt x="564333" y="196158"/>
                  </a:lnTo>
                  <a:lnTo>
                    <a:pt x="531137" y="175033"/>
                  </a:lnTo>
                  <a:lnTo>
                    <a:pt x="488887" y="156926"/>
                  </a:lnTo>
                  <a:lnTo>
                    <a:pt x="470780" y="150891"/>
                  </a:lnTo>
                  <a:lnTo>
                    <a:pt x="434566" y="99588"/>
                  </a:lnTo>
                  <a:lnTo>
                    <a:pt x="377228" y="63374"/>
                  </a:lnTo>
                  <a:lnTo>
                    <a:pt x="371192" y="36213"/>
                  </a:lnTo>
                  <a:lnTo>
                    <a:pt x="371192" y="0"/>
                  </a:lnTo>
                  <a:lnTo>
                    <a:pt x="205212" y="45267"/>
                  </a:lnTo>
                  <a:lnTo>
                    <a:pt x="0" y="87516"/>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84" name="FL"/>
            <p:cNvSpPr/>
            <p:nvPr/>
          </p:nvSpPr>
          <p:spPr>
            <a:xfrm>
              <a:off x="6008669" y="4911620"/>
              <a:ext cx="1278562" cy="994601"/>
            </a:xfrm>
            <a:custGeom>
              <a:avLst/>
              <a:gdLst>
                <a:gd name="connsiteX0" fmla="*/ 0 w 1379716"/>
                <a:gd name="connsiteY0" fmla="*/ 183962 h 1074014"/>
                <a:gd name="connsiteX1" fmla="*/ 27054 w 1379716"/>
                <a:gd name="connsiteY1" fmla="*/ 302996 h 1074014"/>
                <a:gd name="connsiteX2" fmla="*/ 48696 w 1379716"/>
                <a:gd name="connsiteY2" fmla="*/ 294880 h 1074014"/>
                <a:gd name="connsiteX3" fmla="*/ 64928 w 1379716"/>
                <a:gd name="connsiteY3" fmla="*/ 278648 h 1074014"/>
                <a:gd name="connsiteX4" fmla="*/ 70339 w 1379716"/>
                <a:gd name="connsiteY4" fmla="*/ 246185 h 1074014"/>
                <a:gd name="connsiteX5" fmla="*/ 105508 w 1379716"/>
                <a:gd name="connsiteY5" fmla="*/ 246185 h 1074014"/>
                <a:gd name="connsiteX6" fmla="*/ 135267 w 1379716"/>
                <a:gd name="connsiteY6" fmla="*/ 265122 h 1074014"/>
                <a:gd name="connsiteX7" fmla="*/ 208310 w 1379716"/>
                <a:gd name="connsiteY7" fmla="*/ 238069 h 1074014"/>
                <a:gd name="connsiteX8" fmla="*/ 257006 w 1379716"/>
                <a:gd name="connsiteY8" fmla="*/ 257006 h 1074014"/>
                <a:gd name="connsiteX9" fmla="*/ 281354 w 1379716"/>
                <a:gd name="connsiteY9" fmla="*/ 257006 h 1074014"/>
                <a:gd name="connsiteX10" fmla="*/ 327345 w 1379716"/>
                <a:gd name="connsiteY10" fmla="*/ 243479 h 1074014"/>
                <a:gd name="connsiteX11" fmla="*/ 348987 w 1379716"/>
                <a:gd name="connsiteY11" fmla="*/ 267827 h 1074014"/>
                <a:gd name="connsiteX12" fmla="*/ 351693 w 1379716"/>
                <a:gd name="connsiteY12" fmla="*/ 292175 h 1074014"/>
                <a:gd name="connsiteX13" fmla="*/ 373335 w 1379716"/>
                <a:gd name="connsiteY13" fmla="*/ 297586 h 1074014"/>
                <a:gd name="connsiteX14" fmla="*/ 416621 w 1379716"/>
                <a:gd name="connsiteY14" fmla="*/ 338166 h 1074014"/>
                <a:gd name="connsiteX15" fmla="*/ 435558 w 1379716"/>
                <a:gd name="connsiteY15" fmla="*/ 319228 h 1074014"/>
                <a:gd name="connsiteX16" fmla="*/ 478843 w 1379716"/>
                <a:gd name="connsiteY16" fmla="*/ 321934 h 1074014"/>
                <a:gd name="connsiteX17" fmla="*/ 541065 w 1379716"/>
                <a:gd name="connsiteY17" fmla="*/ 278648 h 1074014"/>
                <a:gd name="connsiteX18" fmla="*/ 554592 w 1379716"/>
                <a:gd name="connsiteY18" fmla="*/ 246185 h 1074014"/>
                <a:gd name="connsiteX19" fmla="*/ 578940 w 1379716"/>
                <a:gd name="connsiteY19" fmla="*/ 227247 h 1074014"/>
                <a:gd name="connsiteX20" fmla="*/ 646573 w 1379716"/>
                <a:gd name="connsiteY20" fmla="*/ 238069 h 1074014"/>
                <a:gd name="connsiteX21" fmla="*/ 692564 w 1379716"/>
                <a:gd name="connsiteY21" fmla="*/ 265122 h 1074014"/>
                <a:gd name="connsiteX22" fmla="*/ 711501 w 1379716"/>
                <a:gd name="connsiteY22" fmla="*/ 324639 h 1074014"/>
                <a:gd name="connsiteX23" fmla="*/ 825125 w 1379716"/>
                <a:gd name="connsiteY23" fmla="*/ 376040 h 1074014"/>
                <a:gd name="connsiteX24" fmla="*/ 854883 w 1379716"/>
                <a:gd name="connsiteY24" fmla="*/ 435557 h 1074014"/>
                <a:gd name="connsiteX25" fmla="*/ 862999 w 1379716"/>
                <a:gd name="connsiteY25" fmla="*/ 568118 h 1074014"/>
                <a:gd name="connsiteX26" fmla="*/ 887347 w 1379716"/>
                <a:gd name="connsiteY26" fmla="*/ 611403 h 1074014"/>
                <a:gd name="connsiteX27" fmla="*/ 906284 w 1379716"/>
                <a:gd name="connsiteY27" fmla="*/ 592466 h 1074014"/>
                <a:gd name="connsiteX28" fmla="*/ 933338 w 1379716"/>
                <a:gd name="connsiteY28" fmla="*/ 624930 h 1074014"/>
                <a:gd name="connsiteX29" fmla="*/ 919811 w 1379716"/>
                <a:gd name="connsiteY29" fmla="*/ 662805 h 1074014"/>
                <a:gd name="connsiteX30" fmla="*/ 919811 w 1379716"/>
                <a:gd name="connsiteY30" fmla="*/ 684447 h 1074014"/>
                <a:gd name="connsiteX31" fmla="*/ 1009087 w 1379716"/>
                <a:gd name="connsiteY31" fmla="*/ 773723 h 1074014"/>
                <a:gd name="connsiteX32" fmla="*/ 1022613 w 1379716"/>
                <a:gd name="connsiteY32" fmla="*/ 754786 h 1074014"/>
                <a:gd name="connsiteX33" fmla="*/ 1030729 w 1379716"/>
                <a:gd name="connsiteY33" fmla="*/ 754786 h 1074014"/>
                <a:gd name="connsiteX34" fmla="*/ 1038845 w 1379716"/>
                <a:gd name="connsiteY34" fmla="*/ 787250 h 1074014"/>
                <a:gd name="connsiteX35" fmla="*/ 1068604 w 1379716"/>
                <a:gd name="connsiteY35" fmla="*/ 819714 h 1074014"/>
                <a:gd name="connsiteX36" fmla="*/ 1068604 w 1379716"/>
                <a:gd name="connsiteY36" fmla="*/ 844061 h 1074014"/>
                <a:gd name="connsiteX37" fmla="*/ 1106478 w 1379716"/>
                <a:gd name="connsiteY37" fmla="*/ 881936 h 1074014"/>
                <a:gd name="connsiteX38" fmla="*/ 1120005 w 1379716"/>
                <a:gd name="connsiteY38" fmla="*/ 922516 h 1074014"/>
                <a:gd name="connsiteX39" fmla="*/ 1152469 w 1379716"/>
                <a:gd name="connsiteY39" fmla="*/ 944158 h 1074014"/>
                <a:gd name="connsiteX40" fmla="*/ 1176817 w 1379716"/>
                <a:gd name="connsiteY40" fmla="*/ 941453 h 1074014"/>
                <a:gd name="connsiteX41" fmla="*/ 1211986 w 1379716"/>
                <a:gd name="connsiteY41" fmla="*/ 998265 h 1074014"/>
                <a:gd name="connsiteX42" fmla="*/ 1241745 w 1379716"/>
                <a:gd name="connsiteY42" fmla="*/ 1014497 h 1074014"/>
                <a:gd name="connsiteX43" fmla="*/ 1260682 w 1379716"/>
                <a:gd name="connsiteY43" fmla="*/ 1030729 h 1074014"/>
                <a:gd name="connsiteX44" fmla="*/ 1266093 w 1379716"/>
                <a:gd name="connsiteY44" fmla="*/ 1038845 h 1074014"/>
                <a:gd name="connsiteX45" fmla="*/ 1252566 w 1379716"/>
                <a:gd name="connsiteY45" fmla="*/ 1046961 h 1074014"/>
                <a:gd name="connsiteX46" fmla="*/ 1247155 w 1379716"/>
                <a:gd name="connsiteY46" fmla="*/ 1055077 h 1074014"/>
                <a:gd name="connsiteX47" fmla="*/ 1268798 w 1379716"/>
                <a:gd name="connsiteY47" fmla="*/ 1074014 h 1074014"/>
                <a:gd name="connsiteX48" fmla="*/ 1282325 w 1379716"/>
                <a:gd name="connsiteY48" fmla="*/ 1068603 h 1074014"/>
                <a:gd name="connsiteX49" fmla="*/ 1298557 w 1379716"/>
                <a:gd name="connsiteY49" fmla="*/ 1052371 h 1074014"/>
                <a:gd name="connsiteX50" fmla="*/ 1314789 w 1379716"/>
                <a:gd name="connsiteY50" fmla="*/ 1033434 h 1074014"/>
                <a:gd name="connsiteX51" fmla="*/ 1341842 w 1379716"/>
                <a:gd name="connsiteY51" fmla="*/ 1038845 h 1074014"/>
                <a:gd name="connsiteX52" fmla="*/ 1349958 w 1379716"/>
                <a:gd name="connsiteY52" fmla="*/ 1014497 h 1074014"/>
                <a:gd name="connsiteX53" fmla="*/ 1363484 w 1379716"/>
                <a:gd name="connsiteY53" fmla="*/ 979328 h 1074014"/>
                <a:gd name="connsiteX54" fmla="*/ 1355368 w 1379716"/>
                <a:gd name="connsiteY54" fmla="*/ 949569 h 1074014"/>
                <a:gd name="connsiteX55" fmla="*/ 1360779 w 1379716"/>
                <a:gd name="connsiteY55" fmla="*/ 925221 h 1074014"/>
                <a:gd name="connsiteX56" fmla="*/ 1368895 w 1379716"/>
                <a:gd name="connsiteY56" fmla="*/ 890052 h 1074014"/>
                <a:gd name="connsiteX57" fmla="*/ 1379716 w 1379716"/>
                <a:gd name="connsiteY57" fmla="*/ 830535 h 1074014"/>
                <a:gd name="connsiteX58" fmla="*/ 1377011 w 1379716"/>
                <a:gd name="connsiteY58" fmla="*/ 752080 h 1074014"/>
                <a:gd name="connsiteX59" fmla="*/ 1352663 w 1379716"/>
                <a:gd name="connsiteY59" fmla="*/ 673626 h 1074014"/>
                <a:gd name="connsiteX60" fmla="*/ 1325610 w 1379716"/>
                <a:gd name="connsiteY60" fmla="*/ 614109 h 1074014"/>
                <a:gd name="connsiteX61" fmla="*/ 1328315 w 1379716"/>
                <a:gd name="connsiteY61" fmla="*/ 603287 h 1074014"/>
                <a:gd name="connsiteX62" fmla="*/ 1306673 w 1379716"/>
                <a:gd name="connsiteY62" fmla="*/ 560002 h 1074014"/>
                <a:gd name="connsiteX63" fmla="*/ 1266093 w 1379716"/>
                <a:gd name="connsiteY63" fmla="*/ 508601 h 1074014"/>
                <a:gd name="connsiteX64" fmla="*/ 1195754 w 1379716"/>
                <a:gd name="connsiteY64" fmla="*/ 403093 h 1074014"/>
                <a:gd name="connsiteX65" fmla="*/ 1184933 w 1379716"/>
                <a:gd name="connsiteY65" fmla="*/ 378745 h 1074014"/>
                <a:gd name="connsiteX66" fmla="*/ 1203870 w 1379716"/>
                <a:gd name="connsiteY66" fmla="*/ 373335 h 1074014"/>
                <a:gd name="connsiteX67" fmla="*/ 1230923 w 1379716"/>
                <a:gd name="connsiteY67" fmla="*/ 392272 h 1074014"/>
                <a:gd name="connsiteX68" fmla="*/ 1257977 w 1379716"/>
                <a:gd name="connsiteY68" fmla="*/ 470727 h 1074014"/>
                <a:gd name="connsiteX69" fmla="*/ 1217397 w 1379716"/>
                <a:gd name="connsiteY69" fmla="*/ 362514 h 1074014"/>
                <a:gd name="connsiteX70" fmla="*/ 1138942 w 1379716"/>
                <a:gd name="connsiteY70" fmla="*/ 286764 h 1074014"/>
                <a:gd name="connsiteX71" fmla="*/ 1117300 w 1379716"/>
                <a:gd name="connsiteY71" fmla="*/ 224542 h 1074014"/>
                <a:gd name="connsiteX72" fmla="*/ 1076720 w 1379716"/>
                <a:gd name="connsiteY72" fmla="*/ 175846 h 1074014"/>
                <a:gd name="connsiteX73" fmla="*/ 1057783 w 1379716"/>
                <a:gd name="connsiteY73" fmla="*/ 129856 h 1074014"/>
                <a:gd name="connsiteX74" fmla="*/ 1028024 w 1379716"/>
                <a:gd name="connsiteY74" fmla="*/ 67633 h 1074014"/>
                <a:gd name="connsiteX75" fmla="*/ 1011792 w 1379716"/>
                <a:gd name="connsiteY75" fmla="*/ 81160 h 1074014"/>
                <a:gd name="connsiteX76" fmla="*/ 1017203 w 1379716"/>
                <a:gd name="connsiteY76" fmla="*/ 119034 h 1074014"/>
                <a:gd name="connsiteX77" fmla="*/ 1025319 w 1379716"/>
                <a:gd name="connsiteY77" fmla="*/ 148793 h 1074014"/>
                <a:gd name="connsiteX78" fmla="*/ 1025319 w 1379716"/>
                <a:gd name="connsiteY78" fmla="*/ 165025 h 1074014"/>
                <a:gd name="connsiteX79" fmla="*/ 995560 w 1379716"/>
                <a:gd name="connsiteY79" fmla="*/ 143382 h 1074014"/>
                <a:gd name="connsiteX80" fmla="*/ 990149 w 1379716"/>
                <a:gd name="connsiteY80" fmla="*/ 110918 h 1074014"/>
                <a:gd name="connsiteX81" fmla="*/ 987444 w 1379716"/>
                <a:gd name="connsiteY81" fmla="*/ 83865 h 1074014"/>
                <a:gd name="connsiteX82" fmla="*/ 1006381 w 1379716"/>
                <a:gd name="connsiteY82" fmla="*/ 54106 h 1074014"/>
                <a:gd name="connsiteX83" fmla="*/ 1025319 w 1379716"/>
                <a:gd name="connsiteY83" fmla="*/ 13527 h 1074014"/>
                <a:gd name="connsiteX84" fmla="*/ 968507 w 1379716"/>
                <a:gd name="connsiteY84" fmla="*/ 13527 h 1074014"/>
                <a:gd name="connsiteX85" fmla="*/ 941454 w 1379716"/>
                <a:gd name="connsiteY85" fmla="*/ 0 h 1074014"/>
                <a:gd name="connsiteX86" fmla="*/ 917106 w 1379716"/>
                <a:gd name="connsiteY86" fmla="*/ 18937 h 1074014"/>
                <a:gd name="connsiteX87" fmla="*/ 911695 w 1379716"/>
                <a:gd name="connsiteY87" fmla="*/ 97392 h 1074014"/>
                <a:gd name="connsiteX88" fmla="*/ 862999 w 1379716"/>
                <a:gd name="connsiteY88" fmla="*/ 81160 h 1074014"/>
                <a:gd name="connsiteX89" fmla="*/ 465316 w 1379716"/>
                <a:gd name="connsiteY89" fmla="*/ 119034 h 1074014"/>
                <a:gd name="connsiteX90" fmla="*/ 392273 w 1379716"/>
                <a:gd name="connsiteY90" fmla="*/ 91981 h 1074014"/>
                <a:gd name="connsiteX91" fmla="*/ 0 w 1379716"/>
                <a:gd name="connsiteY91" fmla="*/ 183962 h 1074014"/>
                <a:gd name="connsiteX0" fmla="*/ 0 w 1379716"/>
                <a:gd name="connsiteY0" fmla="*/ 184734 h 1074786"/>
                <a:gd name="connsiteX1" fmla="*/ 27054 w 1379716"/>
                <a:gd name="connsiteY1" fmla="*/ 303768 h 1074786"/>
                <a:gd name="connsiteX2" fmla="*/ 48696 w 1379716"/>
                <a:gd name="connsiteY2" fmla="*/ 295652 h 1074786"/>
                <a:gd name="connsiteX3" fmla="*/ 64928 w 1379716"/>
                <a:gd name="connsiteY3" fmla="*/ 279420 h 1074786"/>
                <a:gd name="connsiteX4" fmla="*/ 70339 w 1379716"/>
                <a:gd name="connsiteY4" fmla="*/ 246957 h 1074786"/>
                <a:gd name="connsiteX5" fmla="*/ 105508 w 1379716"/>
                <a:gd name="connsiteY5" fmla="*/ 246957 h 1074786"/>
                <a:gd name="connsiteX6" fmla="*/ 135267 w 1379716"/>
                <a:gd name="connsiteY6" fmla="*/ 265894 h 1074786"/>
                <a:gd name="connsiteX7" fmla="*/ 208310 w 1379716"/>
                <a:gd name="connsiteY7" fmla="*/ 238841 h 1074786"/>
                <a:gd name="connsiteX8" fmla="*/ 257006 w 1379716"/>
                <a:gd name="connsiteY8" fmla="*/ 257778 h 1074786"/>
                <a:gd name="connsiteX9" fmla="*/ 281354 w 1379716"/>
                <a:gd name="connsiteY9" fmla="*/ 257778 h 1074786"/>
                <a:gd name="connsiteX10" fmla="*/ 327345 w 1379716"/>
                <a:gd name="connsiteY10" fmla="*/ 244251 h 1074786"/>
                <a:gd name="connsiteX11" fmla="*/ 348987 w 1379716"/>
                <a:gd name="connsiteY11" fmla="*/ 268599 h 1074786"/>
                <a:gd name="connsiteX12" fmla="*/ 351693 w 1379716"/>
                <a:gd name="connsiteY12" fmla="*/ 292947 h 1074786"/>
                <a:gd name="connsiteX13" fmla="*/ 373335 w 1379716"/>
                <a:gd name="connsiteY13" fmla="*/ 298358 h 1074786"/>
                <a:gd name="connsiteX14" fmla="*/ 416621 w 1379716"/>
                <a:gd name="connsiteY14" fmla="*/ 338938 h 1074786"/>
                <a:gd name="connsiteX15" fmla="*/ 435558 w 1379716"/>
                <a:gd name="connsiteY15" fmla="*/ 320000 h 1074786"/>
                <a:gd name="connsiteX16" fmla="*/ 478843 w 1379716"/>
                <a:gd name="connsiteY16" fmla="*/ 322706 h 1074786"/>
                <a:gd name="connsiteX17" fmla="*/ 541065 w 1379716"/>
                <a:gd name="connsiteY17" fmla="*/ 279420 h 1074786"/>
                <a:gd name="connsiteX18" fmla="*/ 554592 w 1379716"/>
                <a:gd name="connsiteY18" fmla="*/ 246957 h 1074786"/>
                <a:gd name="connsiteX19" fmla="*/ 578940 w 1379716"/>
                <a:gd name="connsiteY19" fmla="*/ 228019 h 1074786"/>
                <a:gd name="connsiteX20" fmla="*/ 646573 w 1379716"/>
                <a:gd name="connsiteY20" fmla="*/ 238841 h 1074786"/>
                <a:gd name="connsiteX21" fmla="*/ 692564 w 1379716"/>
                <a:gd name="connsiteY21" fmla="*/ 265894 h 1074786"/>
                <a:gd name="connsiteX22" fmla="*/ 711501 w 1379716"/>
                <a:gd name="connsiteY22" fmla="*/ 325411 h 1074786"/>
                <a:gd name="connsiteX23" fmla="*/ 825125 w 1379716"/>
                <a:gd name="connsiteY23" fmla="*/ 376812 h 1074786"/>
                <a:gd name="connsiteX24" fmla="*/ 854883 w 1379716"/>
                <a:gd name="connsiteY24" fmla="*/ 436329 h 1074786"/>
                <a:gd name="connsiteX25" fmla="*/ 862999 w 1379716"/>
                <a:gd name="connsiteY25" fmla="*/ 568890 h 1074786"/>
                <a:gd name="connsiteX26" fmla="*/ 887347 w 1379716"/>
                <a:gd name="connsiteY26" fmla="*/ 612175 h 1074786"/>
                <a:gd name="connsiteX27" fmla="*/ 906284 w 1379716"/>
                <a:gd name="connsiteY27" fmla="*/ 593238 h 1074786"/>
                <a:gd name="connsiteX28" fmla="*/ 933338 w 1379716"/>
                <a:gd name="connsiteY28" fmla="*/ 625702 h 1074786"/>
                <a:gd name="connsiteX29" fmla="*/ 919811 w 1379716"/>
                <a:gd name="connsiteY29" fmla="*/ 663577 h 1074786"/>
                <a:gd name="connsiteX30" fmla="*/ 919811 w 1379716"/>
                <a:gd name="connsiteY30" fmla="*/ 685219 h 1074786"/>
                <a:gd name="connsiteX31" fmla="*/ 1009087 w 1379716"/>
                <a:gd name="connsiteY31" fmla="*/ 774495 h 1074786"/>
                <a:gd name="connsiteX32" fmla="*/ 1022613 w 1379716"/>
                <a:gd name="connsiteY32" fmla="*/ 755558 h 1074786"/>
                <a:gd name="connsiteX33" fmla="*/ 1030729 w 1379716"/>
                <a:gd name="connsiteY33" fmla="*/ 755558 h 1074786"/>
                <a:gd name="connsiteX34" fmla="*/ 1038845 w 1379716"/>
                <a:gd name="connsiteY34" fmla="*/ 788022 h 1074786"/>
                <a:gd name="connsiteX35" fmla="*/ 1068604 w 1379716"/>
                <a:gd name="connsiteY35" fmla="*/ 820486 h 1074786"/>
                <a:gd name="connsiteX36" fmla="*/ 1068604 w 1379716"/>
                <a:gd name="connsiteY36" fmla="*/ 844833 h 1074786"/>
                <a:gd name="connsiteX37" fmla="*/ 1106478 w 1379716"/>
                <a:gd name="connsiteY37" fmla="*/ 882708 h 1074786"/>
                <a:gd name="connsiteX38" fmla="*/ 1120005 w 1379716"/>
                <a:gd name="connsiteY38" fmla="*/ 923288 h 1074786"/>
                <a:gd name="connsiteX39" fmla="*/ 1152469 w 1379716"/>
                <a:gd name="connsiteY39" fmla="*/ 944930 h 1074786"/>
                <a:gd name="connsiteX40" fmla="*/ 1176817 w 1379716"/>
                <a:gd name="connsiteY40" fmla="*/ 942225 h 1074786"/>
                <a:gd name="connsiteX41" fmla="*/ 1211986 w 1379716"/>
                <a:gd name="connsiteY41" fmla="*/ 999037 h 1074786"/>
                <a:gd name="connsiteX42" fmla="*/ 1241745 w 1379716"/>
                <a:gd name="connsiteY42" fmla="*/ 1015269 h 1074786"/>
                <a:gd name="connsiteX43" fmla="*/ 1260682 w 1379716"/>
                <a:gd name="connsiteY43" fmla="*/ 1031501 h 1074786"/>
                <a:gd name="connsiteX44" fmla="*/ 1266093 w 1379716"/>
                <a:gd name="connsiteY44" fmla="*/ 1039617 h 1074786"/>
                <a:gd name="connsiteX45" fmla="*/ 1252566 w 1379716"/>
                <a:gd name="connsiteY45" fmla="*/ 1047733 h 1074786"/>
                <a:gd name="connsiteX46" fmla="*/ 1247155 w 1379716"/>
                <a:gd name="connsiteY46" fmla="*/ 1055849 h 1074786"/>
                <a:gd name="connsiteX47" fmla="*/ 1268798 w 1379716"/>
                <a:gd name="connsiteY47" fmla="*/ 1074786 h 1074786"/>
                <a:gd name="connsiteX48" fmla="*/ 1282325 w 1379716"/>
                <a:gd name="connsiteY48" fmla="*/ 1069375 h 1074786"/>
                <a:gd name="connsiteX49" fmla="*/ 1298557 w 1379716"/>
                <a:gd name="connsiteY49" fmla="*/ 1053143 h 1074786"/>
                <a:gd name="connsiteX50" fmla="*/ 1314789 w 1379716"/>
                <a:gd name="connsiteY50" fmla="*/ 1034206 h 1074786"/>
                <a:gd name="connsiteX51" fmla="*/ 1341842 w 1379716"/>
                <a:gd name="connsiteY51" fmla="*/ 1039617 h 1074786"/>
                <a:gd name="connsiteX52" fmla="*/ 1349958 w 1379716"/>
                <a:gd name="connsiteY52" fmla="*/ 1015269 h 1074786"/>
                <a:gd name="connsiteX53" fmla="*/ 1363484 w 1379716"/>
                <a:gd name="connsiteY53" fmla="*/ 980100 h 1074786"/>
                <a:gd name="connsiteX54" fmla="*/ 1355368 w 1379716"/>
                <a:gd name="connsiteY54" fmla="*/ 950341 h 1074786"/>
                <a:gd name="connsiteX55" fmla="*/ 1360779 w 1379716"/>
                <a:gd name="connsiteY55" fmla="*/ 925993 h 1074786"/>
                <a:gd name="connsiteX56" fmla="*/ 1368895 w 1379716"/>
                <a:gd name="connsiteY56" fmla="*/ 890824 h 1074786"/>
                <a:gd name="connsiteX57" fmla="*/ 1379716 w 1379716"/>
                <a:gd name="connsiteY57" fmla="*/ 831307 h 1074786"/>
                <a:gd name="connsiteX58" fmla="*/ 1377011 w 1379716"/>
                <a:gd name="connsiteY58" fmla="*/ 752852 h 1074786"/>
                <a:gd name="connsiteX59" fmla="*/ 1352663 w 1379716"/>
                <a:gd name="connsiteY59" fmla="*/ 674398 h 1074786"/>
                <a:gd name="connsiteX60" fmla="*/ 1325610 w 1379716"/>
                <a:gd name="connsiteY60" fmla="*/ 614881 h 1074786"/>
                <a:gd name="connsiteX61" fmla="*/ 1328315 w 1379716"/>
                <a:gd name="connsiteY61" fmla="*/ 604059 h 1074786"/>
                <a:gd name="connsiteX62" fmla="*/ 1306673 w 1379716"/>
                <a:gd name="connsiteY62" fmla="*/ 560774 h 1074786"/>
                <a:gd name="connsiteX63" fmla="*/ 1266093 w 1379716"/>
                <a:gd name="connsiteY63" fmla="*/ 509373 h 1074786"/>
                <a:gd name="connsiteX64" fmla="*/ 1195754 w 1379716"/>
                <a:gd name="connsiteY64" fmla="*/ 403865 h 1074786"/>
                <a:gd name="connsiteX65" fmla="*/ 1184933 w 1379716"/>
                <a:gd name="connsiteY65" fmla="*/ 379517 h 1074786"/>
                <a:gd name="connsiteX66" fmla="*/ 1203870 w 1379716"/>
                <a:gd name="connsiteY66" fmla="*/ 374107 h 1074786"/>
                <a:gd name="connsiteX67" fmla="*/ 1230923 w 1379716"/>
                <a:gd name="connsiteY67" fmla="*/ 393044 h 1074786"/>
                <a:gd name="connsiteX68" fmla="*/ 1257977 w 1379716"/>
                <a:gd name="connsiteY68" fmla="*/ 471499 h 1074786"/>
                <a:gd name="connsiteX69" fmla="*/ 1217397 w 1379716"/>
                <a:gd name="connsiteY69" fmla="*/ 363286 h 1074786"/>
                <a:gd name="connsiteX70" fmla="*/ 1138942 w 1379716"/>
                <a:gd name="connsiteY70" fmla="*/ 287536 h 1074786"/>
                <a:gd name="connsiteX71" fmla="*/ 1117300 w 1379716"/>
                <a:gd name="connsiteY71" fmla="*/ 225314 h 1074786"/>
                <a:gd name="connsiteX72" fmla="*/ 1076720 w 1379716"/>
                <a:gd name="connsiteY72" fmla="*/ 176618 h 1074786"/>
                <a:gd name="connsiteX73" fmla="*/ 1057783 w 1379716"/>
                <a:gd name="connsiteY73" fmla="*/ 130628 h 1074786"/>
                <a:gd name="connsiteX74" fmla="*/ 1028024 w 1379716"/>
                <a:gd name="connsiteY74" fmla="*/ 68405 h 1074786"/>
                <a:gd name="connsiteX75" fmla="*/ 1011792 w 1379716"/>
                <a:gd name="connsiteY75" fmla="*/ 81932 h 1074786"/>
                <a:gd name="connsiteX76" fmla="*/ 1017203 w 1379716"/>
                <a:gd name="connsiteY76" fmla="*/ 119806 h 1074786"/>
                <a:gd name="connsiteX77" fmla="*/ 1025319 w 1379716"/>
                <a:gd name="connsiteY77" fmla="*/ 149565 h 1074786"/>
                <a:gd name="connsiteX78" fmla="*/ 1025319 w 1379716"/>
                <a:gd name="connsiteY78" fmla="*/ 165797 h 1074786"/>
                <a:gd name="connsiteX79" fmla="*/ 995560 w 1379716"/>
                <a:gd name="connsiteY79" fmla="*/ 144154 h 1074786"/>
                <a:gd name="connsiteX80" fmla="*/ 990149 w 1379716"/>
                <a:gd name="connsiteY80" fmla="*/ 111690 h 1074786"/>
                <a:gd name="connsiteX81" fmla="*/ 987444 w 1379716"/>
                <a:gd name="connsiteY81" fmla="*/ 84637 h 1074786"/>
                <a:gd name="connsiteX82" fmla="*/ 1006381 w 1379716"/>
                <a:gd name="connsiteY82" fmla="*/ 54878 h 1074786"/>
                <a:gd name="connsiteX83" fmla="*/ 1022938 w 1379716"/>
                <a:gd name="connsiteY83" fmla="*/ 0 h 1074786"/>
                <a:gd name="connsiteX84" fmla="*/ 968507 w 1379716"/>
                <a:gd name="connsiteY84" fmla="*/ 14299 h 1074786"/>
                <a:gd name="connsiteX85" fmla="*/ 941454 w 1379716"/>
                <a:gd name="connsiteY85" fmla="*/ 772 h 1074786"/>
                <a:gd name="connsiteX86" fmla="*/ 917106 w 1379716"/>
                <a:gd name="connsiteY86" fmla="*/ 19709 h 1074786"/>
                <a:gd name="connsiteX87" fmla="*/ 911695 w 1379716"/>
                <a:gd name="connsiteY87" fmla="*/ 98164 h 1074786"/>
                <a:gd name="connsiteX88" fmla="*/ 862999 w 1379716"/>
                <a:gd name="connsiteY88" fmla="*/ 81932 h 1074786"/>
                <a:gd name="connsiteX89" fmla="*/ 465316 w 1379716"/>
                <a:gd name="connsiteY89" fmla="*/ 119806 h 1074786"/>
                <a:gd name="connsiteX90" fmla="*/ 392273 w 1379716"/>
                <a:gd name="connsiteY90" fmla="*/ 92753 h 1074786"/>
                <a:gd name="connsiteX91" fmla="*/ 0 w 1379716"/>
                <a:gd name="connsiteY91" fmla="*/ 184734 h 1074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1379716" h="1074786">
                  <a:moveTo>
                    <a:pt x="0" y="184734"/>
                  </a:moveTo>
                  <a:lnTo>
                    <a:pt x="27054" y="303768"/>
                  </a:lnTo>
                  <a:lnTo>
                    <a:pt x="48696" y="295652"/>
                  </a:lnTo>
                  <a:lnTo>
                    <a:pt x="64928" y="279420"/>
                  </a:lnTo>
                  <a:lnTo>
                    <a:pt x="70339" y="246957"/>
                  </a:lnTo>
                  <a:lnTo>
                    <a:pt x="105508" y="246957"/>
                  </a:lnTo>
                  <a:lnTo>
                    <a:pt x="135267" y="265894"/>
                  </a:lnTo>
                  <a:lnTo>
                    <a:pt x="208310" y="238841"/>
                  </a:lnTo>
                  <a:lnTo>
                    <a:pt x="257006" y="257778"/>
                  </a:lnTo>
                  <a:lnTo>
                    <a:pt x="281354" y="257778"/>
                  </a:lnTo>
                  <a:lnTo>
                    <a:pt x="327345" y="244251"/>
                  </a:lnTo>
                  <a:lnTo>
                    <a:pt x="348987" y="268599"/>
                  </a:lnTo>
                  <a:lnTo>
                    <a:pt x="351693" y="292947"/>
                  </a:lnTo>
                  <a:lnTo>
                    <a:pt x="373335" y="298358"/>
                  </a:lnTo>
                  <a:lnTo>
                    <a:pt x="416621" y="338938"/>
                  </a:lnTo>
                  <a:lnTo>
                    <a:pt x="435558" y="320000"/>
                  </a:lnTo>
                  <a:lnTo>
                    <a:pt x="478843" y="322706"/>
                  </a:lnTo>
                  <a:lnTo>
                    <a:pt x="541065" y="279420"/>
                  </a:lnTo>
                  <a:lnTo>
                    <a:pt x="554592" y="246957"/>
                  </a:lnTo>
                  <a:lnTo>
                    <a:pt x="578940" y="228019"/>
                  </a:lnTo>
                  <a:lnTo>
                    <a:pt x="646573" y="238841"/>
                  </a:lnTo>
                  <a:lnTo>
                    <a:pt x="692564" y="265894"/>
                  </a:lnTo>
                  <a:lnTo>
                    <a:pt x="711501" y="325411"/>
                  </a:lnTo>
                  <a:lnTo>
                    <a:pt x="825125" y="376812"/>
                  </a:lnTo>
                  <a:lnTo>
                    <a:pt x="854883" y="436329"/>
                  </a:lnTo>
                  <a:lnTo>
                    <a:pt x="862999" y="568890"/>
                  </a:lnTo>
                  <a:lnTo>
                    <a:pt x="887347" y="612175"/>
                  </a:lnTo>
                  <a:lnTo>
                    <a:pt x="906284" y="593238"/>
                  </a:lnTo>
                  <a:lnTo>
                    <a:pt x="933338" y="625702"/>
                  </a:lnTo>
                  <a:lnTo>
                    <a:pt x="919811" y="663577"/>
                  </a:lnTo>
                  <a:lnTo>
                    <a:pt x="919811" y="685219"/>
                  </a:lnTo>
                  <a:lnTo>
                    <a:pt x="1009087" y="774495"/>
                  </a:lnTo>
                  <a:lnTo>
                    <a:pt x="1022613" y="755558"/>
                  </a:lnTo>
                  <a:lnTo>
                    <a:pt x="1030729" y="755558"/>
                  </a:lnTo>
                  <a:lnTo>
                    <a:pt x="1038845" y="788022"/>
                  </a:lnTo>
                  <a:lnTo>
                    <a:pt x="1068604" y="820486"/>
                  </a:lnTo>
                  <a:lnTo>
                    <a:pt x="1068604" y="844833"/>
                  </a:lnTo>
                  <a:lnTo>
                    <a:pt x="1106478" y="882708"/>
                  </a:lnTo>
                  <a:lnTo>
                    <a:pt x="1120005" y="923288"/>
                  </a:lnTo>
                  <a:lnTo>
                    <a:pt x="1152469" y="944930"/>
                  </a:lnTo>
                  <a:lnTo>
                    <a:pt x="1176817" y="942225"/>
                  </a:lnTo>
                  <a:lnTo>
                    <a:pt x="1211986" y="999037"/>
                  </a:lnTo>
                  <a:lnTo>
                    <a:pt x="1241745" y="1015269"/>
                  </a:lnTo>
                  <a:lnTo>
                    <a:pt x="1260682" y="1031501"/>
                  </a:lnTo>
                  <a:lnTo>
                    <a:pt x="1266093" y="1039617"/>
                  </a:lnTo>
                  <a:lnTo>
                    <a:pt x="1252566" y="1047733"/>
                  </a:lnTo>
                  <a:lnTo>
                    <a:pt x="1247155" y="1055849"/>
                  </a:lnTo>
                  <a:lnTo>
                    <a:pt x="1268798" y="1074786"/>
                  </a:lnTo>
                  <a:lnTo>
                    <a:pt x="1282325" y="1069375"/>
                  </a:lnTo>
                  <a:lnTo>
                    <a:pt x="1298557" y="1053143"/>
                  </a:lnTo>
                  <a:lnTo>
                    <a:pt x="1314789" y="1034206"/>
                  </a:lnTo>
                  <a:lnTo>
                    <a:pt x="1341842" y="1039617"/>
                  </a:lnTo>
                  <a:lnTo>
                    <a:pt x="1349958" y="1015269"/>
                  </a:lnTo>
                  <a:lnTo>
                    <a:pt x="1363484" y="980100"/>
                  </a:lnTo>
                  <a:lnTo>
                    <a:pt x="1355368" y="950341"/>
                  </a:lnTo>
                  <a:lnTo>
                    <a:pt x="1360779" y="925993"/>
                  </a:lnTo>
                  <a:lnTo>
                    <a:pt x="1368895" y="890824"/>
                  </a:lnTo>
                  <a:lnTo>
                    <a:pt x="1379716" y="831307"/>
                  </a:lnTo>
                  <a:cubicBezTo>
                    <a:pt x="1378814" y="805155"/>
                    <a:pt x="1377913" y="779004"/>
                    <a:pt x="1377011" y="752852"/>
                  </a:cubicBezTo>
                  <a:lnTo>
                    <a:pt x="1352663" y="674398"/>
                  </a:lnTo>
                  <a:lnTo>
                    <a:pt x="1325610" y="614881"/>
                  </a:lnTo>
                  <a:lnTo>
                    <a:pt x="1328315" y="604059"/>
                  </a:lnTo>
                  <a:lnTo>
                    <a:pt x="1306673" y="560774"/>
                  </a:lnTo>
                  <a:lnTo>
                    <a:pt x="1266093" y="509373"/>
                  </a:lnTo>
                  <a:lnTo>
                    <a:pt x="1195754" y="403865"/>
                  </a:lnTo>
                  <a:lnTo>
                    <a:pt x="1184933" y="379517"/>
                  </a:lnTo>
                  <a:lnTo>
                    <a:pt x="1203870" y="374107"/>
                  </a:lnTo>
                  <a:lnTo>
                    <a:pt x="1230923" y="393044"/>
                  </a:lnTo>
                  <a:lnTo>
                    <a:pt x="1257977" y="471499"/>
                  </a:lnTo>
                  <a:lnTo>
                    <a:pt x="1217397" y="363286"/>
                  </a:lnTo>
                  <a:lnTo>
                    <a:pt x="1138942" y="287536"/>
                  </a:lnTo>
                  <a:lnTo>
                    <a:pt x="1117300" y="225314"/>
                  </a:lnTo>
                  <a:lnTo>
                    <a:pt x="1076720" y="176618"/>
                  </a:lnTo>
                  <a:lnTo>
                    <a:pt x="1057783" y="130628"/>
                  </a:lnTo>
                  <a:lnTo>
                    <a:pt x="1028024" y="68405"/>
                  </a:lnTo>
                  <a:lnTo>
                    <a:pt x="1011792" y="81932"/>
                  </a:lnTo>
                  <a:lnTo>
                    <a:pt x="1017203" y="119806"/>
                  </a:lnTo>
                  <a:lnTo>
                    <a:pt x="1025319" y="149565"/>
                  </a:lnTo>
                  <a:lnTo>
                    <a:pt x="1025319" y="165797"/>
                  </a:lnTo>
                  <a:lnTo>
                    <a:pt x="995560" y="144154"/>
                  </a:lnTo>
                  <a:lnTo>
                    <a:pt x="990149" y="111690"/>
                  </a:lnTo>
                  <a:lnTo>
                    <a:pt x="987444" y="84637"/>
                  </a:lnTo>
                  <a:lnTo>
                    <a:pt x="1006381" y="54878"/>
                  </a:lnTo>
                  <a:lnTo>
                    <a:pt x="1022938" y="0"/>
                  </a:lnTo>
                  <a:lnTo>
                    <a:pt x="968507" y="14299"/>
                  </a:lnTo>
                  <a:lnTo>
                    <a:pt x="941454" y="772"/>
                  </a:lnTo>
                  <a:lnTo>
                    <a:pt x="917106" y="19709"/>
                  </a:lnTo>
                  <a:lnTo>
                    <a:pt x="911695" y="98164"/>
                  </a:lnTo>
                  <a:lnTo>
                    <a:pt x="862999" y="81932"/>
                  </a:lnTo>
                  <a:lnTo>
                    <a:pt x="465316" y="119806"/>
                  </a:lnTo>
                  <a:lnTo>
                    <a:pt x="392273" y="92753"/>
                  </a:lnTo>
                  <a:lnTo>
                    <a:pt x="0" y="184734"/>
                  </a:lnTo>
                  <a:close/>
                </a:path>
              </a:pathLst>
            </a:custGeom>
            <a:pattFill prst="wdDnDiag">
              <a:fgClr>
                <a:schemeClr val="accent2"/>
              </a:fgClr>
              <a:bgClr>
                <a:schemeClr val="accent1"/>
              </a:bgClr>
            </a:patt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85" name="DE"/>
            <p:cNvSpPr/>
            <p:nvPr/>
          </p:nvSpPr>
          <p:spPr>
            <a:xfrm>
              <a:off x="7374038" y="3079847"/>
              <a:ext cx="142716" cy="232466"/>
            </a:xfrm>
            <a:custGeom>
              <a:avLst/>
              <a:gdLst>
                <a:gd name="connsiteX0" fmla="*/ 0 w 154781"/>
                <a:gd name="connsiteY0" fmla="*/ 0 h 235744"/>
                <a:gd name="connsiteX1" fmla="*/ 30956 w 154781"/>
                <a:gd name="connsiteY1" fmla="*/ 66675 h 235744"/>
                <a:gd name="connsiteX2" fmla="*/ 28575 w 154781"/>
                <a:gd name="connsiteY2" fmla="*/ 85725 h 235744"/>
                <a:gd name="connsiteX3" fmla="*/ 52387 w 154781"/>
                <a:gd name="connsiteY3" fmla="*/ 126206 h 235744"/>
                <a:gd name="connsiteX4" fmla="*/ 47625 w 154781"/>
                <a:gd name="connsiteY4" fmla="*/ 142875 h 235744"/>
                <a:gd name="connsiteX5" fmla="*/ 66675 w 154781"/>
                <a:gd name="connsiteY5" fmla="*/ 183356 h 235744"/>
                <a:gd name="connsiteX6" fmla="*/ 69056 w 154781"/>
                <a:gd name="connsiteY6" fmla="*/ 207169 h 235744"/>
                <a:gd name="connsiteX7" fmla="*/ 78581 w 154781"/>
                <a:gd name="connsiteY7" fmla="*/ 235744 h 235744"/>
                <a:gd name="connsiteX8" fmla="*/ 92869 w 154781"/>
                <a:gd name="connsiteY8" fmla="*/ 221456 h 235744"/>
                <a:gd name="connsiteX9" fmla="*/ 114300 w 154781"/>
                <a:gd name="connsiteY9" fmla="*/ 214312 h 235744"/>
                <a:gd name="connsiteX10" fmla="*/ 114300 w 154781"/>
                <a:gd name="connsiteY10" fmla="*/ 214312 h 235744"/>
                <a:gd name="connsiteX11" fmla="*/ 152400 w 154781"/>
                <a:gd name="connsiteY11" fmla="*/ 195262 h 235744"/>
                <a:gd name="connsiteX12" fmla="*/ 154781 w 154781"/>
                <a:gd name="connsiteY12" fmla="*/ 159544 h 235744"/>
                <a:gd name="connsiteX13" fmla="*/ 147637 w 154781"/>
                <a:gd name="connsiteY13" fmla="*/ 135731 h 235744"/>
                <a:gd name="connsiteX14" fmla="*/ 128587 w 154781"/>
                <a:gd name="connsiteY14" fmla="*/ 119062 h 235744"/>
                <a:gd name="connsiteX15" fmla="*/ 121444 w 154781"/>
                <a:gd name="connsiteY15" fmla="*/ 126206 h 235744"/>
                <a:gd name="connsiteX16" fmla="*/ 102394 w 154781"/>
                <a:gd name="connsiteY16" fmla="*/ 116681 h 235744"/>
                <a:gd name="connsiteX17" fmla="*/ 83344 w 154781"/>
                <a:gd name="connsiteY17" fmla="*/ 95250 h 235744"/>
                <a:gd name="connsiteX18" fmla="*/ 71437 w 154781"/>
                <a:gd name="connsiteY18" fmla="*/ 76200 h 235744"/>
                <a:gd name="connsiteX19" fmla="*/ 45244 w 154781"/>
                <a:gd name="connsiteY19" fmla="*/ 33337 h 235744"/>
                <a:gd name="connsiteX20" fmla="*/ 0 w 154781"/>
                <a:gd name="connsiteY20" fmla="*/ 0 h 235744"/>
                <a:gd name="connsiteX0" fmla="*/ 0 w 154781"/>
                <a:gd name="connsiteY0" fmla="*/ 14288 h 250032"/>
                <a:gd name="connsiteX1" fmla="*/ 30956 w 154781"/>
                <a:gd name="connsiteY1" fmla="*/ 80963 h 250032"/>
                <a:gd name="connsiteX2" fmla="*/ 28575 w 154781"/>
                <a:gd name="connsiteY2" fmla="*/ 100013 h 250032"/>
                <a:gd name="connsiteX3" fmla="*/ 52387 w 154781"/>
                <a:gd name="connsiteY3" fmla="*/ 140494 h 250032"/>
                <a:gd name="connsiteX4" fmla="*/ 47625 w 154781"/>
                <a:gd name="connsiteY4" fmla="*/ 157163 h 250032"/>
                <a:gd name="connsiteX5" fmla="*/ 66675 w 154781"/>
                <a:gd name="connsiteY5" fmla="*/ 197644 h 250032"/>
                <a:gd name="connsiteX6" fmla="*/ 69056 w 154781"/>
                <a:gd name="connsiteY6" fmla="*/ 221457 h 250032"/>
                <a:gd name="connsiteX7" fmla="*/ 78581 w 154781"/>
                <a:gd name="connsiteY7" fmla="*/ 250032 h 250032"/>
                <a:gd name="connsiteX8" fmla="*/ 92869 w 154781"/>
                <a:gd name="connsiteY8" fmla="*/ 235744 h 250032"/>
                <a:gd name="connsiteX9" fmla="*/ 114300 w 154781"/>
                <a:gd name="connsiteY9" fmla="*/ 228600 h 250032"/>
                <a:gd name="connsiteX10" fmla="*/ 114300 w 154781"/>
                <a:gd name="connsiteY10" fmla="*/ 228600 h 250032"/>
                <a:gd name="connsiteX11" fmla="*/ 152400 w 154781"/>
                <a:gd name="connsiteY11" fmla="*/ 209550 h 250032"/>
                <a:gd name="connsiteX12" fmla="*/ 154781 w 154781"/>
                <a:gd name="connsiteY12" fmla="*/ 173832 h 250032"/>
                <a:gd name="connsiteX13" fmla="*/ 147637 w 154781"/>
                <a:gd name="connsiteY13" fmla="*/ 150019 h 250032"/>
                <a:gd name="connsiteX14" fmla="*/ 128587 w 154781"/>
                <a:gd name="connsiteY14" fmla="*/ 133350 h 250032"/>
                <a:gd name="connsiteX15" fmla="*/ 121444 w 154781"/>
                <a:gd name="connsiteY15" fmla="*/ 140494 h 250032"/>
                <a:gd name="connsiteX16" fmla="*/ 102394 w 154781"/>
                <a:gd name="connsiteY16" fmla="*/ 130969 h 250032"/>
                <a:gd name="connsiteX17" fmla="*/ 83344 w 154781"/>
                <a:gd name="connsiteY17" fmla="*/ 109538 h 250032"/>
                <a:gd name="connsiteX18" fmla="*/ 71437 w 154781"/>
                <a:gd name="connsiteY18" fmla="*/ 90488 h 250032"/>
                <a:gd name="connsiteX19" fmla="*/ 30957 w 154781"/>
                <a:gd name="connsiteY19" fmla="*/ 0 h 250032"/>
                <a:gd name="connsiteX20" fmla="*/ 0 w 154781"/>
                <a:gd name="connsiteY20" fmla="*/ 14288 h 250032"/>
                <a:gd name="connsiteX0" fmla="*/ 0 w 154793"/>
                <a:gd name="connsiteY0" fmla="*/ 14288 h 250032"/>
                <a:gd name="connsiteX1" fmla="*/ 30956 w 154793"/>
                <a:gd name="connsiteY1" fmla="*/ 80963 h 250032"/>
                <a:gd name="connsiteX2" fmla="*/ 28575 w 154793"/>
                <a:gd name="connsiteY2" fmla="*/ 100013 h 250032"/>
                <a:gd name="connsiteX3" fmla="*/ 52387 w 154793"/>
                <a:gd name="connsiteY3" fmla="*/ 140494 h 250032"/>
                <a:gd name="connsiteX4" fmla="*/ 47625 w 154793"/>
                <a:gd name="connsiteY4" fmla="*/ 157163 h 250032"/>
                <a:gd name="connsiteX5" fmla="*/ 66675 w 154793"/>
                <a:gd name="connsiteY5" fmla="*/ 197644 h 250032"/>
                <a:gd name="connsiteX6" fmla="*/ 69056 w 154793"/>
                <a:gd name="connsiteY6" fmla="*/ 221457 h 250032"/>
                <a:gd name="connsiteX7" fmla="*/ 78581 w 154793"/>
                <a:gd name="connsiteY7" fmla="*/ 250032 h 250032"/>
                <a:gd name="connsiteX8" fmla="*/ 92869 w 154793"/>
                <a:gd name="connsiteY8" fmla="*/ 235744 h 250032"/>
                <a:gd name="connsiteX9" fmla="*/ 114300 w 154793"/>
                <a:gd name="connsiteY9" fmla="*/ 228600 h 250032"/>
                <a:gd name="connsiteX10" fmla="*/ 114300 w 154793"/>
                <a:gd name="connsiteY10" fmla="*/ 228600 h 250032"/>
                <a:gd name="connsiteX11" fmla="*/ 154793 w 154793"/>
                <a:gd name="connsiteY11" fmla="*/ 230914 h 250032"/>
                <a:gd name="connsiteX12" fmla="*/ 154781 w 154793"/>
                <a:gd name="connsiteY12" fmla="*/ 173832 h 250032"/>
                <a:gd name="connsiteX13" fmla="*/ 147637 w 154793"/>
                <a:gd name="connsiteY13" fmla="*/ 150019 h 250032"/>
                <a:gd name="connsiteX14" fmla="*/ 128587 w 154793"/>
                <a:gd name="connsiteY14" fmla="*/ 133350 h 250032"/>
                <a:gd name="connsiteX15" fmla="*/ 121444 w 154793"/>
                <a:gd name="connsiteY15" fmla="*/ 140494 h 250032"/>
                <a:gd name="connsiteX16" fmla="*/ 102394 w 154793"/>
                <a:gd name="connsiteY16" fmla="*/ 130969 h 250032"/>
                <a:gd name="connsiteX17" fmla="*/ 83344 w 154793"/>
                <a:gd name="connsiteY17" fmla="*/ 109538 h 250032"/>
                <a:gd name="connsiteX18" fmla="*/ 71437 w 154793"/>
                <a:gd name="connsiteY18" fmla="*/ 90488 h 250032"/>
                <a:gd name="connsiteX19" fmla="*/ 30957 w 154793"/>
                <a:gd name="connsiteY19" fmla="*/ 0 h 250032"/>
                <a:gd name="connsiteX20" fmla="*/ 0 w 154793"/>
                <a:gd name="connsiteY20" fmla="*/ 14288 h 250032"/>
                <a:gd name="connsiteX0" fmla="*/ 0 w 154793"/>
                <a:gd name="connsiteY0" fmla="*/ 14288 h 250032"/>
                <a:gd name="connsiteX1" fmla="*/ 30956 w 154793"/>
                <a:gd name="connsiteY1" fmla="*/ 80963 h 250032"/>
                <a:gd name="connsiteX2" fmla="*/ 28575 w 154793"/>
                <a:gd name="connsiteY2" fmla="*/ 100013 h 250032"/>
                <a:gd name="connsiteX3" fmla="*/ 52387 w 154793"/>
                <a:gd name="connsiteY3" fmla="*/ 140494 h 250032"/>
                <a:gd name="connsiteX4" fmla="*/ 47625 w 154793"/>
                <a:gd name="connsiteY4" fmla="*/ 157163 h 250032"/>
                <a:gd name="connsiteX5" fmla="*/ 66675 w 154793"/>
                <a:gd name="connsiteY5" fmla="*/ 197644 h 250032"/>
                <a:gd name="connsiteX6" fmla="*/ 69056 w 154793"/>
                <a:gd name="connsiteY6" fmla="*/ 221457 h 250032"/>
                <a:gd name="connsiteX7" fmla="*/ 78581 w 154793"/>
                <a:gd name="connsiteY7" fmla="*/ 250032 h 250032"/>
                <a:gd name="connsiteX8" fmla="*/ 92869 w 154793"/>
                <a:gd name="connsiteY8" fmla="*/ 235744 h 250032"/>
                <a:gd name="connsiteX9" fmla="*/ 114300 w 154793"/>
                <a:gd name="connsiteY9" fmla="*/ 228600 h 250032"/>
                <a:gd name="connsiteX10" fmla="*/ 116694 w 154793"/>
                <a:gd name="connsiteY10" fmla="*/ 242843 h 250032"/>
                <a:gd name="connsiteX11" fmla="*/ 154793 w 154793"/>
                <a:gd name="connsiteY11" fmla="*/ 230914 h 250032"/>
                <a:gd name="connsiteX12" fmla="*/ 154781 w 154793"/>
                <a:gd name="connsiteY12" fmla="*/ 173832 h 250032"/>
                <a:gd name="connsiteX13" fmla="*/ 147637 w 154793"/>
                <a:gd name="connsiteY13" fmla="*/ 150019 h 250032"/>
                <a:gd name="connsiteX14" fmla="*/ 128587 w 154793"/>
                <a:gd name="connsiteY14" fmla="*/ 133350 h 250032"/>
                <a:gd name="connsiteX15" fmla="*/ 121444 w 154793"/>
                <a:gd name="connsiteY15" fmla="*/ 140494 h 250032"/>
                <a:gd name="connsiteX16" fmla="*/ 102394 w 154793"/>
                <a:gd name="connsiteY16" fmla="*/ 130969 h 250032"/>
                <a:gd name="connsiteX17" fmla="*/ 83344 w 154793"/>
                <a:gd name="connsiteY17" fmla="*/ 109538 h 250032"/>
                <a:gd name="connsiteX18" fmla="*/ 71437 w 154793"/>
                <a:gd name="connsiteY18" fmla="*/ 90488 h 250032"/>
                <a:gd name="connsiteX19" fmla="*/ 30957 w 154793"/>
                <a:gd name="connsiteY19" fmla="*/ 0 h 250032"/>
                <a:gd name="connsiteX20" fmla="*/ 0 w 154793"/>
                <a:gd name="connsiteY20" fmla="*/ 14288 h 250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4793" h="250032">
                  <a:moveTo>
                    <a:pt x="0" y="14288"/>
                  </a:moveTo>
                  <a:lnTo>
                    <a:pt x="30956" y="80963"/>
                  </a:lnTo>
                  <a:lnTo>
                    <a:pt x="28575" y="100013"/>
                  </a:lnTo>
                  <a:lnTo>
                    <a:pt x="52387" y="140494"/>
                  </a:lnTo>
                  <a:lnTo>
                    <a:pt x="47625" y="157163"/>
                  </a:lnTo>
                  <a:lnTo>
                    <a:pt x="66675" y="197644"/>
                  </a:lnTo>
                  <a:lnTo>
                    <a:pt x="69056" y="221457"/>
                  </a:lnTo>
                  <a:lnTo>
                    <a:pt x="78581" y="250032"/>
                  </a:lnTo>
                  <a:lnTo>
                    <a:pt x="92869" y="235744"/>
                  </a:lnTo>
                  <a:lnTo>
                    <a:pt x="114300" y="228600"/>
                  </a:lnTo>
                  <a:lnTo>
                    <a:pt x="116694" y="242843"/>
                  </a:lnTo>
                  <a:lnTo>
                    <a:pt x="154793" y="230914"/>
                  </a:lnTo>
                  <a:cubicBezTo>
                    <a:pt x="154789" y="211887"/>
                    <a:pt x="154785" y="192859"/>
                    <a:pt x="154781" y="173832"/>
                  </a:cubicBezTo>
                  <a:lnTo>
                    <a:pt x="147637" y="150019"/>
                  </a:lnTo>
                  <a:lnTo>
                    <a:pt x="128587" y="133350"/>
                  </a:lnTo>
                  <a:lnTo>
                    <a:pt x="121444" y="140494"/>
                  </a:lnTo>
                  <a:lnTo>
                    <a:pt x="102394" y="130969"/>
                  </a:lnTo>
                  <a:lnTo>
                    <a:pt x="83344" y="109538"/>
                  </a:lnTo>
                  <a:lnTo>
                    <a:pt x="71437" y="90488"/>
                  </a:lnTo>
                  <a:lnTo>
                    <a:pt x="30957" y="0"/>
                  </a:lnTo>
                  <a:lnTo>
                    <a:pt x="0" y="14288"/>
                  </a:lnTo>
                  <a:close/>
                </a:path>
              </a:pathLst>
            </a:custGeom>
            <a:solidFill>
              <a:schemeClr val="bg2">
                <a:lumMod val="75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dirty="0">
                <a:ln>
                  <a:noFill/>
                </a:ln>
                <a:solidFill>
                  <a:srgbClr val="FFF1DD"/>
                </a:solidFill>
                <a:effectLst/>
                <a:uLnTx/>
                <a:uFillTx/>
                <a:latin typeface="Calibri" panose="020F0502020204030204" pitchFamily="34" charset="0"/>
                <a:ea typeface="ＭＳ Ｐゴシック" charset="-128"/>
                <a:cs typeface="+mn-cs"/>
              </a:endParaRPr>
            </a:p>
          </p:txBody>
        </p:sp>
        <p:sp>
          <p:nvSpPr>
            <p:cNvPr id="186" name="CT"/>
            <p:cNvSpPr/>
            <p:nvPr/>
          </p:nvSpPr>
          <p:spPr>
            <a:xfrm>
              <a:off x="7543238" y="2511924"/>
              <a:ext cx="254536" cy="223638"/>
            </a:xfrm>
            <a:custGeom>
              <a:avLst/>
              <a:gdLst>
                <a:gd name="connsiteX0" fmla="*/ 0 w 273844"/>
                <a:gd name="connsiteY0" fmla="*/ 85725 h 235743"/>
                <a:gd name="connsiteX1" fmla="*/ 11906 w 273844"/>
                <a:gd name="connsiteY1" fmla="*/ 142875 h 235743"/>
                <a:gd name="connsiteX2" fmla="*/ 64294 w 273844"/>
                <a:gd name="connsiteY2" fmla="*/ 235743 h 235743"/>
                <a:gd name="connsiteX3" fmla="*/ 109538 w 273844"/>
                <a:gd name="connsiteY3" fmla="*/ 214312 h 235743"/>
                <a:gd name="connsiteX4" fmla="*/ 121444 w 273844"/>
                <a:gd name="connsiteY4" fmla="*/ 192881 h 235743"/>
                <a:gd name="connsiteX5" fmla="*/ 145256 w 273844"/>
                <a:gd name="connsiteY5" fmla="*/ 164306 h 235743"/>
                <a:gd name="connsiteX6" fmla="*/ 188119 w 273844"/>
                <a:gd name="connsiteY6" fmla="*/ 161925 h 235743"/>
                <a:gd name="connsiteX7" fmla="*/ 207169 w 273844"/>
                <a:gd name="connsiteY7" fmla="*/ 152400 h 235743"/>
                <a:gd name="connsiteX8" fmla="*/ 216694 w 273844"/>
                <a:gd name="connsiteY8" fmla="*/ 126206 h 235743"/>
                <a:gd name="connsiteX9" fmla="*/ 269081 w 273844"/>
                <a:gd name="connsiteY9" fmla="*/ 111918 h 235743"/>
                <a:gd name="connsiteX10" fmla="*/ 273844 w 273844"/>
                <a:gd name="connsiteY10" fmla="*/ 102393 h 235743"/>
                <a:gd name="connsiteX11" fmla="*/ 259556 w 273844"/>
                <a:gd name="connsiteY11" fmla="*/ 69056 h 235743"/>
                <a:gd name="connsiteX12" fmla="*/ 259556 w 273844"/>
                <a:gd name="connsiteY12" fmla="*/ 30956 h 235743"/>
                <a:gd name="connsiteX13" fmla="*/ 223838 w 273844"/>
                <a:gd name="connsiteY13" fmla="*/ 0 h 235743"/>
                <a:gd name="connsiteX14" fmla="*/ 0 w 273844"/>
                <a:gd name="connsiteY14" fmla="*/ 85725 h 235743"/>
                <a:gd name="connsiteX0" fmla="*/ 0 w 273844"/>
                <a:gd name="connsiteY0" fmla="*/ 92893 h 242911"/>
                <a:gd name="connsiteX1" fmla="*/ 11906 w 273844"/>
                <a:gd name="connsiteY1" fmla="*/ 150043 h 242911"/>
                <a:gd name="connsiteX2" fmla="*/ 64294 w 273844"/>
                <a:gd name="connsiteY2" fmla="*/ 242911 h 242911"/>
                <a:gd name="connsiteX3" fmla="*/ 109538 w 273844"/>
                <a:gd name="connsiteY3" fmla="*/ 221480 h 242911"/>
                <a:gd name="connsiteX4" fmla="*/ 121444 w 273844"/>
                <a:gd name="connsiteY4" fmla="*/ 200049 h 242911"/>
                <a:gd name="connsiteX5" fmla="*/ 145256 w 273844"/>
                <a:gd name="connsiteY5" fmla="*/ 171474 h 242911"/>
                <a:gd name="connsiteX6" fmla="*/ 188119 w 273844"/>
                <a:gd name="connsiteY6" fmla="*/ 169093 h 242911"/>
                <a:gd name="connsiteX7" fmla="*/ 207169 w 273844"/>
                <a:gd name="connsiteY7" fmla="*/ 159568 h 242911"/>
                <a:gd name="connsiteX8" fmla="*/ 216694 w 273844"/>
                <a:gd name="connsiteY8" fmla="*/ 133374 h 242911"/>
                <a:gd name="connsiteX9" fmla="*/ 269081 w 273844"/>
                <a:gd name="connsiteY9" fmla="*/ 119086 h 242911"/>
                <a:gd name="connsiteX10" fmla="*/ 273844 w 273844"/>
                <a:gd name="connsiteY10" fmla="*/ 109561 h 242911"/>
                <a:gd name="connsiteX11" fmla="*/ 259556 w 273844"/>
                <a:gd name="connsiteY11" fmla="*/ 76224 h 242911"/>
                <a:gd name="connsiteX12" fmla="*/ 259556 w 273844"/>
                <a:gd name="connsiteY12" fmla="*/ 38124 h 242911"/>
                <a:gd name="connsiteX13" fmla="*/ 219089 w 273844"/>
                <a:gd name="connsiteY13" fmla="*/ 0 h 242911"/>
                <a:gd name="connsiteX14" fmla="*/ 0 w 273844"/>
                <a:gd name="connsiteY14" fmla="*/ 92893 h 242911"/>
                <a:gd name="connsiteX0" fmla="*/ 0 w 273844"/>
                <a:gd name="connsiteY0" fmla="*/ 92893 h 242911"/>
                <a:gd name="connsiteX1" fmla="*/ 2409 w 273844"/>
                <a:gd name="connsiteY1" fmla="*/ 150043 h 242911"/>
                <a:gd name="connsiteX2" fmla="*/ 64294 w 273844"/>
                <a:gd name="connsiteY2" fmla="*/ 242911 h 242911"/>
                <a:gd name="connsiteX3" fmla="*/ 109538 w 273844"/>
                <a:gd name="connsiteY3" fmla="*/ 221480 h 242911"/>
                <a:gd name="connsiteX4" fmla="*/ 121444 w 273844"/>
                <a:gd name="connsiteY4" fmla="*/ 200049 h 242911"/>
                <a:gd name="connsiteX5" fmla="*/ 145256 w 273844"/>
                <a:gd name="connsiteY5" fmla="*/ 171474 h 242911"/>
                <a:gd name="connsiteX6" fmla="*/ 188119 w 273844"/>
                <a:gd name="connsiteY6" fmla="*/ 169093 h 242911"/>
                <a:gd name="connsiteX7" fmla="*/ 207169 w 273844"/>
                <a:gd name="connsiteY7" fmla="*/ 159568 h 242911"/>
                <a:gd name="connsiteX8" fmla="*/ 216694 w 273844"/>
                <a:gd name="connsiteY8" fmla="*/ 133374 h 242911"/>
                <a:gd name="connsiteX9" fmla="*/ 269081 w 273844"/>
                <a:gd name="connsiteY9" fmla="*/ 119086 h 242911"/>
                <a:gd name="connsiteX10" fmla="*/ 273844 w 273844"/>
                <a:gd name="connsiteY10" fmla="*/ 109561 h 242911"/>
                <a:gd name="connsiteX11" fmla="*/ 259556 w 273844"/>
                <a:gd name="connsiteY11" fmla="*/ 76224 h 242911"/>
                <a:gd name="connsiteX12" fmla="*/ 259556 w 273844"/>
                <a:gd name="connsiteY12" fmla="*/ 38124 h 242911"/>
                <a:gd name="connsiteX13" fmla="*/ 219089 w 273844"/>
                <a:gd name="connsiteY13" fmla="*/ 0 h 242911"/>
                <a:gd name="connsiteX14" fmla="*/ 0 w 273844"/>
                <a:gd name="connsiteY14" fmla="*/ 92893 h 242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73844" h="242911">
                  <a:moveTo>
                    <a:pt x="0" y="92893"/>
                  </a:moveTo>
                  <a:lnTo>
                    <a:pt x="2409" y="150043"/>
                  </a:lnTo>
                  <a:lnTo>
                    <a:pt x="64294" y="242911"/>
                  </a:lnTo>
                  <a:lnTo>
                    <a:pt x="109538" y="221480"/>
                  </a:lnTo>
                  <a:lnTo>
                    <a:pt x="121444" y="200049"/>
                  </a:lnTo>
                  <a:lnTo>
                    <a:pt x="145256" y="171474"/>
                  </a:lnTo>
                  <a:lnTo>
                    <a:pt x="188119" y="169093"/>
                  </a:lnTo>
                  <a:lnTo>
                    <a:pt x="207169" y="159568"/>
                  </a:lnTo>
                  <a:lnTo>
                    <a:pt x="216694" y="133374"/>
                  </a:lnTo>
                  <a:lnTo>
                    <a:pt x="269081" y="119086"/>
                  </a:lnTo>
                  <a:lnTo>
                    <a:pt x="273844" y="109561"/>
                  </a:lnTo>
                  <a:lnTo>
                    <a:pt x="259556" y="76224"/>
                  </a:lnTo>
                  <a:lnTo>
                    <a:pt x="259556" y="38124"/>
                  </a:lnTo>
                  <a:lnTo>
                    <a:pt x="219089" y="0"/>
                  </a:lnTo>
                  <a:lnTo>
                    <a:pt x="0" y="92893"/>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87" name="CO"/>
            <p:cNvSpPr/>
            <p:nvPr/>
          </p:nvSpPr>
          <p:spPr>
            <a:xfrm>
              <a:off x="2783572" y="3409419"/>
              <a:ext cx="1016670" cy="778319"/>
            </a:xfrm>
            <a:custGeom>
              <a:avLst/>
              <a:gdLst>
                <a:gd name="connsiteX0" fmla="*/ 54321 w 1083398"/>
                <a:gd name="connsiteY0" fmla="*/ 0 h 838954"/>
                <a:gd name="connsiteX1" fmla="*/ 0 w 1083398"/>
                <a:gd name="connsiteY1" fmla="*/ 778598 h 838954"/>
                <a:gd name="connsiteX2" fmla="*/ 359121 w 1083398"/>
                <a:gd name="connsiteY2" fmla="*/ 811794 h 838954"/>
                <a:gd name="connsiteX3" fmla="*/ 926471 w 1083398"/>
                <a:gd name="connsiteY3" fmla="*/ 838954 h 838954"/>
                <a:gd name="connsiteX4" fmla="*/ 1071327 w 1083398"/>
                <a:gd name="connsiteY4" fmla="*/ 832919 h 838954"/>
                <a:gd name="connsiteX5" fmla="*/ 1083398 w 1083398"/>
                <a:gd name="connsiteY5" fmla="*/ 69410 h 838954"/>
                <a:gd name="connsiteX6" fmla="*/ 639778 w 1083398"/>
                <a:gd name="connsiteY6" fmla="*/ 45267 h 838954"/>
                <a:gd name="connsiteX7" fmla="*/ 416460 w 1083398"/>
                <a:gd name="connsiteY7" fmla="*/ 27160 h 838954"/>
                <a:gd name="connsiteX8" fmla="*/ 54321 w 1083398"/>
                <a:gd name="connsiteY8" fmla="*/ 0 h 838954"/>
                <a:gd name="connsiteX0" fmla="*/ 68618 w 1097695"/>
                <a:gd name="connsiteY0" fmla="*/ 0 h 838954"/>
                <a:gd name="connsiteX1" fmla="*/ 0 w 1097695"/>
                <a:gd name="connsiteY1" fmla="*/ 780977 h 838954"/>
                <a:gd name="connsiteX2" fmla="*/ 373418 w 1097695"/>
                <a:gd name="connsiteY2" fmla="*/ 811794 h 838954"/>
                <a:gd name="connsiteX3" fmla="*/ 940768 w 1097695"/>
                <a:gd name="connsiteY3" fmla="*/ 838954 h 838954"/>
                <a:gd name="connsiteX4" fmla="*/ 1085624 w 1097695"/>
                <a:gd name="connsiteY4" fmla="*/ 832919 h 838954"/>
                <a:gd name="connsiteX5" fmla="*/ 1097695 w 1097695"/>
                <a:gd name="connsiteY5" fmla="*/ 69410 h 838954"/>
                <a:gd name="connsiteX6" fmla="*/ 654075 w 1097695"/>
                <a:gd name="connsiteY6" fmla="*/ 45267 h 838954"/>
                <a:gd name="connsiteX7" fmla="*/ 430757 w 1097695"/>
                <a:gd name="connsiteY7" fmla="*/ 27160 h 838954"/>
                <a:gd name="connsiteX8" fmla="*/ 68618 w 1097695"/>
                <a:gd name="connsiteY8" fmla="*/ 0 h 838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695" h="838954">
                  <a:moveTo>
                    <a:pt x="68618" y="0"/>
                  </a:moveTo>
                  <a:lnTo>
                    <a:pt x="0" y="780977"/>
                  </a:lnTo>
                  <a:lnTo>
                    <a:pt x="373418" y="811794"/>
                  </a:lnTo>
                  <a:lnTo>
                    <a:pt x="940768" y="838954"/>
                  </a:lnTo>
                  <a:lnTo>
                    <a:pt x="1085624" y="832919"/>
                  </a:lnTo>
                  <a:lnTo>
                    <a:pt x="1097695" y="69410"/>
                  </a:lnTo>
                  <a:lnTo>
                    <a:pt x="654075" y="45267"/>
                  </a:lnTo>
                  <a:lnTo>
                    <a:pt x="430757" y="27160"/>
                  </a:lnTo>
                  <a:lnTo>
                    <a:pt x="68618" y="0"/>
                  </a:lnTo>
                  <a:close/>
                </a:path>
              </a:pathLst>
            </a:custGeom>
            <a:solidFill>
              <a:schemeClr val="accent1"/>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88" name="CA"/>
            <p:cNvSpPr/>
            <p:nvPr/>
          </p:nvSpPr>
          <p:spPr>
            <a:xfrm>
              <a:off x="762001" y="2817955"/>
              <a:ext cx="1235895" cy="1968604"/>
            </a:xfrm>
            <a:custGeom>
              <a:avLst/>
              <a:gdLst>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87185 w 1313411"/>
                <a:gd name="connsiteY59" fmla="*/ 177338 h 2116975"/>
                <a:gd name="connsiteX60" fmla="*/ 99753 w 1313411"/>
                <a:gd name="connsiteY60"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99753 w 1313411"/>
                <a:gd name="connsiteY60"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264016 w 1313411"/>
                <a:gd name="connsiteY60" fmla="*/ 45720 h 2116975"/>
                <a:gd name="connsiteX61" fmla="*/ 99753 w 1313411"/>
                <a:gd name="connsiteY61" fmla="*/ 0 h 2116975"/>
                <a:gd name="connsiteX0" fmla="*/ 99753 w 1313411"/>
                <a:gd name="connsiteY0" fmla="*/ 0 h 2116975"/>
                <a:gd name="connsiteX1" fmla="*/ 99753 w 1313411"/>
                <a:gd name="connsiteY1" fmla="*/ 60960 h 2116975"/>
                <a:gd name="connsiteX2" fmla="*/ 94211 w 1313411"/>
                <a:gd name="connsiteY2" fmla="*/ 99753 h 2116975"/>
                <a:gd name="connsiteX3" fmla="*/ 72043 w 1313411"/>
                <a:gd name="connsiteY3" fmla="*/ 138545 h 2116975"/>
                <a:gd name="connsiteX4" fmla="*/ 83127 w 1313411"/>
                <a:gd name="connsiteY4" fmla="*/ 193964 h 2116975"/>
                <a:gd name="connsiteX5" fmla="*/ 0 w 1313411"/>
                <a:gd name="connsiteY5" fmla="*/ 254924 h 2116975"/>
                <a:gd name="connsiteX6" fmla="*/ 0 w 1313411"/>
                <a:gd name="connsiteY6" fmla="*/ 299258 h 2116975"/>
                <a:gd name="connsiteX7" fmla="*/ 38793 w 1313411"/>
                <a:gd name="connsiteY7" fmla="*/ 387927 h 2116975"/>
                <a:gd name="connsiteX8" fmla="*/ 38793 w 1313411"/>
                <a:gd name="connsiteY8" fmla="*/ 426720 h 2116975"/>
                <a:gd name="connsiteX9" fmla="*/ 22167 w 1313411"/>
                <a:gd name="connsiteY9" fmla="*/ 576349 h 2116975"/>
                <a:gd name="connsiteX10" fmla="*/ 49876 w 1313411"/>
                <a:gd name="connsiteY10" fmla="*/ 670560 h 2116975"/>
                <a:gd name="connsiteX11" fmla="*/ 77585 w 1313411"/>
                <a:gd name="connsiteY11" fmla="*/ 703811 h 2116975"/>
                <a:gd name="connsiteX12" fmla="*/ 83127 w 1313411"/>
                <a:gd name="connsiteY12" fmla="*/ 742604 h 2116975"/>
                <a:gd name="connsiteX13" fmla="*/ 72043 w 1313411"/>
                <a:gd name="connsiteY13" fmla="*/ 814647 h 2116975"/>
                <a:gd name="connsiteX14" fmla="*/ 121920 w 1313411"/>
                <a:gd name="connsiteY14" fmla="*/ 825731 h 2116975"/>
                <a:gd name="connsiteX15" fmla="*/ 144087 w 1313411"/>
                <a:gd name="connsiteY15" fmla="*/ 825731 h 2116975"/>
                <a:gd name="connsiteX16" fmla="*/ 166254 w 1313411"/>
                <a:gd name="connsiteY16" fmla="*/ 792480 h 2116975"/>
                <a:gd name="connsiteX17" fmla="*/ 182880 w 1313411"/>
                <a:gd name="connsiteY17" fmla="*/ 781396 h 2116975"/>
                <a:gd name="connsiteX18" fmla="*/ 193963 w 1313411"/>
                <a:gd name="connsiteY18" fmla="*/ 825731 h 2116975"/>
                <a:gd name="connsiteX19" fmla="*/ 188422 w 1313411"/>
                <a:gd name="connsiteY19" fmla="*/ 875607 h 2116975"/>
                <a:gd name="connsiteX20" fmla="*/ 182880 w 1313411"/>
                <a:gd name="connsiteY20" fmla="*/ 892233 h 2116975"/>
                <a:gd name="connsiteX21" fmla="*/ 149629 w 1313411"/>
                <a:gd name="connsiteY21" fmla="*/ 886691 h 2116975"/>
                <a:gd name="connsiteX22" fmla="*/ 133003 w 1313411"/>
                <a:gd name="connsiteY22" fmla="*/ 942109 h 2116975"/>
                <a:gd name="connsiteX23" fmla="*/ 144087 w 1313411"/>
                <a:gd name="connsiteY23" fmla="*/ 997527 h 2116975"/>
                <a:gd name="connsiteX24" fmla="*/ 171796 w 1313411"/>
                <a:gd name="connsiteY24" fmla="*/ 1025236 h 2116975"/>
                <a:gd name="connsiteX25" fmla="*/ 205047 w 1313411"/>
                <a:gd name="connsiteY25" fmla="*/ 1064029 h 2116975"/>
                <a:gd name="connsiteX26" fmla="*/ 205047 w 1313411"/>
                <a:gd name="connsiteY26" fmla="*/ 1102822 h 2116975"/>
                <a:gd name="connsiteX27" fmla="*/ 182880 w 1313411"/>
                <a:gd name="connsiteY27" fmla="*/ 1119447 h 2116975"/>
                <a:gd name="connsiteX28" fmla="*/ 182880 w 1313411"/>
                <a:gd name="connsiteY28" fmla="*/ 1119447 h 2116975"/>
                <a:gd name="connsiteX29" fmla="*/ 238298 w 1313411"/>
                <a:gd name="connsiteY29" fmla="*/ 1230284 h 2116975"/>
                <a:gd name="connsiteX30" fmla="*/ 249382 w 1313411"/>
                <a:gd name="connsiteY30" fmla="*/ 1318953 h 2116975"/>
                <a:gd name="connsiteX31" fmla="*/ 282633 w 1313411"/>
                <a:gd name="connsiteY31" fmla="*/ 1341120 h 2116975"/>
                <a:gd name="connsiteX32" fmla="*/ 282633 w 1313411"/>
                <a:gd name="connsiteY32" fmla="*/ 1341120 h 2116975"/>
                <a:gd name="connsiteX33" fmla="*/ 304800 w 1313411"/>
                <a:gd name="connsiteY33" fmla="*/ 1390996 h 2116975"/>
                <a:gd name="connsiteX34" fmla="*/ 321425 w 1313411"/>
                <a:gd name="connsiteY34" fmla="*/ 1418705 h 2116975"/>
                <a:gd name="connsiteX35" fmla="*/ 326967 w 1313411"/>
                <a:gd name="connsiteY35" fmla="*/ 1463040 h 2116975"/>
                <a:gd name="connsiteX36" fmla="*/ 299258 w 1313411"/>
                <a:gd name="connsiteY36" fmla="*/ 1507375 h 2116975"/>
                <a:gd name="connsiteX37" fmla="*/ 315883 w 1313411"/>
                <a:gd name="connsiteY37" fmla="*/ 1546167 h 2116975"/>
                <a:gd name="connsiteX38" fmla="*/ 410094 w 1313411"/>
                <a:gd name="connsiteY38" fmla="*/ 1612669 h 2116975"/>
                <a:gd name="connsiteX39" fmla="*/ 459971 w 1313411"/>
                <a:gd name="connsiteY39" fmla="*/ 1623753 h 2116975"/>
                <a:gd name="connsiteX40" fmla="*/ 465513 w 1313411"/>
                <a:gd name="connsiteY40" fmla="*/ 1607127 h 2116975"/>
                <a:gd name="connsiteX41" fmla="*/ 465513 w 1313411"/>
                <a:gd name="connsiteY41" fmla="*/ 1607127 h 2116975"/>
                <a:gd name="connsiteX42" fmla="*/ 543098 w 1313411"/>
                <a:gd name="connsiteY42" fmla="*/ 1712422 h 2116975"/>
                <a:gd name="connsiteX43" fmla="*/ 604058 w 1313411"/>
                <a:gd name="connsiteY43" fmla="*/ 1734589 h 2116975"/>
                <a:gd name="connsiteX44" fmla="*/ 604058 w 1313411"/>
                <a:gd name="connsiteY44" fmla="*/ 1734589 h 2116975"/>
                <a:gd name="connsiteX45" fmla="*/ 642851 w 1313411"/>
                <a:gd name="connsiteY45" fmla="*/ 1795549 h 2116975"/>
                <a:gd name="connsiteX46" fmla="*/ 703811 w 1313411"/>
                <a:gd name="connsiteY46" fmla="*/ 1834342 h 2116975"/>
                <a:gd name="connsiteX47" fmla="*/ 775854 w 1313411"/>
                <a:gd name="connsiteY47" fmla="*/ 1923011 h 2116975"/>
                <a:gd name="connsiteX48" fmla="*/ 786938 w 1313411"/>
                <a:gd name="connsiteY48" fmla="*/ 2017222 h 2116975"/>
                <a:gd name="connsiteX49" fmla="*/ 803563 w 1313411"/>
                <a:gd name="connsiteY49" fmla="*/ 2050473 h 2116975"/>
                <a:gd name="connsiteX50" fmla="*/ 809105 w 1313411"/>
                <a:gd name="connsiteY50" fmla="*/ 2083724 h 2116975"/>
                <a:gd name="connsiteX51" fmla="*/ 1197033 w 1313411"/>
                <a:gd name="connsiteY51" fmla="*/ 2116975 h 2116975"/>
                <a:gd name="connsiteX52" fmla="*/ 1230283 w 1313411"/>
                <a:gd name="connsiteY52" fmla="*/ 2089265 h 2116975"/>
                <a:gd name="connsiteX53" fmla="*/ 1213658 w 1313411"/>
                <a:gd name="connsiteY53" fmla="*/ 2011680 h 2116975"/>
                <a:gd name="connsiteX54" fmla="*/ 1263534 w 1313411"/>
                <a:gd name="connsiteY54" fmla="*/ 1906385 h 2116975"/>
                <a:gd name="connsiteX55" fmla="*/ 1285702 w 1313411"/>
                <a:gd name="connsiteY55" fmla="*/ 1867593 h 2116975"/>
                <a:gd name="connsiteX56" fmla="*/ 1313411 w 1313411"/>
                <a:gd name="connsiteY56" fmla="*/ 1806633 h 2116975"/>
                <a:gd name="connsiteX57" fmla="*/ 1252451 w 1313411"/>
                <a:gd name="connsiteY57" fmla="*/ 1657004 h 2116975"/>
                <a:gd name="connsiteX58" fmla="*/ 576349 w 1313411"/>
                <a:gd name="connsiteY58" fmla="*/ 714895 h 2116975"/>
                <a:gd name="connsiteX59" fmla="*/ 696710 w 1313411"/>
                <a:gd name="connsiteY59" fmla="*/ 160669 h 2116975"/>
                <a:gd name="connsiteX60" fmla="*/ 256872 w 1313411"/>
                <a:gd name="connsiteY60" fmla="*/ 36195 h 2116975"/>
                <a:gd name="connsiteX61" fmla="*/ 99753 w 1313411"/>
                <a:gd name="connsiteY61" fmla="*/ 0 h 2116975"/>
                <a:gd name="connsiteX0" fmla="*/ 106896 w 1313411"/>
                <a:gd name="connsiteY0" fmla="*/ 0 h 2124119"/>
                <a:gd name="connsiteX1" fmla="*/ 99753 w 1313411"/>
                <a:gd name="connsiteY1" fmla="*/ 68104 h 2124119"/>
                <a:gd name="connsiteX2" fmla="*/ 94211 w 1313411"/>
                <a:gd name="connsiteY2" fmla="*/ 106897 h 2124119"/>
                <a:gd name="connsiteX3" fmla="*/ 72043 w 1313411"/>
                <a:gd name="connsiteY3" fmla="*/ 145689 h 2124119"/>
                <a:gd name="connsiteX4" fmla="*/ 83127 w 1313411"/>
                <a:gd name="connsiteY4" fmla="*/ 201108 h 2124119"/>
                <a:gd name="connsiteX5" fmla="*/ 0 w 1313411"/>
                <a:gd name="connsiteY5" fmla="*/ 262068 h 2124119"/>
                <a:gd name="connsiteX6" fmla="*/ 0 w 1313411"/>
                <a:gd name="connsiteY6" fmla="*/ 306402 h 2124119"/>
                <a:gd name="connsiteX7" fmla="*/ 38793 w 1313411"/>
                <a:gd name="connsiteY7" fmla="*/ 395071 h 2124119"/>
                <a:gd name="connsiteX8" fmla="*/ 38793 w 1313411"/>
                <a:gd name="connsiteY8" fmla="*/ 433864 h 2124119"/>
                <a:gd name="connsiteX9" fmla="*/ 22167 w 1313411"/>
                <a:gd name="connsiteY9" fmla="*/ 583493 h 2124119"/>
                <a:gd name="connsiteX10" fmla="*/ 49876 w 1313411"/>
                <a:gd name="connsiteY10" fmla="*/ 677704 h 2124119"/>
                <a:gd name="connsiteX11" fmla="*/ 77585 w 1313411"/>
                <a:gd name="connsiteY11" fmla="*/ 710955 h 2124119"/>
                <a:gd name="connsiteX12" fmla="*/ 83127 w 1313411"/>
                <a:gd name="connsiteY12" fmla="*/ 749748 h 2124119"/>
                <a:gd name="connsiteX13" fmla="*/ 72043 w 1313411"/>
                <a:gd name="connsiteY13" fmla="*/ 821791 h 2124119"/>
                <a:gd name="connsiteX14" fmla="*/ 121920 w 1313411"/>
                <a:gd name="connsiteY14" fmla="*/ 832875 h 2124119"/>
                <a:gd name="connsiteX15" fmla="*/ 144087 w 1313411"/>
                <a:gd name="connsiteY15" fmla="*/ 832875 h 2124119"/>
                <a:gd name="connsiteX16" fmla="*/ 166254 w 1313411"/>
                <a:gd name="connsiteY16" fmla="*/ 799624 h 2124119"/>
                <a:gd name="connsiteX17" fmla="*/ 182880 w 1313411"/>
                <a:gd name="connsiteY17" fmla="*/ 788540 h 2124119"/>
                <a:gd name="connsiteX18" fmla="*/ 193963 w 1313411"/>
                <a:gd name="connsiteY18" fmla="*/ 832875 h 2124119"/>
                <a:gd name="connsiteX19" fmla="*/ 188422 w 1313411"/>
                <a:gd name="connsiteY19" fmla="*/ 882751 h 2124119"/>
                <a:gd name="connsiteX20" fmla="*/ 182880 w 1313411"/>
                <a:gd name="connsiteY20" fmla="*/ 899377 h 2124119"/>
                <a:gd name="connsiteX21" fmla="*/ 149629 w 1313411"/>
                <a:gd name="connsiteY21" fmla="*/ 893835 h 2124119"/>
                <a:gd name="connsiteX22" fmla="*/ 133003 w 1313411"/>
                <a:gd name="connsiteY22" fmla="*/ 949253 h 2124119"/>
                <a:gd name="connsiteX23" fmla="*/ 144087 w 1313411"/>
                <a:gd name="connsiteY23" fmla="*/ 1004671 h 2124119"/>
                <a:gd name="connsiteX24" fmla="*/ 171796 w 1313411"/>
                <a:gd name="connsiteY24" fmla="*/ 1032380 h 2124119"/>
                <a:gd name="connsiteX25" fmla="*/ 205047 w 1313411"/>
                <a:gd name="connsiteY25" fmla="*/ 1071173 h 2124119"/>
                <a:gd name="connsiteX26" fmla="*/ 205047 w 1313411"/>
                <a:gd name="connsiteY26" fmla="*/ 1109966 h 2124119"/>
                <a:gd name="connsiteX27" fmla="*/ 182880 w 1313411"/>
                <a:gd name="connsiteY27" fmla="*/ 1126591 h 2124119"/>
                <a:gd name="connsiteX28" fmla="*/ 182880 w 1313411"/>
                <a:gd name="connsiteY28" fmla="*/ 1126591 h 2124119"/>
                <a:gd name="connsiteX29" fmla="*/ 238298 w 1313411"/>
                <a:gd name="connsiteY29" fmla="*/ 1237428 h 2124119"/>
                <a:gd name="connsiteX30" fmla="*/ 249382 w 1313411"/>
                <a:gd name="connsiteY30" fmla="*/ 1326097 h 2124119"/>
                <a:gd name="connsiteX31" fmla="*/ 282633 w 1313411"/>
                <a:gd name="connsiteY31" fmla="*/ 1348264 h 2124119"/>
                <a:gd name="connsiteX32" fmla="*/ 282633 w 1313411"/>
                <a:gd name="connsiteY32" fmla="*/ 1348264 h 2124119"/>
                <a:gd name="connsiteX33" fmla="*/ 304800 w 1313411"/>
                <a:gd name="connsiteY33" fmla="*/ 1398140 h 2124119"/>
                <a:gd name="connsiteX34" fmla="*/ 321425 w 1313411"/>
                <a:gd name="connsiteY34" fmla="*/ 1425849 h 2124119"/>
                <a:gd name="connsiteX35" fmla="*/ 326967 w 1313411"/>
                <a:gd name="connsiteY35" fmla="*/ 1470184 h 2124119"/>
                <a:gd name="connsiteX36" fmla="*/ 299258 w 1313411"/>
                <a:gd name="connsiteY36" fmla="*/ 1514519 h 2124119"/>
                <a:gd name="connsiteX37" fmla="*/ 315883 w 1313411"/>
                <a:gd name="connsiteY37" fmla="*/ 1553311 h 2124119"/>
                <a:gd name="connsiteX38" fmla="*/ 410094 w 1313411"/>
                <a:gd name="connsiteY38" fmla="*/ 1619813 h 2124119"/>
                <a:gd name="connsiteX39" fmla="*/ 459971 w 1313411"/>
                <a:gd name="connsiteY39" fmla="*/ 1630897 h 2124119"/>
                <a:gd name="connsiteX40" fmla="*/ 465513 w 1313411"/>
                <a:gd name="connsiteY40" fmla="*/ 1614271 h 2124119"/>
                <a:gd name="connsiteX41" fmla="*/ 465513 w 1313411"/>
                <a:gd name="connsiteY41" fmla="*/ 1614271 h 2124119"/>
                <a:gd name="connsiteX42" fmla="*/ 543098 w 1313411"/>
                <a:gd name="connsiteY42" fmla="*/ 1719566 h 2124119"/>
                <a:gd name="connsiteX43" fmla="*/ 604058 w 1313411"/>
                <a:gd name="connsiteY43" fmla="*/ 1741733 h 2124119"/>
                <a:gd name="connsiteX44" fmla="*/ 604058 w 1313411"/>
                <a:gd name="connsiteY44" fmla="*/ 1741733 h 2124119"/>
                <a:gd name="connsiteX45" fmla="*/ 642851 w 1313411"/>
                <a:gd name="connsiteY45" fmla="*/ 1802693 h 2124119"/>
                <a:gd name="connsiteX46" fmla="*/ 703811 w 1313411"/>
                <a:gd name="connsiteY46" fmla="*/ 1841486 h 2124119"/>
                <a:gd name="connsiteX47" fmla="*/ 775854 w 1313411"/>
                <a:gd name="connsiteY47" fmla="*/ 1930155 h 2124119"/>
                <a:gd name="connsiteX48" fmla="*/ 786938 w 1313411"/>
                <a:gd name="connsiteY48" fmla="*/ 2024366 h 2124119"/>
                <a:gd name="connsiteX49" fmla="*/ 803563 w 1313411"/>
                <a:gd name="connsiteY49" fmla="*/ 2057617 h 2124119"/>
                <a:gd name="connsiteX50" fmla="*/ 809105 w 1313411"/>
                <a:gd name="connsiteY50" fmla="*/ 2090868 h 2124119"/>
                <a:gd name="connsiteX51" fmla="*/ 1197033 w 1313411"/>
                <a:gd name="connsiteY51" fmla="*/ 2124119 h 2124119"/>
                <a:gd name="connsiteX52" fmla="*/ 1230283 w 1313411"/>
                <a:gd name="connsiteY52" fmla="*/ 2096409 h 2124119"/>
                <a:gd name="connsiteX53" fmla="*/ 1213658 w 1313411"/>
                <a:gd name="connsiteY53" fmla="*/ 2018824 h 2124119"/>
                <a:gd name="connsiteX54" fmla="*/ 1263534 w 1313411"/>
                <a:gd name="connsiteY54" fmla="*/ 1913529 h 2124119"/>
                <a:gd name="connsiteX55" fmla="*/ 1285702 w 1313411"/>
                <a:gd name="connsiteY55" fmla="*/ 1874737 h 2124119"/>
                <a:gd name="connsiteX56" fmla="*/ 1313411 w 1313411"/>
                <a:gd name="connsiteY56" fmla="*/ 1813777 h 2124119"/>
                <a:gd name="connsiteX57" fmla="*/ 1252451 w 1313411"/>
                <a:gd name="connsiteY57" fmla="*/ 1664148 h 2124119"/>
                <a:gd name="connsiteX58" fmla="*/ 576349 w 1313411"/>
                <a:gd name="connsiteY58" fmla="*/ 722039 h 2124119"/>
                <a:gd name="connsiteX59" fmla="*/ 696710 w 1313411"/>
                <a:gd name="connsiteY59" fmla="*/ 167813 h 2124119"/>
                <a:gd name="connsiteX60" fmla="*/ 256872 w 1313411"/>
                <a:gd name="connsiteY60" fmla="*/ 43339 h 2124119"/>
                <a:gd name="connsiteX61" fmla="*/ 106896 w 1313411"/>
                <a:gd name="connsiteY61" fmla="*/ 0 h 2124119"/>
                <a:gd name="connsiteX0" fmla="*/ 106896 w 1313411"/>
                <a:gd name="connsiteY0" fmla="*/ 0 h 2124119"/>
                <a:gd name="connsiteX1" fmla="*/ 102091 w 1313411"/>
                <a:gd name="connsiteY1" fmla="*/ 29052 h 2124119"/>
                <a:gd name="connsiteX2" fmla="*/ 99753 w 1313411"/>
                <a:gd name="connsiteY2" fmla="*/ 68104 h 2124119"/>
                <a:gd name="connsiteX3" fmla="*/ 94211 w 1313411"/>
                <a:gd name="connsiteY3" fmla="*/ 106897 h 2124119"/>
                <a:gd name="connsiteX4" fmla="*/ 72043 w 1313411"/>
                <a:gd name="connsiteY4" fmla="*/ 145689 h 2124119"/>
                <a:gd name="connsiteX5" fmla="*/ 83127 w 1313411"/>
                <a:gd name="connsiteY5" fmla="*/ 201108 h 2124119"/>
                <a:gd name="connsiteX6" fmla="*/ 0 w 1313411"/>
                <a:gd name="connsiteY6" fmla="*/ 262068 h 2124119"/>
                <a:gd name="connsiteX7" fmla="*/ 0 w 1313411"/>
                <a:gd name="connsiteY7" fmla="*/ 306402 h 2124119"/>
                <a:gd name="connsiteX8" fmla="*/ 38793 w 1313411"/>
                <a:gd name="connsiteY8" fmla="*/ 395071 h 2124119"/>
                <a:gd name="connsiteX9" fmla="*/ 38793 w 1313411"/>
                <a:gd name="connsiteY9" fmla="*/ 433864 h 2124119"/>
                <a:gd name="connsiteX10" fmla="*/ 22167 w 1313411"/>
                <a:gd name="connsiteY10" fmla="*/ 583493 h 2124119"/>
                <a:gd name="connsiteX11" fmla="*/ 49876 w 1313411"/>
                <a:gd name="connsiteY11" fmla="*/ 677704 h 2124119"/>
                <a:gd name="connsiteX12" fmla="*/ 77585 w 1313411"/>
                <a:gd name="connsiteY12" fmla="*/ 710955 h 2124119"/>
                <a:gd name="connsiteX13" fmla="*/ 83127 w 1313411"/>
                <a:gd name="connsiteY13" fmla="*/ 749748 h 2124119"/>
                <a:gd name="connsiteX14" fmla="*/ 72043 w 1313411"/>
                <a:gd name="connsiteY14" fmla="*/ 821791 h 2124119"/>
                <a:gd name="connsiteX15" fmla="*/ 121920 w 1313411"/>
                <a:gd name="connsiteY15" fmla="*/ 832875 h 2124119"/>
                <a:gd name="connsiteX16" fmla="*/ 144087 w 1313411"/>
                <a:gd name="connsiteY16" fmla="*/ 832875 h 2124119"/>
                <a:gd name="connsiteX17" fmla="*/ 166254 w 1313411"/>
                <a:gd name="connsiteY17" fmla="*/ 799624 h 2124119"/>
                <a:gd name="connsiteX18" fmla="*/ 182880 w 1313411"/>
                <a:gd name="connsiteY18" fmla="*/ 788540 h 2124119"/>
                <a:gd name="connsiteX19" fmla="*/ 193963 w 1313411"/>
                <a:gd name="connsiteY19" fmla="*/ 832875 h 2124119"/>
                <a:gd name="connsiteX20" fmla="*/ 188422 w 1313411"/>
                <a:gd name="connsiteY20" fmla="*/ 882751 h 2124119"/>
                <a:gd name="connsiteX21" fmla="*/ 182880 w 1313411"/>
                <a:gd name="connsiteY21" fmla="*/ 899377 h 2124119"/>
                <a:gd name="connsiteX22" fmla="*/ 149629 w 1313411"/>
                <a:gd name="connsiteY22" fmla="*/ 893835 h 2124119"/>
                <a:gd name="connsiteX23" fmla="*/ 133003 w 1313411"/>
                <a:gd name="connsiteY23" fmla="*/ 949253 h 2124119"/>
                <a:gd name="connsiteX24" fmla="*/ 144087 w 1313411"/>
                <a:gd name="connsiteY24" fmla="*/ 1004671 h 2124119"/>
                <a:gd name="connsiteX25" fmla="*/ 171796 w 1313411"/>
                <a:gd name="connsiteY25" fmla="*/ 1032380 h 2124119"/>
                <a:gd name="connsiteX26" fmla="*/ 205047 w 1313411"/>
                <a:gd name="connsiteY26" fmla="*/ 1071173 h 2124119"/>
                <a:gd name="connsiteX27" fmla="*/ 205047 w 1313411"/>
                <a:gd name="connsiteY27" fmla="*/ 1109966 h 2124119"/>
                <a:gd name="connsiteX28" fmla="*/ 182880 w 1313411"/>
                <a:gd name="connsiteY28" fmla="*/ 1126591 h 2124119"/>
                <a:gd name="connsiteX29" fmla="*/ 182880 w 1313411"/>
                <a:gd name="connsiteY29" fmla="*/ 1126591 h 2124119"/>
                <a:gd name="connsiteX30" fmla="*/ 238298 w 1313411"/>
                <a:gd name="connsiteY30" fmla="*/ 1237428 h 2124119"/>
                <a:gd name="connsiteX31" fmla="*/ 249382 w 1313411"/>
                <a:gd name="connsiteY31" fmla="*/ 1326097 h 2124119"/>
                <a:gd name="connsiteX32" fmla="*/ 282633 w 1313411"/>
                <a:gd name="connsiteY32" fmla="*/ 1348264 h 2124119"/>
                <a:gd name="connsiteX33" fmla="*/ 282633 w 1313411"/>
                <a:gd name="connsiteY33" fmla="*/ 1348264 h 2124119"/>
                <a:gd name="connsiteX34" fmla="*/ 304800 w 1313411"/>
                <a:gd name="connsiteY34" fmla="*/ 1398140 h 2124119"/>
                <a:gd name="connsiteX35" fmla="*/ 321425 w 1313411"/>
                <a:gd name="connsiteY35" fmla="*/ 1425849 h 2124119"/>
                <a:gd name="connsiteX36" fmla="*/ 326967 w 1313411"/>
                <a:gd name="connsiteY36" fmla="*/ 1470184 h 2124119"/>
                <a:gd name="connsiteX37" fmla="*/ 299258 w 1313411"/>
                <a:gd name="connsiteY37" fmla="*/ 1514519 h 2124119"/>
                <a:gd name="connsiteX38" fmla="*/ 315883 w 1313411"/>
                <a:gd name="connsiteY38" fmla="*/ 1553311 h 2124119"/>
                <a:gd name="connsiteX39" fmla="*/ 410094 w 1313411"/>
                <a:gd name="connsiteY39" fmla="*/ 1619813 h 2124119"/>
                <a:gd name="connsiteX40" fmla="*/ 459971 w 1313411"/>
                <a:gd name="connsiteY40" fmla="*/ 1630897 h 2124119"/>
                <a:gd name="connsiteX41" fmla="*/ 465513 w 1313411"/>
                <a:gd name="connsiteY41" fmla="*/ 1614271 h 2124119"/>
                <a:gd name="connsiteX42" fmla="*/ 465513 w 1313411"/>
                <a:gd name="connsiteY42" fmla="*/ 1614271 h 2124119"/>
                <a:gd name="connsiteX43" fmla="*/ 543098 w 1313411"/>
                <a:gd name="connsiteY43" fmla="*/ 1719566 h 2124119"/>
                <a:gd name="connsiteX44" fmla="*/ 604058 w 1313411"/>
                <a:gd name="connsiteY44" fmla="*/ 1741733 h 2124119"/>
                <a:gd name="connsiteX45" fmla="*/ 604058 w 1313411"/>
                <a:gd name="connsiteY45" fmla="*/ 1741733 h 2124119"/>
                <a:gd name="connsiteX46" fmla="*/ 642851 w 1313411"/>
                <a:gd name="connsiteY46" fmla="*/ 1802693 h 2124119"/>
                <a:gd name="connsiteX47" fmla="*/ 703811 w 1313411"/>
                <a:gd name="connsiteY47" fmla="*/ 1841486 h 2124119"/>
                <a:gd name="connsiteX48" fmla="*/ 775854 w 1313411"/>
                <a:gd name="connsiteY48" fmla="*/ 1930155 h 2124119"/>
                <a:gd name="connsiteX49" fmla="*/ 786938 w 1313411"/>
                <a:gd name="connsiteY49" fmla="*/ 2024366 h 2124119"/>
                <a:gd name="connsiteX50" fmla="*/ 803563 w 1313411"/>
                <a:gd name="connsiteY50" fmla="*/ 2057617 h 2124119"/>
                <a:gd name="connsiteX51" fmla="*/ 809105 w 1313411"/>
                <a:gd name="connsiteY51" fmla="*/ 2090868 h 2124119"/>
                <a:gd name="connsiteX52" fmla="*/ 1197033 w 1313411"/>
                <a:gd name="connsiteY52" fmla="*/ 2124119 h 2124119"/>
                <a:gd name="connsiteX53" fmla="*/ 1230283 w 1313411"/>
                <a:gd name="connsiteY53" fmla="*/ 2096409 h 2124119"/>
                <a:gd name="connsiteX54" fmla="*/ 1213658 w 1313411"/>
                <a:gd name="connsiteY54" fmla="*/ 2018824 h 2124119"/>
                <a:gd name="connsiteX55" fmla="*/ 1263534 w 1313411"/>
                <a:gd name="connsiteY55" fmla="*/ 1913529 h 2124119"/>
                <a:gd name="connsiteX56" fmla="*/ 1285702 w 1313411"/>
                <a:gd name="connsiteY56" fmla="*/ 1874737 h 2124119"/>
                <a:gd name="connsiteX57" fmla="*/ 1313411 w 1313411"/>
                <a:gd name="connsiteY57" fmla="*/ 1813777 h 2124119"/>
                <a:gd name="connsiteX58" fmla="*/ 1252451 w 1313411"/>
                <a:gd name="connsiteY58" fmla="*/ 1664148 h 2124119"/>
                <a:gd name="connsiteX59" fmla="*/ 576349 w 1313411"/>
                <a:gd name="connsiteY59" fmla="*/ 722039 h 2124119"/>
                <a:gd name="connsiteX60" fmla="*/ 696710 w 1313411"/>
                <a:gd name="connsiteY60" fmla="*/ 167813 h 2124119"/>
                <a:gd name="connsiteX61" fmla="*/ 256872 w 1313411"/>
                <a:gd name="connsiteY61" fmla="*/ 43339 h 2124119"/>
                <a:gd name="connsiteX62" fmla="*/ 106896 w 1313411"/>
                <a:gd name="connsiteY62" fmla="*/ 0 h 2124119"/>
                <a:gd name="connsiteX0" fmla="*/ 106896 w 1313411"/>
                <a:gd name="connsiteY0" fmla="*/ 0 h 2124119"/>
                <a:gd name="connsiteX1" fmla="*/ 83041 w 1313411"/>
                <a:gd name="connsiteY1" fmla="*/ 21908 h 2124119"/>
                <a:gd name="connsiteX2" fmla="*/ 99753 w 1313411"/>
                <a:gd name="connsiteY2" fmla="*/ 68104 h 2124119"/>
                <a:gd name="connsiteX3" fmla="*/ 94211 w 1313411"/>
                <a:gd name="connsiteY3" fmla="*/ 106897 h 2124119"/>
                <a:gd name="connsiteX4" fmla="*/ 72043 w 1313411"/>
                <a:gd name="connsiteY4" fmla="*/ 145689 h 2124119"/>
                <a:gd name="connsiteX5" fmla="*/ 83127 w 1313411"/>
                <a:gd name="connsiteY5" fmla="*/ 201108 h 2124119"/>
                <a:gd name="connsiteX6" fmla="*/ 0 w 1313411"/>
                <a:gd name="connsiteY6" fmla="*/ 262068 h 2124119"/>
                <a:gd name="connsiteX7" fmla="*/ 0 w 1313411"/>
                <a:gd name="connsiteY7" fmla="*/ 306402 h 2124119"/>
                <a:gd name="connsiteX8" fmla="*/ 38793 w 1313411"/>
                <a:gd name="connsiteY8" fmla="*/ 395071 h 2124119"/>
                <a:gd name="connsiteX9" fmla="*/ 38793 w 1313411"/>
                <a:gd name="connsiteY9" fmla="*/ 433864 h 2124119"/>
                <a:gd name="connsiteX10" fmla="*/ 22167 w 1313411"/>
                <a:gd name="connsiteY10" fmla="*/ 583493 h 2124119"/>
                <a:gd name="connsiteX11" fmla="*/ 49876 w 1313411"/>
                <a:gd name="connsiteY11" fmla="*/ 677704 h 2124119"/>
                <a:gd name="connsiteX12" fmla="*/ 77585 w 1313411"/>
                <a:gd name="connsiteY12" fmla="*/ 710955 h 2124119"/>
                <a:gd name="connsiteX13" fmla="*/ 83127 w 1313411"/>
                <a:gd name="connsiteY13" fmla="*/ 749748 h 2124119"/>
                <a:gd name="connsiteX14" fmla="*/ 72043 w 1313411"/>
                <a:gd name="connsiteY14" fmla="*/ 821791 h 2124119"/>
                <a:gd name="connsiteX15" fmla="*/ 121920 w 1313411"/>
                <a:gd name="connsiteY15" fmla="*/ 832875 h 2124119"/>
                <a:gd name="connsiteX16" fmla="*/ 144087 w 1313411"/>
                <a:gd name="connsiteY16" fmla="*/ 832875 h 2124119"/>
                <a:gd name="connsiteX17" fmla="*/ 166254 w 1313411"/>
                <a:gd name="connsiteY17" fmla="*/ 799624 h 2124119"/>
                <a:gd name="connsiteX18" fmla="*/ 182880 w 1313411"/>
                <a:gd name="connsiteY18" fmla="*/ 788540 h 2124119"/>
                <a:gd name="connsiteX19" fmla="*/ 193963 w 1313411"/>
                <a:gd name="connsiteY19" fmla="*/ 832875 h 2124119"/>
                <a:gd name="connsiteX20" fmla="*/ 188422 w 1313411"/>
                <a:gd name="connsiteY20" fmla="*/ 882751 h 2124119"/>
                <a:gd name="connsiteX21" fmla="*/ 182880 w 1313411"/>
                <a:gd name="connsiteY21" fmla="*/ 899377 h 2124119"/>
                <a:gd name="connsiteX22" fmla="*/ 149629 w 1313411"/>
                <a:gd name="connsiteY22" fmla="*/ 893835 h 2124119"/>
                <a:gd name="connsiteX23" fmla="*/ 133003 w 1313411"/>
                <a:gd name="connsiteY23" fmla="*/ 949253 h 2124119"/>
                <a:gd name="connsiteX24" fmla="*/ 144087 w 1313411"/>
                <a:gd name="connsiteY24" fmla="*/ 1004671 h 2124119"/>
                <a:gd name="connsiteX25" fmla="*/ 171796 w 1313411"/>
                <a:gd name="connsiteY25" fmla="*/ 1032380 h 2124119"/>
                <a:gd name="connsiteX26" fmla="*/ 205047 w 1313411"/>
                <a:gd name="connsiteY26" fmla="*/ 1071173 h 2124119"/>
                <a:gd name="connsiteX27" fmla="*/ 205047 w 1313411"/>
                <a:gd name="connsiteY27" fmla="*/ 1109966 h 2124119"/>
                <a:gd name="connsiteX28" fmla="*/ 182880 w 1313411"/>
                <a:gd name="connsiteY28" fmla="*/ 1126591 h 2124119"/>
                <a:gd name="connsiteX29" fmla="*/ 182880 w 1313411"/>
                <a:gd name="connsiteY29" fmla="*/ 1126591 h 2124119"/>
                <a:gd name="connsiteX30" fmla="*/ 238298 w 1313411"/>
                <a:gd name="connsiteY30" fmla="*/ 1237428 h 2124119"/>
                <a:gd name="connsiteX31" fmla="*/ 249382 w 1313411"/>
                <a:gd name="connsiteY31" fmla="*/ 1326097 h 2124119"/>
                <a:gd name="connsiteX32" fmla="*/ 282633 w 1313411"/>
                <a:gd name="connsiteY32" fmla="*/ 1348264 h 2124119"/>
                <a:gd name="connsiteX33" fmla="*/ 282633 w 1313411"/>
                <a:gd name="connsiteY33" fmla="*/ 1348264 h 2124119"/>
                <a:gd name="connsiteX34" fmla="*/ 304800 w 1313411"/>
                <a:gd name="connsiteY34" fmla="*/ 1398140 h 2124119"/>
                <a:gd name="connsiteX35" fmla="*/ 321425 w 1313411"/>
                <a:gd name="connsiteY35" fmla="*/ 1425849 h 2124119"/>
                <a:gd name="connsiteX36" fmla="*/ 326967 w 1313411"/>
                <a:gd name="connsiteY36" fmla="*/ 1470184 h 2124119"/>
                <a:gd name="connsiteX37" fmla="*/ 299258 w 1313411"/>
                <a:gd name="connsiteY37" fmla="*/ 1514519 h 2124119"/>
                <a:gd name="connsiteX38" fmla="*/ 315883 w 1313411"/>
                <a:gd name="connsiteY38" fmla="*/ 1553311 h 2124119"/>
                <a:gd name="connsiteX39" fmla="*/ 410094 w 1313411"/>
                <a:gd name="connsiteY39" fmla="*/ 1619813 h 2124119"/>
                <a:gd name="connsiteX40" fmla="*/ 459971 w 1313411"/>
                <a:gd name="connsiteY40" fmla="*/ 1630897 h 2124119"/>
                <a:gd name="connsiteX41" fmla="*/ 465513 w 1313411"/>
                <a:gd name="connsiteY41" fmla="*/ 1614271 h 2124119"/>
                <a:gd name="connsiteX42" fmla="*/ 465513 w 1313411"/>
                <a:gd name="connsiteY42" fmla="*/ 1614271 h 2124119"/>
                <a:gd name="connsiteX43" fmla="*/ 543098 w 1313411"/>
                <a:gd name="connsiteY43" fmla="*/ 1719566 h 2124119"/>
                <a:gd name="connsiteX44" fmla="*/ 604058 w 1313411"/>
                <a:gd name="connsiteY44" fmla="*/ 1741733 h 2124119"/>
                <a:gd name="connsiteX45" fmla="*/ 604058 w 1313411"/>
                <a:gd name="connsiteY45" fmla="*/ 1741733 h 2124119"/>
                <a:gd name="connsiteX46" fmla="*/ 642851 w 1313411"/>
                <a:gd name="connsiteY46" fmla="*/ 1802693 h 2124119"/>
                <a:gd name="connsiteX47" fmla="*/ 703811 w 1313411"/>
                <a:gd name="connsiteY47" fmla="*/ 1841486 h 2124119"/>
                <a:gd name="connsiteX48" fmla="*/ 775854 w 1313411"/>
                <a:gd name="connsiteY48" fmla="*/ 1930155 h 2124119"/>
                <a:gd name="connsiteX49" fmla="*/ 786938 w 1313411"/>
                <a:gd name="connsiteY49" fmla="*/ 2024366 h 2124119"/>
                <a:gd name="connsiteX50" fmla="*/ 803563 w 1313411"/>
                <a:gd name="connsiteY50" fmla="*/ 2057617 h 2124119"/>
                <a:gd name="connsiteX51" fmla="*/ 809105 w 1313411"/>
                <a:gd name="connsiteY51" fmla="*/ 2090868 h 2124119"/>
                <a:gd name="connsiteX52" fmla="*/ 1197033 w 1313411"/>
                <a:gd name="connsiteY52" fmla="*/ 2124119 h 2124119"/>
                <a:gd name="connsiteX53" fmla="*/ 1230283 w 1313411"/>
                <a:gd name="connsiteY53" fmla="*/ 2096409 h 2124119"/>
                <a:gd name="connsiteX54" fmla="*/ 1213658 w 1313411"/>
                <a:gd name="connsiteY54" fmla="*/ 2018824 h 2124119"/>
                <a:gd name="connsiteX55" fmla="*/ 1263534 w 1313411"/>
                <a:gd name="connsiteY55" fmla="*/ 1913529 h 2124119"/>
                <a:gd name="connsiteX56" fmla="*/ 1285702 w 1313411"/>
                <a:gd name="connsiteY56" fmla="*/ 1874737 h 2124119"/>
                <a:gd name="connsiteX57" fmla="*/ 1313411 w 1313411"/>
                <a:gd name="connsiteY57" fmla="*/ 1813777 h 2124119"/>
                <a:gd name="connsiteX58" fmla="*/ 1252451 w 1313411"/>
                <a:gd name="connsiteY58" fmla="*/ 1664148 h 2124119"/>
                <a:gd name="connsiteX59" fmla="*/ 576349 w 1313411"/>
                <a:gd name="connsiteY59" fmla="*/ 722039 h 2124119"/>
                <a:gd name="connsiteX60" fmla="*/ 696710 w 1313411"/>
                <a:gd name="connsiteY60" fmla="*/ 167813 h 2124119"/>
                <a:gd name="connsiteX61" fmla="*/ 256872 w 1313411"/>
                <a:gd name="connsiteY61" fmla="*/ 43339 h 2124119"/>
                <a:gd name="connsiteX62" fmla="*/ 106896 w 1313411"/>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3534 w 1333018"/>
                <a:gd name="connsiteY55" fmla="*/ 1913529 h 2124119"/>
                <a:gd name="connsiteX56" fmla="*/ 1285702 w 1333018"/>
                <a:gd name="connsiteY56" fmla="*/ 1874737 h 2124119"/>
                <a:gd name="connsiteX57" fmla="*/ 1333018 w 1333018"/>
                <a:gd name="connsiteY57" fmla="*/ 1835246 h 2124119"/>
                <a:gd name="connsiteX58" fmla="*/ 1252451 w 1333018"/>
                <a:gd name="connsiteY58" fmla="*/ 1664148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3534 w 1333018"/>
                <a:gd name="connsiteY55" fmla="*/ 1913529 h 2124119"/>
                <a:gd name="connsiteX56" fmla="*/ 1285702 w 1333018"/>
                <a:gd name="connsiteY56" fmla="*/ 1874737 h 2124119"/>
                <a:gd name="connsiteX57" fmla="*/ 1333018 w 1333018"/>
                <a:gd name="connsiteY57" fmla="*/ 1835246 h 2124119"/>
                <a:gd name="connsiteX58" fmla="*/ 1262504 w 1333018"/>
                <a:gd name="connsiteY58" fmla="*/ 1661801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 name="connsiteX0" fmla="*/ 106896 w 1333018"/>
                <a:gd name="connsiteY0" fmla="*/ 0 h 2124119"/>
                <a:gd name="connsiteX1" fmla="*/ 83041 w 1333018"/>
                <a:gd name="connsiteY1" fmla="*/ 21908 h 2124119"/>
                <a:gd name="connsiteX2" fmla="*/ 99753 w 1333018"/>
                <a:gd name="connsiteY2" fmla="*/ 68104 h 2124119"/>
                <a:gd name="connsiteX3" fmla="*/ 94211 w 1333018"/>
                <a:gd name="connsiteY3" fmla="*/ 106897 h 2124119"/>
                <a:gd name="connsiteX4" fmla="*/ 72043 w 1333018"/>
                <a:gd name="connsiteY4" fmla="*/ 145689 h 2124119"/>
                <a:gd name="connsiteX5" fmla="*/ 83127 w 1333018"/>
                <a:gd name="connsiteY5" fmla="*/ 201108 h 2124119"/>
                <a:gd name="connsiteX6" fmla="*/ 0 w 1333018"/>
                <a:gd name="connsiteY6" fmla="*/ 262068 h 2124119"/>
                <a:gd name="connsiteX7" fmla="*/ 0 w 1333018"/>
                <a:gd name="connsiteY7" fmla="*/ 306402 h 2124119"/>
                <a:gd name="connsiteX8" fmla="*/ 38793 w 1333018"/>
                <a:gd name="connsiteY8" fmla="*/ 395071 h 2124119"/>
                <a:gd name="connsiteX9" fmla="*/ 38793 w 1333018"/>
                <a:gd name="connsiteY9" fmla="*/ 433864 h 2124119"/>
                <a:gd name="connsiteX10" fmla="*/ 22167 w 1333018"/>
                <a:gd name="connsiteY10" fmla="*/ 583493 h 2124119"/>
                <a:gd name="connsiteX11" fmla="*/ 49876 w 1333018"/>
                <a:gd name="connsiteY11" fmla="*/ 677704 h 2124119"/>
                <a:gd name="connsiteX12" fmla="*/ 77585 w 1333018"/>
                <a:gd name="connsiteY12" fmla="*/ 710955 h 2124119"/>
                <a:gd name="connsiteX13" fmla="*/ 83127 w 1333018"/>
                <a:gd name="connsiteY13" fmla="*/ 749748 h 2124119"/>
                <a:gd name="connsiteX14" fmla="*/ 72043 w 1333018"/>
                <a:gd name="connsiteY14" fmla="*/ 821791 h 2124119"/>
                <a:gd name="connsiteX15" fmla="*/ 121920 w 1333018"/>
                <a:gd name="connsiteY15" fmla="*/ 832875 h 2124119"/>
                <a:gd name="connsiteX16" fmla="*/ 144087 w 1333018"/>
                <a:gd name="connsiteY16" fmla="*/ 832875 h 2124119"/>
                <a:gd name="connsiteX17" fmla="*/ 166254 w 1333018"/>
                <a:gd name="connsiteY17" fmla="*/ 799624 h 2124119"/>
                <a:gd name="connsiteX18" fmla="*/ 182880 w 1333018"/>
                <a:gd name="connsiteY18" fmla="*/ 788540 h 2124119"/>
                <a:gd name="connsiteX19" fmla="*/ 193963 w 1333018"/>
                <a:gd name="connsiteY19" fmla="*/ 832875 h 2124119"/>
                <a:gd name="connsiteX20" fmla="*/ 188422 w 1333018"/>
                <a:gd name="connsiteY20" fmla="*/ 882751 h 2124119"/>
                <a:gd name="connsiteX21" fmla="*/ 182880 w 1333018"/>
                <a:gd name="connsiteY21" fmla="*/ 899377 h 2124119"/>
                <a:gd name="connsiteX22" fmla="*/ 149629 w 1333018"/>
                <a:gd name="connsiteY22" fmla="*/ 893835 h 2124119"/>
                <a:gd name="connsiteX23" fmla="*/ 133003 w 1333018"/>
                <a:gd name="connsiteY23" fmla="*/ 949253 h 2124119"/>
                <a:gd name="connsiteX24" fmla="*/ 144087 w 1333018"/>
                <a:gd name="connsiteY24" fmla="*/ 1004671 h 2124119"/>
                <a:gd name="connsiteX25" fmla="*/ 171796 w 1333018"/>
                <a:gd name="connsiteY25" fmla="*/ 1032380 h 2124119"/>
                <a:gd name="connsiteX26" fmla="*/ 205047 w 1333018"/>
                <a:gd name="connsiteY26" fmla="*/ 1071173 h 2124119"/>
                <a:gd name="connsiteX27" fmla="*/ 205047 w 1333018"/>
                <a:gd name="connsiteY27" fmla="*/ 1109966 h 2124119"/>
                <a:gd name="connsiteX28" fmla="*/ 182880 w 1333018"/>
                <a:gd name="connsiteY28" fmla="*/ 1126591 h 2124119"/>
                <a:gd name="connsiteX29" fmla="*/ 182880 w 1333018"/>
                <a:gd name="connsiteY29" fmla="*/ 1126591 h 2124119"/>
                <a:gd name="connsiteX30" fmla="*/ 238298 w 1333018"/>
                <a:gd name="connsiteY30" fmla="*/ 1237428 h 2124119"/>
                <a:gd name="connsiteX31" fmla="*/ 249382 w 1333018"/>
                <a:gd name="connsiteY31" fmla="*/ 1326097 h 2124119"/>
                <a:gd name="connsiteX32" fmla="*/ 282633 w 1333018"/>
                <a:gd name="connsiteY32" fmla="*/ 1348264 h 2124119"/>
                <a:gd name="connsiteX33" fmla="*/ 282633 w 1333018"/>
                <a:gd name="connsiteY33" fmla="*/ 1348264 h 2124119"/>
                <a:gd name="connsiteX34" fmla="*/ 304800 w 1333018"/>
                <a:gd name="connsiteY34" fmla="*/ 1398140 h 2124119"/>
                <a:gd name="connsiteX35" fmla="*/ 321425 w 1333018"/>
                <a:gd name="connsiteY35" fmla="*/ 1425849 h 2124119"/>
                <a:gd name="connsiteX36" fmla="*/ 326967 w 1333018"/>
                <a:gd name="connsiteY36" fmla="*/ 1470184 h 2124119"/>
                <a:gd name="connsiteX37" fmla="*/ 299258 w 1333018"/>
                <a:gd name="connsiteY37" fmla="*/ 1514519 h 2124119"/>
                <a:gd name="connsiteX38" fmla="*/ 315883 w 1333018"/>
                <a:gd name="connsiteY38" fmla="*/ 1553311 h 2124119"/>
                <a:gd name="connsiteX39" fmla="*/ 410094 w 1333018"/>
                <a:gd name="connsiteY39" fmla="*/ 1619813 h 2124119"/>
                <a:gd name="connsiteX40" fmla="*/ 459971 w 1333018"/>
                <a:gd name="connsiteY40" fmla="*/ 1630897 h 2124119"/>
                <a:gd name="connsiteX41" fmla="*/ 465513 w 1333018"/>
                <a:gd name="connsiteY41" fmla="*/ 1614271 h 2124119"/>
                <a:gd name="connsiteX42" fmla="*/ 465513 w 1333018"/>
                <a:gd name="connsiteY42" fmla="*/ 1614271 h 2124119"/>
                <a:gd name="connsiteX43" fmla="*/ 543098 w 1333018"/>
                <a:gd name="connsiteY43" fmla="*/ 1719566 h 2124119"/>
                <a:gd name="connsiteX44" fmla="*/ 604058 w 1333018"/>
                <a:gd name="connsiteY44" fmla="*/ 1741733 h 2124119"/>
                <a:gd name="connsiteX45" fmla="*/ 604058 w 1333018"/>
                <a:gd name="connsiteY45" fmla="*/ 1741733 h 2124119"/>
                <a:gd name="connsiteX46" fmla="*/ 642851 w 1333018"/>
                <a:gd name="connsiteY46" fmla="*/ 1802693 h 2124119"/>
                <a:gd name="connsiteX47" fmla="*/ 703811 w 1333018"/>
                <a:gd name="connsiteY47" fmla="*/ 1841486 h 2124119"/>
                <a:gd name="connsiteX48" fmla="*/ 775854 w 1333018"/>
                <a:gd name="connsiteY48" fmla="*/ 1930155 h 2124119"/>
                <a:gd name="connsiteX49" fmla="*/ 786938 w 1333018"/>
                <a:gd name="connsiteY49" fmla="*/ 2024366 h 2124119"/>
                <a:gd name="connsiteX50" fmla="*/ 803563 w 1333018"/>
                <a:gd name="connsiteY50" fmla="*/ 2057617 h 2124119"/>
                <a:gd name="connsiteX51" fmla="*/ 809105 w 1333018"/>
                <a:gd name="connsiteY51" fmla="*/ 2090868 h 2124119"/>
                <a:gd name="connsiteX52" fmla="*/ 1197033 w 1333018"/>
                <a:gd name="connsiteY52" fmla="*/ 2124119 h 2124119"/>
                <a:gd name="connsiteX53" fmla="*/ 1230283 w 1333018"/>
                <a:gd name="connsiteY53" fmla="*/ 2096409 h 2124119"/>
                <a:gd name="connsiteX54" fmla="*/ 1213658 w 1333018"/>
                <a:gd name="connsiteY54" fmla="*/ 2018824 h 2124119"/>
                <a:gd name="connsiteX55" fmla="*/ 1264062 w 1333018"/>
                <a:gd name="connsiteY55" fmla="*/ 1946907 h 2124119"/>
                <a:gd name="connsiteX56" fmla="*/ 1285702 w 1333018"/>
                <a:gd name="connsiteY56" fmla="*/ 1874737 h 2124119"/>
                <a:gd name="connsiteX57" fmla="*/ 1333018 w 1333018"/>
                <a:gd name="connsiteY57" fmla="*/ 1835246 h 2124119"/>
                <a:gd name="connsiteX58" fmla="*/ 1262504 w 1333018"/>
                <a:gd name="connsiteY58" fmla="*/ 1661801 h 2124119"/>
                <a:gd name="connsiteX59" fmla="*/ 576349 w 1333018"/>
                <a:gd name="connsiteY59" fmla="*/ 722039 h 2124119"/>
                <a:gd name="connsiteX60" fmla="*/ 696710 w 1333018"/>
                <a:gd name="connsiteY60" fmla="*/ 167813 h 2124119"/>
                <a:gd name="connsiteX61" fmla="*/ 256872 w 1333018"/>
                <a:gd name="connsiteY61" fmla="*/ 43339 h 2124119"/>
                <a:gd name="connsiteX62" fmla="*/ 106896 w 1333018"/>
                <a:gd name="connsiteY62" fmla="*/ 0 h 2124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333018" h="2124119">
                  <a:moveTo>
                    <a:pt x="106896" y="0"/>
                  </a:moveTo>
                  <a:lnTo>
                    <a:pt x="83041" y="21908"/>
                  </a:lnTo>
                  <a:lnTo>
                    <a:pt x="99753" y="68104"/>
                  </a:lnTo>
                  <a:lnTo>
                    <a:pt x="94211" y="106897"/>
                  </a:lnTo>
                  <a:lnTo>
                    <a:pt x="72043" y="145689"/>
                  </a:lnTo>
                  <a:lnTo>
                    <a:pt x="83127" y="201108"/>
                  </a:lnTo>
                  <a:lnTo>
                    <a:pt x="0" y="262068"/>
                  </a:lnTo>
                  <a:lnTo>
                    <a:pt x="0" y="306402"/>
                  </a:lnTo>
                  <a:lnTo>
                    <a:pt x="38793" y="395071"/>
                  </a:lnTo>
                  <a:lnTo>
                    <a:pt x="38793" y="433864"/>
                  </a:lnTo>
                  <a:lnTo>
                    <a:pt x="22167" y="583493"/>
                  </a:lnTo>
                  <a:lnTo>
                    <a:pt x="49876" y="677704"/>
                  </a:lnTo>
                  <a:lnTo>
                    <a:pt x="77585" y="710955"/>
                  </a:lnTo>
                  <a:lnTo>
                    <a:pt x="83127" y="749748"/>
                  </a:lnTo>
                  <a:lnTo>
                    <a:pt x="72043" y="821791"/>
                  </a:lnTo>
                  <a:lnTo>
                    <a:pt x="121920" y="832875"/>
                  </a:lnTo>
                  <a:lnTo>
                    <a:pt x="144087" y="832875"/>
                  </a:lnTo>
                  <a:lnTo>
                    <a:pt x="166254" y="799624"/>
                  </a:lnTo>
                  <a:lnTo>
                    <a:pt x="182880" y="788540"/>
                  </a:lnTo>
                  <a:lnTo>
                    <a:pt x="193963" y="832875"/>
                  </a:lnTo>
                  <a:lnTo>
                    <a:pt x="188422" y="882751"/>
                  </a:lnTo>
                  <a:lnTo>
                    <a:pt x="182880" y="899377"/>
                  </a:lnTo>
                  <a:lnTo>
                    <a:pt x="149629" y="893835"/>
                  </a:lnTo>
                  <a:lnTo>
                    <a:pt x="133003" y="949253"/>
                  </a:lnTo>
                  <a:lnTo>
                    <a:pt x="144087" y="1004671"/>
                  </a:lnTo>
                  <a:lnTo>
                    <a:pt x="171796" y="1032380"/>
                  </a:lnTo>
                  <a:lnTo>
                    <a:pt x="205047" y="1071173"/>
                  </a:lnTo>
                  <a:lnTo>
                    <a:pt x="205047" y="1109966"/>
                  </a:lnTo>
                  <a:lnTo>
                    <a:pt x="182880" y="1126591"/>
                  </a:lnTo>
                  <a:lnTo>
                    <a:pt x="182880" y="1126591"/>
                  </a:lnTo>
                  <a:lnTo>
                    <a:pt x="238298" y="1237428"/>
                  </a:lnTo>
                  <a:lnTo>
                    <a:pt x="249382" y="1326097"/>
                  </a:lnTo>
                  <a:lnTo>
                    <a:pt x="282633" y="1348264"/>
                  </a:lnTo>
                  <a:lnTo>
                    <a:pt x="282633" y="1348264"/>
                  </a:lnTo>
                  <a:lnTo>
                    <a:pt x="304800" y="1398140"/>
                  </a:lnTo>
                  <a:lnTo>
                    <a:pt x="321425" y="1425849"/>
                  </a:lnTo>
                  <a:lnTo>
                    <a:pt x="326967" y="1470184"/>
                  </a:lnTo>
                  <a:lnTo>
                    <a:pt x="299258" y="1514519"/>
                  </a:lnTo>
                  <a:lnTo>
                    <a:pt x="315883" y="1553311"/>
                  </a:lnTo>
                  <a:lnTo>
                    <a:pt x="410094" y="1619813"/>
                  </a:lnTo>
                  <a:lnTo>
                    <a:pt x="459971" y="1630897"/>
                  </a:lnTo>
                  <a:lnTo>
                    <a:pt x="465513" y="1614271"/>
                  </a:lnTo>
                  <a:lnTo>
                    <a:pt x="465513" y="1614271"/>
                  </a:lnTo>
                  <a:lnTo>
                    <a:pt x="543098" y="1719566"/>
                  </a:lnTo>
                  <a:lnTo>
                    <a:pt x="604058" y="1741733"/>
                  </a:lnTo>
                  <a:lnTo>
                    <a:pt x="604058" y="1741733"/>
                  </a:lnTo>
                  <a:lnTo>
                    <a:pt x="642851" y="1802693"/>
                  </a:lnTo>
                  <a:lnTo>
                    <a:pt x="703811" y="1841486"/>
                  </a:lnTo>
                  <a:lnTo>
                    <a:pt x="775854" y="1930155"/>
                  </a:lnTo>
                  <a:lnTo>
                    <a:pt x="786938" y="2024366"/>
                  </a:lnTo>
                  <a:lnTo>
                    <a:pt x="803563" y="2057617"/>
                  </a:lnTo>
                  <a:lnTo>
                    <a:pt x="809105" y="2090868"/>
                  </a:lnTo>
                  <a:lnTo>
                    <a:pt x="1197033" y="2124119"/>
                  </a:lnTo>
                  <a:lnTo>
                    <a:pt x="1230283" y="2096409"/>
                  </a:lnTo>
                  <a:lnTo>
                    <a:pt x="1213658" y="2018824"/>
                  </a:lnTo>
                  <a:lnTo>
                    <a:pt x="1264062" y="1946907"/>
                  </a:lnTo>
                  <a:lnTo>
                    <a:pt x="1285702" y="1874737"/>
                  </a:lnTo>
                  <a:lnTo>
                    <a:pt x="1333018" y="1835246"/>
                  </a:lnTo>
                  <a:lnTo>
                    <a:pt x="1262504" y="1661801"/>
                  </a:lnTo>
                  <a:lnTo>
                    <a:pt x="576349" y="722039"/>
                  </a:lnTo>
                  <a:lnTo>
                    <a:pt x="696710" y="167813"/>
                  </a:lnTo>
                  <a:lnTo>
                    <a:pt x="256872" y="43339"/>
                  </a:lnTo>
                  <a:lnTo>
                    <a:pt x="106896" y="0"/>
                  </a:lnTo>
                  <a:close/>
                </a:path>
              </a:pathLst>
            </a:custGeom>
            <a:solidFill>
              <a:schemeClr val="accent4"/>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89" name="AR"/>
            <p:cNvSpPr/>
            <p:nvPr/>
          </p:nvSpPr>
          <p:spPr>
            <a:xfrm>
              <a:off x="4894892" y="4165669"/>
              <a:ext cx="695927" cy="687098"/>
            </a:xfrm>
            <a:custGeom>
              <a:avLst/>
              <a:gdLst>
                <a:gd name="connsiteX0" fmla="*/ 0 w 751437"/>
                <a:gd name="connsiteY0" fmla="*/ 75445 h 742384"/>
                <a:gd name="connsiteX1" fmla="*/ 36213 w 751437"/>
                <a:gd name="connsiteY1" fmla="*/ 347049 h 742384"/>
                <a:gd name="connsiteX2" fmla="*/ 42249 w 751437"/>
                <a:gd name="connsiteY2" fmla="*/ 633742 h 742384"/>
                <a:gd name="connsiteX3" fmla="*/ 96570 w 751437"/>
                <a:gd name="connsiteY3" fmla="*/ 618653 h 742384"/>
                <a:gd name="connsiteX4" fmla="*/ 114677 w 751437"/>
                <a:gd name="connsiteY4" fmla="*/ 636760 h 742384"/>
                <a:gd name="connsiteX5" fmla="*/ 123730 w 751437"/>
                <a:gd name="connsiteY5" fmla="*/ 742384 h 742384"/>
                <a:gd name="connsiteX6" fmla="*/ 407405 w 751437"/>
                <a:gd name="connsiteY6" fmla="*/ 712206 h 742384"/>
                <a:gd name="connsiteX7" fmla="*/ 579421 w 751437"/>
                <a:gd name="connsiteY7" fmla="*/ 685045 h 742384"/>
                <a:gd name="connsiteX8" fmla="*/ 588475 w 751437"/>
                <a:gd name="connsiteY8" fmla="*/ 700134 h 742384"/>
                <a:gd name="connsiteX9" fmla="*/ 597528 w 751437"/>
                <a:gd name="connsiteY9" fmla="*/ 597528 h 742384"/>
                <a:gd name="connsiteX10" fmla="*/ 573386 w 751437"/>
                <a:gd name="connsiteY10" fmla="*/ 537172 h 742384"/>
                <a:gd name="connsiteX11" fmla="*/ 594510 w 751437"/>
                <a:gd name="connsiteY11" fmla="*/ 473798 h 742384"/>
                <a:gd name="connsiteX12" fmla="*/ 642796 w 751437"/>
                <a:gd name="connsiteY12" fmla="*/ 395334 h 742384"/>
                <a:gd name="connsiteX13" fmla="*/ 651849 w 751437"/>
                <a:gd name="connsiteY13" fmla="*/ 365156 h 742384"/>
                <a:gd name="connsiteX14" fmla="*/ 648831 w 751437"/>
                <a:gd name="connsiteY14" fmla="*/ 341014 h 742384"/>
                <a:gd name="connsiteX15" fmla="*/ 691081 w 751437"/>
                <a:gd name="connsiteY15" fmla="*/ 274622 h 742384"/>
                <a:gd name="connsiteX16" fmla="*/ 700134 w 751437"/>
                <a:gd name="connsiteY16" fmla="*/ 223319 h 742384"/>
                <a:gd name="connsiteX17" fmla="*/ 694099 w 751437"/>
                <a:gd name="connsiteY17" fmla="*/ 205212 h 742384"/>
                <a:gd name="connsiteX18" fmla="*/ 727295 w 751437"/>
                <a:gd name="connsiteY18" fmla="*/ 172016 h 742384"/>
                <a:gd name="connsiteX19" fmla="*/ 718241 w 751437"/>
                <a:gd name="connsiteY19" fmla="*/ 141837 h 742384"/>
                <a:gd name="connsiteX20" fmla="*/ 751437 w 751437"/>
                <a:gd name="connsiteY20" fmla="*/ 72427 h 742384"/>
                <a:gd name="connsiteX21" fmla="*/ 685045 w 751437"/>
                <a:gd name="connsiteY21" fmla="*/ 72427 h 742384"/>
                <a:gd name="connsiteX22" fmla="*/ 660903 w 751437"/>
                <a:gd name="connsiteY22" fmla="*/ 57338 h 742384"/>
                <a:gd name="connsiteX23" fmla="*/ 669956 w 751437"/>
                <a:gd name="connsiteY23" fmla="*/ 0 h 742384"/>
                <a:gd name="connsiteX24" fmla="*/ 669956 w 751437"/>
                <a:gd name="connsiteY24" fmla="*/ 0 h 742384"/>
                <a:gd name="connsiteX25" fmla="*/ 322906 w 751437"/>
                <a:gd name="connsiteY25" fmla="*/ 30178 h 742384"/>
                <a:gd name="connsiteX26" fmla="*/ 162962 w 751437"/>
                <a:gd name="connsiteY26" fmla="*/ 48285 h 742384"/>
                <a:gd name="connsiteX27" fmla="*/ 0 w 751437"/>
                <a:gd name="connsiteY27" fmla="*/ 75445 h 742384"/>
                <a:gd name="connsiteX0" fmla="*/ 0 w 751437"/>
                <a:gd name="connsiteY0" fmla="*/ 75445 h 742384"/>
                <a:gd name="connsiteX1" fmla="*/ 36213 w 751437"/>
                <a:gd name="connsiteY1" fmla="*/ 347049 h 742384"/>
                <a:gd name="connsiteX2" fmla="*/ 42249 w 751437"/>
                <a:gd name="connsiteY2" fmla="*/ 633742 h 742384"/>
                <a:gd name="connsiteX3" fmla="*/ 54809 w 751437"/>
                <a:gd name="connsiteY3" fmla="*/ 644618 h 742384"/>
                <a:gd name="connsiteX4" fmla="*/ 96570 w 751437"/>
                <a:gd name="connsiteY4" fmla="*/ 618653 h 742384"/>
                <a:gd name="connsiteX5" fmla="*/ 114677 w 751437"/>
                <a:gd name="connsiteY5" fmla="*/ 636760 h 742384"/>
                <a:gd name="connsiteX6" fmla="*/ 123730 w 751437"/>
                <a:gd name="connsiteY6" fmla="*/ 742384 h 742384"/>
                <a:gd name="connsiteX7" fmla="*/ 407405 w 751437"/>
                <a:gd name="connsiteY7" fmla="*/ 712206 h 742384"/>
                <a:gd name="connsiteX8" fmla="*/ 579421 w 751437"/>
                <a:gd name="connsiteY8" fmla="*/ 685045 h 742384"/>
                <a:gd name="connsiteX9" fmla="*/ 588475 w 751437"/>
                <a:gd name="connsiteY9" fmla="*/ 700134 h 742384"/>
                <a:gd name="connsiteX10" fmla="*/ 597528 w 751437"/>
                <a:gd name="connsiteY10" fmla="*/ 597528 h 742384"/>
                <a:gd name="connsiteX11" fmla="*/ 573386 w 751437"/>
                <a:gd name="connsiteY11" fmla="*/ 537172 h 742384"/>
                <a:gd name="connsiteX12" fmla="*/ 594510 w 751437"/>
                <a:gd name="connsiteY12" fmla="*/ 473798 h 742384"/>
                <a:gd name="connsiteX13" fmla="*/ 642796 w 751437"/>
                <a:gd name="connsiteY13" fmla="*/ 395334 h 742384"/>
                <a:gd name="connsiteX14" fmla="*/ 651849 w 751437"/>
                <a:gd name="connsiteY14" fmla="*/ 365156 h 742384"/>
                <a:gd name="connsiteX15" fmla="*/ 648831 w 751437"/>
                <a:gd name="connsiteY15" fmla="*/ 341014 h 742384"/>
                <a:gd name="connsiteX16" fmla="*/ 691081 w 751437"/>
                <a:gd name="connsiteY16" fmla="*/ 274622 h 742384"/>
                <a:gd name="connsiteX17" fmla="*/ 700134 w 751437"/>
                <a:gd name="connsiteY17" fmla="*/ 223319 h 742384"/>
                <a:gd name="connsiteX18" fmla="*/ 694099 w 751437"/>
                <a:gd name="connsiteY18" fmla="*/ 205212 h 742384"/>
                <a:gd name="connsiteX19" fmla="*/ 727295 w 751437"/>
                <a:gd name="connsiteY19" fmla="*/ 172016 h 742384"/>
                <a:gd name="connsiteX20" fmla="*/ 718241 w 751437"/>
                <a:gd name="connsiteY20" fmla="*/ 141837 h 742384"/>
                <a:gd name="connsiteX21" fmla="*/ 751437 w 751437"/>
                <a:gd name="connsiteY21" fmla="*/ 72427 h 742384"/>
                <a:gd name="connsiteX22" fmla="*/ 685045 w 751437"/>
                <a:gd name="connsiteY22" fmla="*/ 72427 h 742384"/>
                <a:gd name="connsiteX23" fmla="*/ 660903 w 751437"/>
                <a:gd name="connsiteY23" fmla="*/ 57338 h 742384"/>
                <a:gd name="connsiteX24" fmla="*/ 669956 w 751437"/>
                <a:gd name="connsiteY24" fmla="*/ 0 h 742384"/>
                <a:gd name="connsiteX25" fmla="*/ 669956 w 751437"/>
                <a:gd name="connsiteY25" fmla="*/ 0 h 742384"/>
                <a:gd name="connsiteX26" fmla="*/ 322906 w 751437"/>
                <a:gd name="connsiteY26" fmla="*/ 30178 h 742384"/>
                <a:gd name="connsiteX27" fmla="*/ 162962 w 751437"/>
                <a:gd name="connsiteY27" fmla="*/ 48285 h 742384"/>
                <a:gd name="connsiteX28" fmla="*/ 0 w 751437"/>
                <a:gd name="connsiteY28" fmla="*/ 75445 h 742384"/>
                <a:gd name="connsiteX0" fmla="*/ 0 w 751437"/>
                <a:gd name="connsiteY0" fmla="*/ 75445 h 742384"/>
                <a:gd name="connsiteX1" fmla="*/ 36213 w 751437"/>
                <a:gd name="connsiteY1" fmla="*/ 347049 h 742384"/>
                <a:gd name="connsiteX2" fmla="*/ 42249 w 751437"/>
                <a:gd name="connsiteY2" fmla="*/ 633742 h 742384"/>
                <a:gd name="connsiteX3" fmla="*/ 54809 w 751437"/>
                <a:gd name="connsiteY3" fmla="*/ 644618 h 742384"/>
                <a:gd name="connsiteX4" fmla="*/ 91803 w 751437"/>
                <a:gd name="connsiteY4" fmla="*/ 628191 h 742384"/>
                <a:gd name="connsiteX5" fmla="*/ 114677 w 751437"/>
                <a:gd name="connsiteY5" fmla="*/ 636760 h 742384"/>
                <a:gd name="connsiteX6" fmla="*/ 123730 w 751437"/>
                <a:gd name="connsiteY6" fmla="*/ 742384 h 742384"/>
                <a:gd name="connsiteX7" fmla="*/ 407405 w 751437"/>
                <a:gd name="connsiteY7" fmla="*/ 712206 h 742384"/>
                <a:gd name="connsiteX8" fmla="*/ 579421 w 751437"/>
                <a:gd name="connsiteY8" fmla="*/ 685045 h 742384"/>
                <a:gd name="connsiteX9" fmla="*/ 588475 w 751437"/>
                <a:gd name="connsiteY9" fmla="*/ 700134 h 742384"/>
                <a:gd name="connsiteX10" fmla="*/ 597528 w 751437"/>
                <a:gd name="connsiteY10" fmla="*/ 597528 h 742384"/>
                <a:gd name="connsiteX11" fmla="*/ 573386 w 751437"/>
                <a:gd name="connsiteY11" fmla="*/ 537172 h 742384"/>
                <a:gd name="connsiteX12" fmla="*/ 594510 w 751437"/>
                <a:gd name="connsiteY12" fmla="*/ 473798 h 742384"/>
                <a:gd name="connsiteX13" fmla="*/ 642796 w 751437"/>
                <a:gd name="connsiteY13" fmla="*/ 395334 h 742384"/>
                <a:gd name="connsiteX14" fmla="*/ 651849 w 751437"/>
                <a:gd name="connsiteY14" fmla="*/ 365156 h 742384"/>
                <a:gd name="connsiteX15" fmla="*/ 648831 w 751437"/>
                <a:gd name="connsiteY15" fmla="*/ 341014 h 742384"/>
                <a:gd name="connsiteX16" fmla="*/ 691081 w 751437"/>
                <a:gd name="connsiteY16" fmla="*/ 274622 h 742384"/>
                <a:gd name="connsiteX17" fmla="*/ 700134 w 751437"/>
                <a:gd name="connsiteY17" fmla="*/ 223319 h 742384"/>
                <a:gd name="connsiteX18" fmla="*/ 694099 w 751437"/>
                <a:gd name="connsiteY18" fmla="*/ 205212 h 742384"/>
                <a:gd name="connsiteX19" fmla="*/ 727295 w 751437"/>
                <a:gd name="connsiteY19" fmla="*/ 172016 h 742384"/>
                <a:gd name="connsiteX20" fmla="*/ 718241 w 751437"/>
                <a:gd name="connsiteY20" fmla="*/ 141837 h 742384"/>
                <a:gd name="connsiteX21" fmla="*/ 751437 w 751437"/>
                <a:gd name="connsiteY21" fmla="*/ 72427 h 742384"/>
                <a:gd name="connsiteX22" fmla="*/ 685045 w 751437"/>
                <a:gd name="connsiteY22" fmla="*/ 72427 h 742384"/>
                <a:gd name="connsiteX23" fmla="*/ 660903 w 751437"/>
                <a:gd name="connsiteY23" fmla="*/ 57338 h 742384"/>
                <a:gd name="connsiteX24" fmla="*/ 669956 w 751437"/>
                <a:gd name="connsiteY24" fmla="*/ 0 h 742384"/>
                <a:gd name="connsiteX25" fmla="*/ 669956 w 751437"/>
                <a:gd name="connsiteY25" fmla="*/ 0 h 742384"/>
                <a:gd name="connsiteX26" fmla="*/ 322906 w 751437"/>
                <a:gd name="connsiteY26" fmla="*/ 30178 h 742384"/>
                <a:gd name="connsiteX27" fmla="*/ 162962 w 751437"/>
                <a:gd name="connsiteY27" fmla="*/ 48285 h 742384"/>
                <a:gd name="connsiteX28" fmla="*/ 0 w 751437"/>
                <a:gd name="connsiteY28" fmla="*/ 75445 h 74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1437" h="742384">
                  <a:moveTo>
                    <a:pt x="0" y="75445"/>
                  </a:moveTo>
                  <a:lnTo>
                    <a:pt x="36213" y="347049"/>
                  </a:lnTo>
                  <a:lnTo>
                    <a:pt x="42249" y="633742"/>
                  </a:lnTo>
                  <a:cubicBezTo>
                    <a:pt x="44847" y="632598"/>
                    <a:pt x="52211" y="645762"/>
                    <a:pt x="54809" y="644618"/>
                  </a:cubicBezTo>
                  <a:lnTo>
                    <a:pt x="91803" y="628191"/>
                  </a:lnTo>
                  <a:lnTo>
                    <a:pt x="114677" y="636760"/>
                  </a:lnTo>
                  <a:lnTo>
                    <a:pt x="123730" y="742384"/>
                  </a:lnTo>
                  <a:lnTo>
                    <a:pt x="407405" y="712206"/>
                  </a:lnTo>
                  <a:lnTo>
                    <a:pt x="579421" y="685045"/>
                  </a:lnTo>
                  <a:lnTo>
                    <a:pt x="588475" y="700134"/>
                  </a:lnTo>
                  <a:lnTo>
                    <a:pt x="597528" y="597528"/>
                  </a:lnTo>
                  <a:lnTo>
                    <a:pt x="573386" y="537172"/>
                  </a:lnTo>
                  <a:lnTo>
                    <a:pt x="594510" y="473798"/>
                  </a:lnTo>
                  <a:lnTo>
                    <a:pt x="642796" y="395334"/>
                  </a:lnTo>
                  <a:lnTo>
                    <a:pt x="651849" y="365156"/>
                  </a:lnTo>
                  <a:lnTo>
                    <a:pt x="648831" y="341014"/>
                  </a:lnTo>
                  <a:lnTo>
                    <a:pt x="691081" y="274622"/>
                  </a:lnTo>
                  <a:lnTo>
                    <a:pt x="700134" y="223319"/>
                  </a:lnTo>
                  <a:lnTo>
                    <a:pt x="694099" y="205212"/>
                  </a:lnTo>
                  <a:lnTo>
                    <a:pt x="727295" y="172016"/>
                  </a:lnTo>
                  <a:lnTo>
                    <a:pt x="718241" y="141837"/>
                  </a:lnTo>
                  <a:lnTo>
                    <a:pt x="751437" y="72427"/>
                  </a:lnTo>
                  <a:lnTo>
                    <a:pt x="685045" y="72427"/>
                  </a:lnTo>
                  <a:lnTo>
                    <a:pt x="660903" y="57338"/>
                  </a:lnTo>
                  <a:lnTo>
                    <a:pt x="669956" y="0"/>
                  </a:lnTo>
                  <a:lnTo>
                    <a:pt x="669956" y="0"/>
                  </a:lnTo>
                  <a:lnTo>
                    <a:pt x="322906" y="30178"/>
                  </a:lnTo>
                  <a:lnTo>
                    <a:pt x="162962" y="48285"/>
                  </a:lnTo>
                  <a:lnTo>
                    <a:pt x="0" y="75445"/>
                  </a:lnTo>
                  <a:close/>
                </a:path>
              </a:pathLst>
            </a:custGeom>
            <a:pattFill prst="wdDnDiag">
              <a:fgClr>
                <a:schemeClr val="accent2"/>
              </a:fgClr>
              <a:bgClr>
                <a:schemeClr val="bg2">
                  <a:lumMod val="90000"/>
                </a:schemeClr>
              </a:bgClr>
            </a:patt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90" name="AZ"/>
            <p:cNvSpPr/>
            <p:nvPr/>
          </p:nvSpPr>
          <p:spPr>
            <a:xfrm>
              <a:off x="1868421" y="4033252"/>
              <a:ext cx="919564" cy="1113776"/>
            </a:xfrm>
            <a:custGeom>
              <a:avLst/>
              <a:gdLst>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45268 w 995882"/>
                <a:gd name="connsiteY12" fmla="*/ 802741 h 1201093"/>
                <a:gd name="connsiteX13" fmla="*/ 21125 w 995882"/>
                <a:gd name="connsiteY13" fmla="*/ 787652 h 1201093"/>
                <a:gd name="connsiteX14" fmla="*/ 0 w 995882"/>
                <a:gd name="connsiteY14" fmla="*/ 811794 h 1201093"/>
                <a:gd name="connsiteX15" fmla="*/ 0 w 995882"/>
                <a:gd name="connsiteY15" fmla="*/ 838955 h 1201093"/>
                <a:gd name="connsiteX16" fmla="*/ 576404 w 995882"/>
                <a:gd name="connsiteY16" fmla="*/ 1170915 h 1201093"/>
                <a:gd name="connsiteX17" fmla="*/ 908365 w 995882"/>
                <a:gd name="connsiteY17" fmla="*/ 1201093 h 1201093"/>
                <a:gd name="connsiteX18" fmla="*/ 995882 w 995882"/>
                <a:gd name="connsiteY18" fmla="*/ 102606 h 1201093"/>
                <a:gd name="connsiteX19" fmla="*/ 223319 w 995882"/>
                <a:gd name="connsiteY19" fmla="*/ 0 h 1201093"/>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21125 w 995882"/>
                <a:gd name="connsiteY12" fmla="*/ 787652 h 1201093"/>
                <a:gd name="connsiteX13" fmla="*/ 0 w 995882"/>
                <a:gd name="connsiteY13" fmla="*/ 811794 h 1201093"/>
                <a:gd name="connsiteX14" fmla="*/ 0 w 995882"/>
                <a:gd name="connsiteY14" fmla="*/ 838955 h 1201093"/>
                <a:gd name="connsiteX15" fmla="*/ 576404 w 995882"/>
                <a:gd name="connsiteY15" fmla="*/ 1170915 h 1201093"/>
                <a:gd name="connsiteX16" fmla="*/ 908365 w 995882"/>
                <a:gd name="connsiteY16" fmla="*/ 1201093 h 1201093"/>
                <a:gd name="connsiteX17" fmla="*/ 995882 w 995882"/>
                <a:gd name="connsiteY17" fmla="*/ 102606 h 1201093"/>
                <a:gd name="connsiteX18" fmla="*/ 223319 w 995882"/>
                <a:gd name="connsiteY18" fmla="*/ 0 h 1201093"/>
                <a:gd name="connsiteX0" fmla="*/ 223319 w 991638"/>
                <a:gd name="connsiteY0" fmla="*/ 0 h 1201093"/>
                <a:gd name="connsiteX1" fmla="*/ 199177 w 991638"/>
                <a:gd name="connsiteY1" fmla="*/ 172016 h 1201093"/>
                <a:gd name="connsiteX2" fmla="*/ 108642 w 991638"/>
                <a:gd name="connsiteY2" fmla="*/ 147873 h 1201093"/>
                <a:gd name="connsiteX3" fmla="*/ 75446 w 991638"/>
                <a:gd name="connsiteY3" fmla="*/ 223319 h 1201093"/>
                <a:gd name="connsiteX4" fmla="*/ 84499 w 991638"/>
                <a:gd name="connsiteY4" fmla="*/ 286693 h 1201093"/>
                <a:gd name="connsiteX5" fmla="*/ 66392 w 991638"/>
                <a:gd name="connsiteY5" fmla="*/ 344032 h 1201093"/>
                <a:gd name="connsiteX6" fmla="*/ 78464 w 991638"/>
                <a:gd name="connsiteY6" fmla="*/ 383264 h 1201093"/>
                <a:gd name="connsiteX7" fmla="*/ 132785 w 991638"/>
                <a:gd name="connsiteY7" fmla="*/ 510012 h 1201093"/>
                <a:gd name="connsiteX8" fmla="*/ 132785 w 991638"/>
                <a:gd name="connsiteY8" fmla="*/ 528119 h 1201093"/>
                <a:gd name="connsiteX9" fmla="*/ 78464 w 991638"/>
                <a:gd name="connsiteY9" fmla="*/ 552262 h 1201093"/>
                <a:gd name="connsiteX10" fmla="*/ 66392 w 991638"/>
                <a:gd name="connsiteY10" fmla="*/ 633743 h 1201093"/>
                <a:gd name="connsiteX11" fmla="*/ 15089 w 991638"/>
                <a:gd name="connsiteY11" fmla="*/ 715224 h 1201093"/>
                <a:gd name="connsiteX12" fmla="*/ 21125 w 991638"/>
                <a:gd name="connsiteY12" fmla="*/ 787652 h 1201093"/>
                <a:gd name="connsiteX13" fmla="*/ 0 w 991638"/>
                <a:gd name="connsiteY13" fmla="*/ 811794 h 1201093"/>
                <a:gd name="connsiteX14" fmla="*/ 0 w 991638"/>
                <a:gd name="connsiteY14" fmla="*/ 838955 h 1201093"/>
                <a:gd name="connsiteX15" fmla="*/ 576404 w 991638"/>
                <a:gd name="connsiteY15" fmla="*/ 1170915 h 1201093"/>
                <a:gd name="connsiteX16" fmla="*/ 908365 w 991638"/>
                <a:gd name="connsiteY16" fmla="*/ 1201093 h 1201093"/>
                <a:gd name="connsiteX17" fmla="*/ 991638 w 991638"/>
                <a:gd name="connsiteY17" fmla="*/ 112071 h 1201093"/>
                <a:gd name="connsiteX18" fmla="*/ 223319 w 991638"/>
                <a:gd name="connsiteY18" fmla="*/ 0 h 1201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1638" h="1201093">
                  <a:moveTo>
                    <a:pt x="223319" y="0"/>
                  </a:moveTo>
                  <a:lnTo>
                    <a:pt x="199177" y="172016"/>
                  </a:lnTo>
                  <a:lnTo>
                    <a:pt x="108642" y="147873"/>
                  </a:lnTo>
                  <a:lnTo>
                    <a:pt x="75446" y="223319"/>
                  </a:lnTo>
                  <a:lnTo>
                    <a:pt x="84499" y="286693"/>
                  </a:lnTo>
                  <a:lnTo>
                    <a:pt x="66392" y="344032"/>
                  </a:lnTo>
                  <a:lnTo>
                    <a:pt x="78464" y="383264"/>
                  </a:lnTo>
                  <a:lnTo>
                    <a:pt x="132785" y="510012"/>
                  </a:lnTo>
                  <a:lnTo>
                    <a:pt x="132785" y="528119"/>
                  </a:lnTo>
                  <a:lnTo>
                    <a:pt x="78464" y="552262"/>
                  </a:lnTo>
                  <a:lnTo>
                    <a:pt x="66392" y="633743"/>
                  </a:lnTo>
                  <a:lnTo>
                    <a:pt x="15089" y="715224"/>
                  </a:lnTo>
                  <a:lnTo>
                    <a:pt x="21125" y="787652"/>
                  </a:lnTo>
                  <a:lnTo>
                    <a:pt x="0" y="811794"/>
                  </a:lnTo>
                  <a:lnTo>
                    <a:pt x="0" y="838955"/>
                  </a:lnTo>
                  <a:lnTo>
                    <a:pt x="576404" y="1170915"/>
                  </a:lnTo>
                  <a:lnTo>
                    <a:pt x="908365" y="1201093"/>
                  </a:lnTo>
                  <a:lnTo>
                    <a:pt x="991638" y="112071"/>
                  </a:lnTo>
                  <a:lnTo>
                    <a:pt x="223319" y="0"/>
                  </a:lnTo>
                  <a:close/>
                </a:path>
              </a:pathLst>
            </a:custGeom>
            <a:pattFill prst="wdDnDiag">
              <a:fgClr>
                <a:schemeClr val="accent2"/>
              </a:fgClr>
              <a:bgClr>
                <a:schemeClr val="accent1"/>
              </a:bgClr>
            </a:patt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sp>
          <p:nvSpPr>
            <p:cNvPr id="191" name="AK"/>
            <p:cNvSpPr>
              <a:spLocks noChangeAspect="1" noEditPoints="1"/>
            </p:cNvSpPr>
            <p:nvPr/>
          </p:nvSpPr>
          <p:spPr bwMode="auto">
            <a:xfrm>
              <a:off x="-441503" y="4345160"/>
              <a:ext cx="1936769" cy="904439"/>
            </a:xfrm>
            <a:custGeom>
              <a:avLst/>
              <a:gdLst/>
              <a:ahLst/>
              <a:cxnLst>
                <a:cxn ang="0">
                  <a:pos x="662" y="185"/>
                </a:cxn>
                <a:cxn ang="0">
                  <a:pos x="665" y="353"/>
                </a:cxn>
                <a:cxn ang="0">
                  <a:pos x="4" y="249"/>
                </a:cxn>
                <a:cxn ang="0">
                  <a:pos x="1145" y="512"/>
                </a:cxn>
                <a:cxn ang="0">
                  <a:pos x="994" y="583"/>
                </a:cxn>
                <a:cxn ang="0">
                  <a:pos x="1478" y="683"/>
                </a:cxn>
                <a:cxn ang="0">
                  <a:pos x="1434" y="631"/>
                </a:cxn>
                <a:cxn ang="0">
                  <a:pos x="1442" y="668"/>
                </a:cxn>
                <a:cxn ang="0">
                  <a:pos x="978" y="609"/>
                </a:cxn>
                <a:cxn ang="0">
                  <a:pos x="915" y="616"/>
                </a:cxn>
                <a:cxn ang="0">
                  <a:pos x="955" y="583"/>
                </a:cxn>
                <a:cxn ang="0">
                  <a:pos x="1442" y="672"/>
                </a:cxn>
                <a:cxn ang="0">
                  <a:pos x="1517" y="687"/>
                </a:cxn>
                <a:cxn ang="0">
                  <a:pos x="1486" y="728"/>
                </a:cxn>
                <a:cxn ang="0">
                  <a:pos x="170" y="490"/>
                </a:cxn>
                <a:cxn ang="0">
                  <a:pos x="1529" y="761"/>
                </a:cxn>
                <a:cxn ang="0">
                  <a:pos x="190" y="501"/>
                </a:cxn>
                <a:cxn ang="0">
                  <a:pos x="598" y="594"/>
                </a:cxn>
                <a:cxn ang="0">
                  <a:pos x="1585" y="765"/>
                </a:cxn>
                <a:cxn ang="0">
                  <a:pos x="717" y="627"/>
                </a:cxn>
                <a:cxn ang="0">
                  <a:pos x="745" y="635"/>
                </a:cxn>
                <a:cxn ang="0">
                  <a:pos x="265" y="538"/>
                </a:cxn>
                <a:cxn ang="0">
                  <a:pos x="511" y="609"/>
                </a:cxn>
                <a:cxn ang="0">
                  <a:pos x="471" y="594"/>
                </a:cxn>
                <a:cxn ang="0">
                  <a:pos x="998" y="486"/>
                </a:cxn>
                <a:cxn ang="0">
                  <a:pos x="943" y="568"/>
                </a:cxn>
                <a:cxn ang="0">
                  <a:pos x="808" y="594"/>
                </a:cxn>
                <a:cxn ang="0">
                  <a:pos x="749" y="624"/>
                </a:cxn>
                <a:cxn ang="0">
                  <a:pos x="662" y="613"/>
                </a:cxn>
                <a:cxn ang="0">
                  <a:pos x="685" y="587"/>
                </a:cxn>
                <a:cxn ang="0">
                  <a:pos x="808" y="572"/>
                </a:cxn>
                <a:cxn ang="0">
                  <a:pos x="844" y="494"/>
                </a:cxn>
                <a:cxn ang="0">
                  <a:pos x="768" y="464"/>
                </a:cxn>
                <a:cxn ang="0">
                  <a:pos x="749" y="416"/>
                </a:cxn>
                <a:cxn ang="0">
                  <a:pos x="737" y="353"/>
                </a:cxn>
                <a:cxn ang="0">
                  <a:pos x="780" y="289"/>
                </a:cxn>
                <a:cxn ang="0">
                  <a:pos x="887" y="263"/>
                </a:cxn>
                <a:cxn ang="0">
                  <a:pos x="844" y="226"/>
                </a:cxn>
                <a:cxn ang="0">
                  <a:pos x="788" y="141"/>
                </a:cxn>
                <a:cxn ang="0">
                  <a:pos x="915" y="171"/>
                </a:cxn>
                <a:cxn ang="0">
                  <a:pos x="931" y="148"/>
                </a:cxn>
                <a:cxn ang="0">
                  <a:pos x="1026" y="11"/>
                </a:cxn>
                <a:cxn ang="0">
                  <a:pos x="1089" y="26"/>
                </a:cxn>
                <a:cxn ang="0">
                  <a:pos x="1184" y="63"/>
                </a:cxn>
                <a:cxn ang="0">
                  <a:pos x="1295" y="535"/>
                </a:cxn>
                <a:cxn ang="0">
                  <a:pos x="1390" y="605"/>
                </a:cxn>
                <a:cxn ang="0">
                  <a:pos x="1553" y="698"/>
                </a:cxn>
                <a:cxn ang="0">
                  <a:pos x="1553" y="746"/>
                </a:cxn>
                <a:cxn ang="0">
                  <a:pos x="1541" y="694"/>
                </a:cxn>
                <a:cxn ang="0">
                  <a:pos x="1486" y="635"/>
                </a:cxn>
                <a:cxn ang="0">
                  <a:pos x="1454" y="631"/>
                </a:cxn>
                <a:cxn ang="0">
                  <a:pos x="1430" y="627"/>
                </a:cxn>
                <a:cxn ang="0">
                  <a:pos x="1287" y="557"/>
                </a:cxn>
                <a:cxn ang="0">
                  <a:pos x="1200" y="516"/>
                </a:cxn>
                <a:cxn ang="0">
                  <a:pos x="1145" y="486"/>
                </a:cxn>
                <a:cxn ang="0">
                  <a:pos x="1117" y="497"/>
                </a:cxn>
                <a:cxn ang="0">
                  <a:pos x="1074" y="523"/>
                </a:cxn>
                <a:cxn ang="0">
                  <a:pos x="1022" y="516"/>
                </a:cxn>
                <a:cxn ang="0">
                  <a:pos x="1089" y="427"/>
                </a:cxn>
              </a:cxnLst>
              <a:rect l="0" t="0" r="r" b="b"/>
              <a:pathLst>
                <a:path w="1616" h="783">
                  <a:moveTo>
                    <a:pt x="669" y="171"/>
                  </a:moveTo>
                  <a:lnTo>
                    <a:pt x="677" y="185"/>
                  </a:lnTo>
                  <a:lnTo>
                    <a:pt x="693" y="185"/>
                  </a:lnTo>
                  <a:lnTo>
                    <a:pt x="713" y="226"/>
                  </a:lnTo>
                  <a:lnTo>
                    <a:pt x="685" y="223"/>
                  </a:lnTo>
                  <a:lnTo>
                    <a:pt x="681" y="197"/>
                  </a:lnTo>
                  <a:lnTo>
                    <a:pt x="662" y="185"/>
                  </a:lnTo>
                  <a:lnTo>
                    <a:pt x="669" y="171"/>
                  </a:lnTo>
                  <a:close/>
                  <a:moveTo>
                    <a:pt x="733" y="360"/>
                  </a:moveTo>
                  <a:lnTo>
                    <a:pt x="741" y="371"/>
                  </a:lnTo>
                  <a:lnTo>
                    <a:pt x="721" y="382"/>
                  </a:lnTo>
                  <a:lnTo>
                    <a:pt x="717" y="360"/>
                  </a:lnTo>
                  <a:lnTo>
                    <a:pt x="733" y="360"/>
                  </a:lnTo>
                  <a:close/>
                  <a:moveTo>
                    <a:pt x="665" y="353"/>
                  </a:moveTo>
                  <a:lnTo>
                    <a:pt x="677" y="360"/>
                  </a:lnTo>
                  <a:lnTo>
                    <a:pt x="697" y="360"/>
                  </a:lnTo>
                  <a:lnTo>
                    <a:pt x="693" y="382"/>
                  </a:lnTo>
                  <a:lnTo>
                    <a:pt x="677" y="382"/>
                  </a:lnTo>
                  <a:lnTo>
                    <a:pt x="662" y="353"/>
                  </a:lnTo>
                  <a:lnTo>
                    <a:pt x="665" y="353"/>
                  </a:lnTo>
                  <a:close/>
                  <a:moveTo>
                    <a:pt x="4" y="249"/>
                  </a:moveTo>
                  <a:lnTo>
                    <a:pt x="20" y="256"/>
                  </a:lnTo>
                  <a:lnTo>
                    <a:pt x="16" y="271"/>
                  </a:lnTo>
                  <a:lnTo>
                    <a:pt x="4" y="249"/>
                  </a:lnTo>
                  <a:close/>
                  <a:moveTo>
                    <a:pt x="1145" y="512"/>
                  </a:moveTo>
                  <a:lnTo>
                    <a:pt x="1133" y="535"/>
                  </a:lnTo>
                  <a:lnTo>
                    <a:pt x="1121" y="535"/>
                  </a:lnTo>
                  <a:lnTo>
                    <a:pt x="1145" y="512"/>
                  </a:lnTo>
                  <a:close/>
                  <a:moveTo>
                    <a:pt x="0" y="282"/>
                  </a:moveTo>
                  <a:lnTo>
                    <a:pt x="12" y="286"/>
                  </a:lnTo>
                  <a:lnTo>
                    <a:pt x="8" y="289"/>
                  </a:lnTo>
                  <a:lnTo>
                    <a:pt x="0" y="282"/>
                  </a:lnTo>
                  <a:close/>
                  <a:moveTo>
                    <a:pt x="978" y="564"/>
                  </a:moveTo>
                  <a:lnTo>
                    <a:pt x="998" y="575"/>
                  </a:lnTo>
                  <a:lnTo>
                    <a:pt x="994" y="583"/>
                  </a:lnTo>
                  <a:lnTo>
                    <a:pt x="959" y="579"/>
                  </a:lnTo>
                  <a:lnTo>
                    <a:pt x="978" y="564"/>
                  </a:lnTo>
                  <a:close/>
                  <a:moveTo>
                    <a:pt x="1462" y="627"/>
                  </a:moveTo>
                  <a:lnTo>
                    <a:pt x="1490" y="650"/>
                  </a:lnTo>
                  <a:lnTo>
                    <a:pt x="1478" y="642"/>
                  </a:lnTo>
                  <a:lnTo>
                    <a:pt x="1493" y="668"/>
                  </a:lnTo>
                  <a:lnTo>
                    <a:pt x="1478" y="683"/>
                  </a:lnTo>
                  <a:lnTo>
                    <a:pt x="1462" y="627"/>
                  </a:lnTo>
                  <a:close/>
                  <a:moveTo>
                    <a:pt x="75" y="382"/>
                  </a:moveTo>
                  <a:lnTo>
                    <a:pt x="83" y="382"/>
                  </a:lnTo>
                  <a:lnTo>
                    <a:pt x="75" y="390"/>
                  </a:lnTo>
                  <a:lnTo>
                    <a:pt x="63" y="379"/>
                  </a:lnTo>
                  <a:lnTo>
                    <a:pt x="75" y="382"/>
                  </a:lnTo>
                  <a:close/>
                  <a:moveTo>
                    <a:pt x="1434" y="631"/>
                  </a:moveTo>
                  <a:lnTo>
                    <a:pt x="1458" y="642"/>
                  </a:lnTo>
                  <a:lnTo>
                    <a:pt x="1458" y="650"/>
                  </a:lnTo>
                  <a:lnTo>
                    <a:pt x="1438" y="646"/>
                  </a:lnTo>
                  <a:lnTo>
                    <a:pt x="1458" y="653"/>
                  </a:lnTo>
                  <a:lnTo>
                    <a:pt x="1462" y="665"/>
                  </a:lnTo>
                  <a:lnTo>
                    <a:pt x="1438" y="653"/>
                  </a:lnTo>
                  <a:lnTo>
                    <a:pt x="1442" y="668"/>
                  </a:lnTo>
                  <a:lnTo>
                    <a:pt x="1434" y="668"/>
                  </a:lnTo>
                  <a:lnTo>
                    <a:pt x="1422" y="639"/>
                  </a:lnTo>
                  <a:lnTo>
                    <a:pt x="1434" y="631"/>
                  </a:lnTo>
                  <a:close/>
                  <a:moveTo>
                    <a:pt x="963" y="583"/>
                  </a:moveTo>
                  <a:lnTo>
                    <a:pt x="967" y="590"/>
                  </a:lnTo>
                  <a:lnTo>
                    <a:pt x="978" y="590"/>
                  </a:lnTo>
                  <a:lnTo>
                    <a:pt x="978" y="609"/>
                  </a:lnTo>
                  <a:lnTo>
                    <a:pt x="963" y="601"/>
                  </a:lnTo>
                  <a:lnTo>
                    <a:pt x="967" y="616"/>
                  </a:lnTo>
                  <a:lnTo>
                    <a:pt x="951" y="613"/>
                  </a:lnTo>
                  <a:lnTo>
                    <a:pt x="931" y="627"/>
                  </a:lnTo>
                  <a:lnTo>
                    <a:pt x="919" y="627"/>
                  </a:lnTo>
                  <a:lnTo>
                    <a:pt x="927" y="616"/>
                  </a:lnTo>
                  <a:lnTo>
                    <a:pt x="915" y="616"/>
                  </a:lnTo>
                  <a:lnTo>
                    <a:pt x="911" y="598"/>
                  </a:lnTo>
                  <a:lnTo>
                    <a:pt x="927" y="590"/>
                  </a:lnTo>
                  <a:lnTo>
                    <a:pt x="939" y="598"/>
                  </a:lnTo>
                  <a:lnTo>
                    <a:pt x="943" y="583"/>
                  </a:lnTo>
                  <a:lnTo>
                    <a:pt x="947" y="590"/>
                  </a:lnTo>
                  <a:lnTo>
                    <a:pt x="955" y="590"/>
                  </a:lnTo>
                  <a:lnTo>
                    <a:pt x="955" y="583"/>
                  </a:lnTo>
                  <a:lnTo>
                    <a:pt x="963" y="583"/>
                  </a:lnTo>
                  <a:close/>
                  <a:moveTo>
                    <a:pt x="1446" y="665"/>
                  </a:moveTo>
                  <a:lnTo>
                    <a:pt x="1470" y="690"/>
                  </a:lnTo>
                  <a:lnTo>
                    <a:pt x="1470" y="720"/>
                  </a:lnTo>
                  <a:lnTo>
                    <a:pt x="1454" y="694"/>
                  </a:lnTo>
                  <a:lnTo>
                    <a:pt x="1454" y="683"/>
                  </a:lnTo>
                  <a:lnTo>
                    <a:pt x="1442" y="672"/>
                  </a:lnTo>
                  <a:lnTo>
                    <a:pt x="1446" y="665"/>
                  </a:lnTo>
                  <a:close/>
                  <a:moveTo>
                    <a:pt x="1438" y="676"/>
                  </a:moveTo>
                  <a:lnTo>
                    <a:pt x="1442" y="679"/>
                  </a:lnTo>
                  <a:lnTo>
                    <a:pt x="1434" y="687"/>
                  </a:lnTo>
                  <a:lnTo>
                    <a:pt x="1438" y="676"/>
                  </a:lnTo>
                  <a:close/>
                  <a:moveTo>
                    <a:pt x="1493" y="679"/>
                  </a:moveTo>
                  <a:lnTo>
                    <a:pt x="1517" y="687"/>
                  </a:lnTo>
                  <a:lnTo>
                    <a:pt x="1529" y="698"/>
                  </a:lnTo>
                  <a:lnTo>
                    <a:pt x="1525" y="705"/>
                  </a:lnTo>
                  <a:lnTo>
                    <a:pt x="1513" y="694"/>
                  </a:lnTo>
                  <a:lnTo>
                    <a:pt x="1517" y="705"/>
                  </a:lnTo>
                  <a:lnTo>
                    <a:pt x="1509" y="709"/>
                  </a:lnTo>
                  <a:lnTo>
                    <a:pt x="1501" y="694"/>
                  </a:lnTo>
                  <a:lnTo>
                    <a:pt x="1486" y="728"/>
                  </a:lnTo>
                  <a:lnTo>
                    <a:pt x="1490" y="705"/>
                  </a:lnTo>
                  <a:lnTo>
                    <a:pt x="1482" y="694"/>
                  </a:lnTo>
                  <a:lnTo>
                    <a:pt x="1497" y="690"/>
                  </a:lnTo>
                  <a:lnTo>
                    <a:pt x="1493" y="679"/>
                  </a:lnTo>
                  <a:close/>
                  <a:moveTo>
                    <a:pt x="162" y="475"/>
                  </a:moveTo>
                  <a:lnTo>
                    <a:pt x="174" y="483"/>
                  </a:lnTo>
                  <a:lnTo>
                    <a:pt x="170" y="490"/>
                  </a:lnTo>
                  <a:lnTo>
                    <a:pt x="162" y="486"/>
                  </a:lnTo>
                  <a:lnTo>
                    <a:pt x="162" y="475"/>
                  </a:lnTo>
                  <a:close/>
                  <a:moveTo>
                    <a:pt x="1501" y="716"/>
                  </a:moveTo>
                  <a:lnTo>
                    <a:pt x="1521" y="716"/>
                  </a:lnTo>
                  <a:lnTo>
                    <a:pt x="1537" y="735"/>
                  </a:lnTo>
                  <a:lnTo>
                    <a:pt x="1557" y="783"/>
                  </a:lnTo>
                  <a:lnTo>
                    <a:pt x="1529" y="761"/>
                  </a:lnTo>
                  <a:lnTo>
                    <a:pt x="1517" y="757"/>
                  </a:lnTo>
                  <a:lnTo>
                    <a:pt x="1513" y="731"/>
                  </a:lnTo>
                  <a:lnTo>
                    <a:pt x="1505" y="728"/>
                  </a:lnTo>
                  <a:lnTo>
                    <a:pt x="1513" y="720"/>
                  </a:lnTo>
                  <a:lnTo>
                    <a:pt x="1501" y="716"/>
                  </a:lnTo>
                  <a:close/>
                  <a:moveTo>
                    <a:pt x="194" y="494"/>
                  </a:moveTo>
                  <a:lnTo>
                    <a:pt x="190" y="501"/>
                  </a:lnTo>
                  <a:lnTo>
                    <a:pt x="170" y="494"/>
                  </a:lnTo>
                  <a:lnTo>
                    <a:pt x="194" y="494"/>
                  </a:lnTo>
                  <a:close/>
                  <a:moveTo>
                    <a:pt x="622" y="594"/>
                  </a:moveTo>
                  <a:lnTo>
                    <a:pt x="634" y="616"/>
                  </a:lnTo>
                  <a:lnTo>
                    <a:pt x="586" y="609"/>
                  </a:lnTo>
                  <a:lnTo>
                    <a:pt x="586" y="598"/>
                  </a:lnTo>
                  <a:lnTo>
                    <a:pt x="598" y="594"/>
                  </a:lnTo>
                  <a:lnTo>
                    <a:pt x="622" y="594"/>
                  </a:lnTo>
                  <a:close/>
                  <a:moveTo>
                    <a:pt x="202" y="505"/>
                  </a:moveTo>
                  <a:lnTo>
                    <a:pt x="202" y="512"/>
                  </a:lnTo>
                  <a:lnTo>
                    <a:pt x="186" y="509"/>
                  </a:lnTo>
                  <a:lnTo>
                    <a:pt x="202" y="505"/>
                  </a:lnTo>
                  <a:close/>
                  <a:moveTo>
                    <a:pt x="1577" y="735"/>
                  </a:moveTo>
                  <a:lnTo>
                    <a:pt x="1585" y="765"/>
                  </a:lnTo>
                  <a:lnTo>
                    <a:pt x="1577" y="750"/>
                  </a:lnTo>
                  <a:lnTo>
                    <a:pt x="1569" y="757"/>
                  </a:lnTo>
                  <a:lnTo>
                    <a:pt x="1565" y="754"/>
                  </a:lnTo>
                  <a:lnTo>
                    <a:pt x="1569" y="735"/>
                  </a:lnTo>
                  <a:lnTo>
                    <a:pt x="1577" y="735"/>
                  </a:lnTo>
                  <a:close/>
                  <a:moveTo>
                    <a:pt x="713" y="620"/>
                  </a:moveTo>
                  <a:lnTo>
                    <a:pt x="717" y="627"/>
                  </a:lnTo>
                  <a:lnTo>
                    <a:pt x="709" y="627"/>
                  </a:lnTo>
                  <a:lnTo>
                    <a:pt x="713" y="620"/>
                  </a:lnTo>
                  <a:close/>
                  <a:moveTo>
                    <a:pt x="737" y="631"/>
                  </a:moveTo>
                  <a:lnTo>
                    <a:pt x="733" y="639"/>
                  </a:lnTo>
                  <a:lnTo>
                    <a:pt x="717" y="642"/>
                  </a:lnTo>
                  <a:lnTo>
                    <a:pt x="737" y="631"/>
                  </a:lnTo>
                  <a:close/>
                  <a:moveTo>
                    <a:pt x="745" y="635"/>
                  </a:moveTo>
                  <a:lnTo>
                    <a:pt x="745" y="646"/>
                  </a:lnTo>
                  <a:lnTo>
                    <a:pt x="733" y="642"/>
                  </a:lnTo>
                  <a:lnTo>
                    <a:pt x="745" y="635"/>
                  </a:lnTo>
                  <a:close/>
                  <a:moveTo>
                    <a:pt x="281" y="538"/>
                  </a:moveTo>
                  <a:lnTo>
                    <a:pt x="273" y="546"/>
                  </a:lnTo>
                  <a:lnTo>
                    <a:pt x="238" y="531"/>
                  </a:lnTo>
                  <a:lnTo>
                    <a:pt x="265" y="538"/>
                  </a:lnTo>
                  <a:lnTo>
                    <a:pt x="281" y="538"/>
                  </a:lnTo>
                  <a:close/>
                  <a:moveTo>
                    <a:pt x="515" y="598"/>
                  </a:moveTo>
                  <a:lnTo>
                    <a:pt x="519" y="605"/>
                  </a:lnTo>
                  <a:lnTo>
                    <a:pt x="535" y="605"/>
                  </a:lnTo>
                  <a:lnTo>
                    <a:pt x="527" y="616"/>
                  </a:lnTo>
                  <a:lnTo>
                    <a:pt x="471" y="609"/>
                  </a:lnTo>
                  <a:lnTo>
                    <a:pt x="511" y="609"/>
                  </a:lnTo>
                  <a:lnTo>
                    <a:pt x="503" y="598"/>
                  </a:lnTo>
                  <a:lnTo>
                    <a:pt x="515" y="598"/>
                  </a:lnTo>
                  <a:close/>
                  <a:moveTo>
                    <a:pt x="471" y="594"/>
                  </a:moveTo>
                  <a:lnTo>
                    <a:pt x="475" y="601"/>
                  </a:lnTo>
                  <a:lnTo>
                    <a:pt x="467" y="605"/>
                  </a:lnTo>
                  <a:lnTo>
                    <a:pt x="432" y="605"/>
                  </a:lnTo>
                  <a:lnTo>
                    <a:pt x="471" y="594"/>
                  </a:lnTo>
                  <a:close/>
                  <a:moveTo>
                    <a:pt x="1089" y="427"/>
                  </a:moveTo>
                  <a:lnTo>
                    <a:pt x="1077" y="442"/>
                  </a:lnTo>
                  <a:lnTo>
                    <a:pt x="1070" y="434"/>
                  </a:lnTo>
                  <a:lnTo>
                    <a:pt x="1066" y="460"/>
                  </a:lnTo>
                  <a:lnTo>
                    <a:pt x="1018" y="483"/>
                  </a:lnTo>
                  <a:lnTo>
                    <a:pt x="1018" y="490"/>
                  </a:lnTo>
                  <a:lnTo>
                    <a:pt x="998" y="486"/>
                  </a:lnTo>
                  <a:lnTo>
                    <a:pt x="1006" y="501"/>
                  </a:lnTo>
                  <a:lnTo>
                    <a:pt x="959" y="516"/>
                  </a:lnTo>
                  <a:lnTo>
                    <a:pt x="955" y="535"/>
                  </a:lnTo>
                  <a:lnTo>
                    <a:pt x="963" y="531"/>
                  </a:lnTo>
                  <a:lnTo>
                    <a:pt x="974" y="546"/>
                  </a:lnTo>
                  <a:lnTo>
                    <a:pt x="943" y="553"/>
                  </a:lnTo>
                  <a:lnTo>
                    <a:pt x="943" y="568"/>
                  </a:lnTo>
                  <a:lnTo>
                    <a:pt x="915" y="564"/>
                  </a:lnTo>
                  <a:lnTo>
                    <a:pt x="903" y="575"/>
                  </a:lnTo>
                  <a:lnTo>
                    <a:pt x="868" y="583"/>
                  </a:lnTo>
                  <a:lnTo>
                    <a:pt x="856" y="598"/>
                  </a:lnTo>
                  <a:lnTo>
                    <a:pt x="832" y="594"/>
                  </a:lnTo>
                  <a:lnTo>
                    <a:pt x="824" y="601"/>
                  </a:lnTo>
                  <a:lnTo>
                    <a:pt x="808" y="594"/>
                  </a:lnTo>
                  <a:lnTo>
                    <a:pt x="816" y="601"/>
                  </a:lnTo>
                  <a:lnTo>
                    <a:pt x="784" y="601"/>
                  </a:lnTo>
                  <a:lnTo>
                    <a:pt x="800" y="605"/>
                  </a:lnTo>
                  <a:lnTo>
                    <a:pt x="792" y="616"/>
                  </a:lnTo>
                  <a:lnTo>
                    <a:pt x="784" y="609"/>
                  </a:lnTo>
                  <a:lnTo>
                    <a:pt x="757" y="613"/>
                  </a:lnTo>
                  <a:lnTo>
                    <a:pt x="749" y="624"/>
                  </a:lnTo>
                  <a:lnTo>
                    <a:pt x="749" y="613"/>
                  </a:lnTo>
                  <a:lnTo>
                    <a:pt x="697" y="613"/>
                  </a:lnTo>
                  <a:lnTo>
                    <a:pt x="693" y="605"/>
                  </a:lnTo>
                  <a:lnTo>
                    <a:pt x="701" y="601"/>
                  </a:lnTo>
                  <a:lnTo>
                    <a:pt x="693" y="601"/>
                  </a:lnTo>
                  <a:lnTo>
                    <a:pt x="673" y="613"/>
                  </a:lnTo>
                  <a:lnTo>
                    <a:pt x="662" y="613"/>
                  </a:lnTo>
                  <a:lnTo>
                    <a:pt x="662" y="601"/>
                  </a:lnTo>
                  <a:lnTo>
                    <a:pt x="658" y="613"/>
                  </a:lnTo>
                  <a:lnTo>
                    <a:pt x="642" y="601"/>
                  </a:lnTo>
                  <a:lnTo>
                    <a:pt x="634" y="609"/>
                  </a:lnTo>
                  <a:lnTo>
                    <a:pt x="634" y="598"/>
                  </a:lnTo>
                  <a:lnTo>
                    <a:pt x="662" y="598"/>
                  </a:lnTo>
                  <a:lnTo>
                    <a:pt x="685" y="587"/>
                  </a:lnTo>
                  <a:lnTo>
                    <a:pt x="721" y="594"/>
                  </a:lnTo>
                  <a:lnTo>
                    <a:pt x="721" y="605"/>
                  </a:lnTo>
                  <a:lnTo>
                    <a:pt x="733" y="609"/>
                  </a:lnTo>
                  <a:lnTo>
                    <a:pt x="733" y="590"/>
                  </a:lnTo>
                  <a:lnTo>
                    <a:pt x="745" y="587"/>
                  </a:lnTo>
                  <a:lnTo>
                    <a:pt x="800" y="583"/>
                  </a:lnTo>
                  <a:lnTo>
                    <a:pt x="808" y="572"/>
                  </a:lnTo>
                  <a:lnTo>
                    <a:pt x="836" y="564"/>
                  </a:lnTo>
                  <a:lnTo>
                    <a:pt x="856" y="527"/>
                  </a:lnTo>
                  <a:lnTo>
                    <a:pt x="883" y="512"/>
                  </a:lnTo>
                  <a:lnTo>
                    <a:pt x="844" y="516"/>
                  </a:lnTo>
                  <a:lnTo>
                    <a:pt x="840" y="505"/>
                  </a:lnTo>
                  <a:lnTo>
                    <a:pt x="848" y="497"/>
                  </a:lnTo>
                  <a:lnTo>
                    <a:pt x="844" y="494"/>
                  </a:lnTo>
                  <a:lnTo>
                    <a:pt x="824" y="516"/>
                  </a:lnTo>
                  <a:lnTo>
                    <a:pt x="816" y="490"/>
                  </a:lnTo>
                  <a:lnTo>
                    <a:pt x="804" y="494"/>
                  </a:lnTo>
                  <a:lnTo>
                    <a:pt x="800" y="479"/>
                  </a:lnTo>
                  <a:lnTo>
                    <a:pt x="757" y="483"/>
                  </a:lnTo>
                  <a:lnTo>
                    <a:pt x="749" y="479"/>
                  </a:lnTo>
                  <a:lnTo>
                    <a:pt x="768" y="464"/>
                  </a:lnTo>
                  <a:lnTo>
                    <a:pt x="765" y="453"/>
                  </a:lnTo>
                  <a:lnTo>
                    <a:pt x="776" y="445"/>
                  </a:lnTo>
                  <a:lnTo>
                    <a:pt x="780" y="405"/>
                  </a:lnTo>
                  <a:lnTo>
                    <a:pt x="796" y="397"/>
                  </a:lnTo>
                  <a:lnTo>
                    <a:pt x="776" y="401"/>
                  </a:lnTo>
                  <a:lnTo>
                    <a:pt x="772" y="416"/>
                  </a:lnTo>
                  <a:lnTo>
                    <a:pt x="749" y="416"/>
                  </a:lnTo>
                  <a:lnTo>
                    <a:pt x="729" y="405"/>
                  </a:lnTo>
                  <a:lnTo>
                    <a:pt x="725" y="382"/>
                  </a:lnTo>
                  <a:lnTo>
                    <a:pt x="749" y="371"/>
                  </a:lnTo>
                  <a:lnTo>
                    <a:pt x="761" y="382"/>
                  </a:lnTo>
                  <a:lnTo>
                    <a:pt x="761" y="375"/>
                  </a:lnTo>
                  <a:lnTo>
                    <a:pt x="729" y="353"/>
                  </a:lnTo>
                  <a:lnTo>
                    <a:pt x="737" y="353"/>
                  </a:lnTo>
                  <a:lnTo>
                    <a:pt x="725" y="334"/>
                  </a:lnTo>
                  <a:lnTo>
                    <a:pt x="725" y="308"/>
                  </a:lnTo>
                  <a:lnTo>
                    <a:pt x="737" y="312"/>
                  </a:lnTo>
                  <a:lnTo>
                    <a:pt x="741" y="301"/>
                  </a:lnTo>
                  <a:lnTo>
                    <a:pt x="765" y="289"/>
                  </a:lnTo>
                  <a:lnTo>
                    <a:pt x="772" y="301"/>
                  </a:lnTo>
                  <a:lnTo>
                    <a:pt x="780" y="289"/>
                  </a:lnTo>
                  <a:lnTo>
                    <a:pt x="780" y="278"/>
                  </a:lnTo>
                  <a:lnTo>
                    <a:pt x="796" y="286"/>
                  </a:lnTo>
                  <a:lnTo>
                    <a:pt x="796" y="271"/>
                  </a:lnTo>
                  <a:lnTo>
                    <a:pt x="824" y="289"/>
                  </a:lnTo>
                  <a:lnTo>
                    <a:pt x="848" y="278"/>
                  </a:lnTo>
                  <a:lnTo>
                    <a:pt x="875" y="286"/>
                  </a:lnTo>
                  <a:lnTo>
                    <a:pt x="887" y="263"/>
                  </a:lnTo>
                  <a:lnTo>
                    <a:pt x="883" y="249"/>
                  </a:lnTo>
                  <a:lnTo>
                    <a:pt x="903" y="241"/>
                  </a:lnTo>
                  <a:lnTo>
                    <a:pt x="899" y="230"/>
                  </a:lnTo>
                  <a:lnTo>
                    <a:pt x="856" y="245"/>
                  </a:lnTo>
                  <a:lnTo>
                    <a:pt x="856" y="226"/>
                  </a:lnTo>
                  <a:lnTo>
                    <a:pt x="852" y="234"/>
                  </a:lnTo>
                  <a:lnTo>
                    <a:pt x="844" y="226"/>
                  </a:lnTo>
                  <a:lnTo>
                    <a:pt x="804" y="208"/>
                  </a:lnTo>
                  <a:lnTo>
                    <a:pt x="796" y="193"/>
                  </a:lnTo>
                  <a:lnTo>
                    <a:pt x="800" y="167"/>
                  </a:lnTo>
                  <a:lnTo>
                    <a:pt x="800" y="174"/>
                  </a:lnTo>
                  <a:lnTo>
                    <a:pt x="816" y="174"/>
                  </a:lnTo>
                  <a:lnTo>
                    <a:pt x="792" y="156"/>
                  </a:lnTo>
                  <a:lnTo>
                    <a:pt x="788" y="141"/>
                  </a:lnTo>
                  <a:lnTo>
                    <a:pt x="871" y="141"/>
                  </a:lnTo>
                  <a:lnTo>
                    <a:pt x="879" y="145"/>
                  </a:lnTo>
                  <a:lnTo>
                    <a:pt x="875" y="167"/>
                  </a:lnTo>
                  <a:lnTo>
                    <a:pt x="907" y="182"/>
                  </a:lnTo>
                  <a:lnTo>
                    <a:pt x="915" y="174"/>
                  </a:lnTo>
                  <a:lnTo>
                    <a:pt x="927" y="182"/>
                  </a:lnTo>
                  <a:lnTo>
                    <a:pt x="915" y="171"/>
                  </a:lnTo>
                  <a:lnTo>
                    <a:pt x="915" y="145"/>
                  </a:lnTo>
                  <a:lnTo>
                    <a:pt x="919" y="167"/>
                  </a:lnTo>
                  <a:lnTo>
                    <a:pt x="935" y="182"/>
                  </a:lnTo>
                  <a:lnTo>
                    <a:pt x="955" y="174"/>
                  </a:lnTo>
                  <a:lnTo>
                    <a:pt x="927" y="167"/>
                  </a:lnTo>
                  <a:lnTo>
                    <a:pt x="923" y="148"/>
                  </a:lnTo>
                  <a:lnTo>
                    <a:pt x="931" y="148"/>
                  </a:lnTo>
                  <a:lnTo>
                    <a:pt x="899" y="122"/>
                  </a:lnTo>
                  <a:lnTo>
                    <a:pt x="903" y="104"/>
                  </a:lnTo>
                  <a:lnTo>
                    <a:pt x="879" y="52"/>
                  </a:lnTo>
                  <a:lnTo>
                    <a:pt x="895" y="33"/>
                  </a:lnTo>
                  <a:lnTo>
                    <a:pt x="935" y="48"/>
                  </a:lnTo>
                  <a:lnTo>
                    <a:pt x="990" y="11"/>
                  </a:lnTo>
                  <a:lnTo>
                    <a:pt x="1026" y="11"/>
                  </a:lnTo>
                  <a:lnTo>
                    <a:pt x="1022" y="26"/>
                  </a:lnTo>
                  <a:lnTo>
                    <a:pt x="1038" y="22"/>
                  </a:lnTo>
                  <a:lnTo>
                    <a:pt x="1034" y="4"/>
                  </a:lnTo>
                  <a:lnTo>
                    <a:pt x="1066" y="11"/>
                  </a:lnTo>
                  <a:lnTo>
                    <a:pt x="1089" y="0"/>
                  </a:lnTo>
                  <a:lnTo>
                    <a:pt x="1101" y="15"/>
                  </a:lnTo>
                  <a:lnTo>
                    <a:pt x="1089" y="26"/>
                  </a:lnTo>
                  <a:lnTo>
                    <a:pt x="1109" y="15"/>
                  </a:lnTo>
                  <a:lnTo>
                    <a:pt x="1113" y="22"/>
                  </a:lnTo>
                  <a:lnTo>
                    <a:pt x="1113" y="37"/>
                  </a:lnTo>
                  <a:lnTo>
                    <a:pt x="1145" y="37"/>
                  </a:lnTo>
                  <a:lnTo>
                    <a:pt x="1145" y="48"/>
                  </a:lnTo>
                  <a:lnTo>
                    <a:pt x="1153" y="63"/>
                  </a:lnTo>
                  <a:lnTo>
                    <a:pt x="1184" y="63"/>
                  </a:lnTo>
                  <a:lnTo>
                    <a:pt x="1192" y="78"/>
                  </a:lnTo>
                  <a:lnTo>
                    <a:pt x="1196" y="70"/>
                  </a:lnTo>
                  <a:lnTo>
                    <a:pt x="1204" y="78"/>
                  </a:lnTo>
                  <a:lnTo>
                    <a:pt x="1256" y="96"/>
                  </a:lnTo>
                  <a:lnTo>
                    <a:pt x="1291" y="96"/>
                  </a:lnTo>
                  <a:lnTo>
                    <a:pt x="1323" y="122"/>
                  </a:lnTo>
                  <a:lnTo>
                    <a:pt x="1295" y="535"/>
                  </a:lnTo>
                  <a:lnTo>
                    <a:pt x="1307" y="546"/>
                  </a:lnTo>
                  <a:lnTo>
                    <a:pt x="1311" y="538"/>
                  </a:lnTo>
                  <a:lnTo>
                    <a:pt x="1327" y="546"/>
                  </a:lnTo>
                  <a:lnTo>
                    <a:pt x="1347" y="538"/>
                  </a:lnTo>
                  <a:lnTo>
                    <a:pt x="1343" y="553"/>
                  </a:lnTo>
                  <a:lnTo>
                    <a:pt x="1387" y="583"/>
                  </a:lnTo>
                  <a:lnTo>
                    <a:pt x="1390" y="605"/>
                  </a:lnTo>
                  <a:lnTo>
                    <a:pt x="1414" y="590"/>
                  </a:lnTo>
                  <a:lnTo>
                    <a:pt x="1422" y="572"/>
                  </a:lnTo>
                  <a:lnTo>
                    <a:pt x="1438" y="568"/>
                  </a:lnTo>
                  <a:lnTo>
                    <a:pt x="1474" y="594"/>
                  </a:lnTo>
                  <a:lnTo>
                    <a:pt x="1474" y="601"/>
                  </a:lnTo>
                  <a:lnTo>
                    <a:pt x="1490" y="609"/>
                  </a:lnTo>
                  <a:lnTo>
                    <a:pt x="1553" y="698"/>
                  </a:lnTo>
                  <a:lnTo>
                    <a:pt x="1604" y="716"/>
                  </a:lnTo>
                  <a:lnTo>
                    <a:pt x="1616" y="754"/>
                  </a:lnTo>
                  <a:lnTo>
                    <a:pt x="1608" y="780"/>
                  </a:lnTo>
                  <a:lnTo>
                    <a:pt x="1600" y="772"/>
                  </a:lnTo>
                  <a:lnTo>
                    <a:pt x="1593" y="780"/>
                  </a:lnTo>
                  <a:lnTo>
                    <a:pt x="1581" y="724"/>
                  </a:lnTo>
                  <a:lnTo>
                    <a:pt x="1553" y="746"/>
                  </a:lnTo>
                  <a:lnTo>
                    <a:pt x="1545" y="735"/>
                  </a:lnTo>
                  <a:lnTo>
                    <a:pt x="1553" y="720"/>
                  </a:lnTo>
                  <a:lnTo>
                    <a:pt x="1561" y="720"/>
                  </a:lnTo>
                  <a:lnTo>
                    <a:pt x="1553" y="713"/>
                  </a:lnTo>
                  <a:lnTo>
                    <a:pt x="1545" y="728"/>
                  </a:lnTo>
                  <a:lnTo>
                    <a:pt x="1533" y="720"/>
                  </a:lnTo>
                  <a:lnTo>
                    <a:pt x="1541" y="694"/>
                  </a:lnTo>
                  <a:lnTo>
                    <a:pt x="1525" y="687"/>
                  </a:lnTo>
                  <a:lnTo>
                    <a:pt x="1525" y="679"/>
                  </a:lnTo>
                  <a:lnTo>
                    <a:pt x="1501" y="679"/>
                  </a:lnTo>
                  <a:lnTo>
                    <a:pt x="1513" y="672"/>
                  </a:lnTo>
                  <a:lnTo>
                    <a:pt x="1497" y="653"/>
                  </a:lnTo>
                  <a:lnTo>
                    <a:pt x="1509" y="657"/>
                  </a:lnTo>
                  <a:lnTo>
                    <a:pt x="1486" y="635"/>
                  </a:lnTo>
                  <a:lnTo>
                    <a:pt x="1486" y="620"/>
                  </a:lnTo>
                  <a:lnTo>
                    <a:pt x="1478" y="631"/>
                  </a:lnTo>
                  <a:lnTo>
                    <a:pt x="1466" y="627"/>
                  </a:lnTo>
                  <a:lnTo>
                    <a:pt x="1446" y="587"/>
                  </a:lnTo>
                  <a:lnTo>
                    <a:pt x="1434" y="583"/>
                  </a:lnTo>
                  <a:lnTo>
                    <a:pt x="1454" y="613"/>
                  </a:lnTo>
                  <a:lnTo>
                    <a:pt x="1454" y="631"/>
                  </a:lnTo>
                  <a:lnTo>
                    <a:pt x="1434" y="624"/>
                  </a:lnTo>
                  <a:lnTo>
                    <a:pt x="1430" y="601"/>
                  </a:lnTo>
                  <a:lnTo>
                    <a:pt x="1426" y="609"/>
                  </a:lnTo>
                  <a:lnTo>
                    <a:pt x="1414" y="598"/>
                  </a:lnTo>
                  <a:lnTo>
                    <a:pt x="1398" y="605"/>
                  </a:lnTo>
                  <a:lnTo>
                    <a:pt x="1418" y="609"/>
                  </a:lnTo>
                  <a:lnTo>
                    <a:pt x="1430" y="627"/>
                  </a:lnTo>
                  <a:lnTo>
                    <a:pt x="1410" y="631"/>
                  </a:lnTo>
                  <a:lnTo>
                    <a:pt x="1387" y="620"/>
                  </a:lnTo>
                  <a:lnTo>
                    <a:pt x="1367" y="590"/>
                  </a:lnTo>
                  <a:lnTo>
                    <a:pt x="1327" y="575"/>
                  </a:lnTo>
                  <a:lnTo>
                    <a:pt x="1335" y="561"/>
                  </a:lnTo>
                  <a:lnTo>
                    <a:pt x="1299" y="564"/>
                  </a:lnTo>
                  <a:lnTo>
                    <a:pt x="1287" y="557"/>
                  </a:lnTo>
                  <a:lnTo>
                    <a:pt x="1287" y="546"/>
                  </a:lnTo>
                  <a:lnTo>
                    <a:pt x="1283" y="549"/>
                  </a:lnTo>
                  <a:lnTo>
                    <a:pt x="1260" y="542"/>
                  </a:lnTo>
                  <a:lnTo>
                    <a:pt x="1216" y="542"/>
                  </a:lnTo>
                  <a:lnTo>
                    <a:pt x="1220" y="531"/>
                  </a:lnTo>
                  <a:lnTo>
                    <a:pt x="1200" y="523"/>
                  </a:lnTo>
                  <a:lnTo>
                    <a:pt x="1200" y="516"/>
                  </a:lnTo>
                  <a:lnTo>
                    <a:pt x="1177" y="516"/>
                  </a:lnTo>
                  <a:lnTo>
                    <a:pt x="1184" y="509"/>
                  </a:lnTo>
                  <a:lnTo>
                    <a:pt x="1165" y="501"/>
                  </a:lnTo>
                  <a:lnTo>
                    <a:pt x="1173" y="494"/>
                  </a:lnTo>
                  <a:lnTo>
                    <a:pt x="1161" y="497"/>
                  </a:lnTo>
                  <a:lnTo>
                    <a:pt x="1165" y="486"/>
                  </a:lnTo>
                  <a:lnTo>
                    <a:pt x="1145" y="486"/>
                  </a:lnTo>
                  <a:lnTo>
                    <a:pt x="1141" y="479"/>
                  </a:lnTo>
                  <a:lnTo>
                    <a:pt x="1137" y="490"/>
                  </a:lnTo>
                  <a:lnTo>
                    <a:pt x="1133" y="490"/>
                  </a:lnTo>
                  <a:lnTo>
                    <a:pt x="1137" y="471"/>
                  </a:lnTo>
                  <a:lnTo>
                    <a:pt x="1121" y="479"/>
                  </a:lnTo>
                  <a:lnTo>
                    <a:pt x="1113" y="494"/>
                  </a:lnTo>
                  <a:lnTo>
                    <a:pt x="1117" y="497"/>
                  </a:lnTo>
                  <a:lnTo>
                    <a:pt x="1113" y="505"/>
                  </a:lnTo>
                  <a:lnTo>
                    <a:pt x="1121" y="505"/>
                  </a:lnTo>
                  <a:lnTo>
                    <a:pt x="1113" y="520"/>
                  </a:lnTo>
                  <a:lnTo>
                    <a:pt x="1101" y="527"/>
                  </a:lnTo>
                  <a:lnTo>
                    <a:pt x="1089" y="516"/>
                  </a:lnTo>
                  <a:lnTo>
                    <a:pt x="1077" y="531"/>
                  </a:lnTo>
                  <a:lnTo>
                    <a:pt x="1074" y="523"/>
                  </a:lnTo>
                  <a:lnTo>
                    <a:pt x="1070" y="535"/>
                  </a:lnTo>
                  <a:lnTo>
                    <a:pt x="1050" y="535"/>
                  </a:lnTo>
                  <a:lnTo>
                    <a:pt x="1038" y="546"/>
                  </a:lnTo>
                  <a:lnTo>
                    <a:pt x="1014" y="542"/>
                  </a:lnTo>
                  <a:lnTo>
                    <a:pt x="1018" y="531"/>
                  </a:lnTo>
                  <a:lnTo>
                    <a:pt x="1042" y="520"/>
                  </a:lnTo>
                  <a:lnTo>
                    <a:pt x="1022" y="516"/>
                  </a:lnTo>
                  <a:lnTo>
                    <a:pt x="1046" y="479"/>
                  </a:lnTo>
                  <a:lnTo>
                    <a:pt x="1070" y="471"/>
                  </a:lnTo>
                  <a:lnTo>
                    <a:pt x="1101" y="483"/>
                  </a:lnTo>
                  <a:lnTo>
                    <a:pt x="1081" y="468"/>
                  </a:lnTo>
                  <a:lnTo>
                    <a:pt x="1101" y="457"/>
                  </a:lnTo>
                  <a:lnTo>
                    <a:pt x="1074" y="460"/>
                  </a:lnTo>
                  <a:lnTo>
                    <a:pt x="1089" y="427"/>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US" sz="1800" b="0" i="0" u="none" strike="noStrike" kern="0" cap="none" spc="0" normalizeH="0" baseline="0" noProof="0" dirty="0" smtClean="0">
                <a:ln>
                  <a:noFill/>
                </a:ln>
                <a:solidFill>
                  <a:srgbClr val="FFF1DD"/>
                </a:solidFill>
                <a:effectLst/>
                <a:uLnTx/>
                <a:uFillTx/>
                <a:latin typeface="Calibri" panose="020F0502020204030204" pitchFamily="34" charset="0"/>
                <a:ea typeface="ＭＳ Ｐゴシック" charset="-128"/>
                <a:cs typeface="+mn-cs"/>
              </a:endParaRPr>
            </a:p>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US" sz="1800" b="0" i="0" u="none" strike="noStrike" kern="0" cap="none" spc="0" normalizeH="0" baseline="0" noProof="0" dirty="0" smtClean="0">
                <a:ln>
                  <a:noFill/>
                </a:ln>
                <a:solidFill>
                  <a:srgbClr val="FFF1DD"/>
                </a:solidFill>
                <a:effectLst/>
                <a:uLnTx/>
                <a:uFillTx/>
                <a:latin typeface="Calibri" panose="020F0502020204030204" pitchFamily="34" charset="0"/>
                <a:ea typeface="ＭＳ Ｐゴシック" charset="-128"/>
                <a:cs typeface="+mn-cs"/>
              </a:endParaRPr>
            </a:p>
          </p:txBody>
        </p:sp>
        <p:sp>
          <p:nvSpPr>
            <p:cNvPr id="192" name="AL"/>
            <p:cNvSpPr/>
            <p:nvPr/>
          </p:nvSpPr>
          <p:spPr>
            <a:xfrm>
              <a:off x="5830641" y="4296615"/>
              <a:ext cx="551739" cy="903380"/>
            </a:xfrm>
            <a:custGeom>
              <a:avLst/>
              <a:gdLst>
                <a:gd name="connsiteX0" fmla="*/ 0 w 594511"/>
                <a:gd name="connsiteY0" fmla="*/ 84499 h 974757"/>
                <a:gd name="connsiteX1" fmla="*/ 69410 w 594511"/>
                <a:gd name="connsiteY1" fmla="*/ 962686 h 974757"/>
                <a:gd name="connsiteX2" fmla="*/ 87517 w 594511"/>
                <a:gd name="connsiteY2" fmla="*/ 962686 h 974757"/>
                <a:gd name="connsiteX3" fmla="*/ 111659 w 594511"/>
                <a:gd name="connsiteY3" fmla="*/ 962686 h 974757"/>
                <a:gd name="connsiteX4" fmla="*/ 132784 w 594511"/>
                <a:gd name="connsiteY4" fmla="*/ 941561 h 974757"/>
                <a:gd name="connsiteX5" fmla="*/ 129766 w 594511"/>
                <a:gd name="connsiteY5" fmla="*/ 902329 h 974757"/>
                <a:gd name="connsiteX6" fmla="*/ 184087 w 594511"/>
                <a:gd name="connsiteY6" fmla="*/ 974757 h 974757"/>
                <a:gd name="connsiteX7" fmla="*/ 220301 w 594511"/>
                <a:gd name="connsiteY7" fmla="*/ 959668 h 974757"/>
                <a:gd name="connsiteX8" fmla="*/ 217283 w 594511"/>
                <a:gd name="connsiteY8" fmla="*/ 908365 h 974757"/>
                <a:gd name="connsiteX9" fmla="*/ 214265 w 594511"/>
                <a:gd name="connsiteY9" fmla="*/ 878187 h 974757"/>
                <a:gd name="connsiteX10" fmla="*/ 193140 w 594511"/>
                <a:gd name="connsiteY10" fmla="*/ 851026 h 974757"/>
                <a:gd name="connsiteX11" fmla="*/ 588475 w 594511"/>
                <a:gd name="connsiteY11" fmla="*/ 751438 h 974757"/>
                <a:gd name="connsiteX12" fmla="*/ 591493 w 594511"/>
                <a:gd name="connsiteY12" fmla="*/ 685046 h 974757"/>
                <a:gd name="connsiteX13" fmla="*/ 582439 w 594511"/>
                <a:gd name="connsiteY13" fmla="*/ 633743 h 974757"/>
                <a:gd name="connsiteX14" fmla="*/ 588475 w 594511"/>
                <a:gd name="connsiteY14" fmla="*/ 585458 h 974757"/>
                <a:gd name="connsiteX15" fmla="*/ 570368 w 594511"/>
                <a:gd name="connsiteY15" fmla="*/ 528119 h 974757"/>
                <a:gd name="connsiteX16" fmla="*/ 576404 w 594511"/>
                <a:gd name="connsiteY16" fmla="*/ 510012 h 974757"/>
                <a:gd name="connsiteX17" fmla="*/ 594511 w 594511"/>
                <a:gd name="connsiteY17" fmla="*/ 488888 h 974757"/>
                <a:gd name="connsiteX18" fmla="*/ 588475 w 594511"/>
                <a:gd name="connsiteY18" fmla="*/ 467763 h 974757"/>
                <a:gd name="connsiteX19" fmla="*/ 543208 w 594511"/>
                <a:gd name="connsiteY19" fmla="*/ 425513 h 974757"/>
                <a:gd name="connsiteX20" fmla="*/ 470780 w 594511"/>
                <a:gd name="connsiteY20" fmla="*/ 162963 h 974757"/>
                <a:gd name="connsiteX21" fmla="*/ 449655 w 594511"/>
                <a:gd name="connsiteY21" fmla="*/ 111660 h 974757"/>
                <a:gd name="connsiteX22" fmla="*/ 410424 w 594511"/>
                <a:gd name="connsiteY22" fmla="*/ 0 h 974757"/>
                <a:gd name="connsiteX23" fmla="*/ 202194 w 594511"/>
                <a:gd name="connsiteY23" fmla="*/ 51303 h 974757"/>
                <a:gd name="connsiteX24" fmla="*/ 114677 w 594511"/>
                <a:gd name="connsiteY24" fmla="*/ 66392 h 974757"/>
                <a:gd name="connsiteX25" fmla="*/ 96570 w 594511"/>
                <a:gd name="connsiteY25" fmla="*/ 51303 h 974757"/>
                <a:gd name="connsiteX26" fmla="*/ 0 w 594511"/>
                <a:gd name="connsiteY26" fmla="*/ 84499 h 974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94511" h="974757">
                  <a:moveTo>
                    <a:pt x="0" y="84499"/>
                  </a:moveTo>
                  <a:lnTo>
                    <a:pt x="69410" y="962686"/>
                  </a:lnTo>
                  <a:lnTo>
                    <a:pt x="87517" y="962686"/>
                  </a:lnTo>
                  <a:lnTo>
                    <a:pt x="111659" y="962686"/>
                  </a:lnTo>
                  <a:lnTo>
                    <a:pt x="132784" y="941561"/>
                  </a:lnTo>
                  <a:lnTo>
                    <a:pt x="129766" y="902329"/>
                  </a:lnTo>
                  <a:lnTo>
                    <a:pt x="184087" y="974757"/>
                  </a:lnTo>
                  <a:lnTo>
                    <a:pt x="220301" y="959668"/>
                  </a:lnTo>
                  <a:lnTo>
                    <a:pt x="217283" y="908365"/>
                  </a:lnTo>
                  <a:lnTo>
                    <a:pt x="214265" y="878187"/>
                  </a:lnTo>
                  <a:lnTo>
                    <a:pt x="193140" y="851026"/>
                  </a:lnTo>
                  <a:lnTo>
                    <a:pt x="588475" y="751438"/>
                  </a:lnTo>
                  <a:lnTo>
                    <a:pt x="591493" y="685046"/>
                  </a:lnTo>
                  <a:lnTo>
                    <a:pt x="582439" y="633743"/>
                  </a:lnTo>
                  <a:lnTo>
                    <a:pt x="588475" y="585458"/>
                  </a:lnTo>
                  <a:lnTo>
                    <a:pt x="570368" y="528119"/>
                  </a:lnTo>
                  <a:lnTo>
                    <a:pt x="576404" y="510012"/>
                  </a:lnTo>
                  <a:lnTo>
                    <a:pt x="594511" y="488888"/>
                  </a:lnTo>
                  <a:lnTo>
                    <a:pt x="588475" y="467763"/>
                  </a:lnTo>
                  <a:lnTo>
                    <a:pt x="543208" y="425513"/>
                  </a:lnTo>
                  <a:lnTo>
                    <a:pt x="470780" y="162963"/>
                  </a:lnTo>
                  <a:lnTo>
                    <a:pt x="449655" y="111660"/>
                  </a:lnTo>
                  <a:lnTo>
                    <a:pt x="410424" y="0"/>
                  </a:lnTo>
                  <a:lnTo>
                    <a:pt x="202194" y="51303"/>
                  </a:lnTo>
                  <a:lnTo>
                    <a:pt x="114677" y="66392"/>
                  </a:lnTo>
                  <a:lnTo>
                    <a:pt x="96570" y="51303"/>
                  </a:lnTo>
                  <a:lnTo>
                    <a:pt x="0" y="84499"/>
                  </a:lnTo>
                  <a:close/>
                </a:path>
              </a:pathLst>
            </a:custGeom>
            <a:solidFill>
              <a:schemeClr val="bg2">
                <a:lumMod val="90000"/>
              </a:schemeClr>
            </a:solidFill>
            <a:ln w="12700" cap="flat" cmpd="sng" algn="ctr">
              <a:solidFill>
                <a:srgbClr val="FFFFFF"/>
              </a:solidFill>
              <a:prstDash val="solid"/>
            </a:ln>
            <a:effectLst/>
          </p:spPr>
          <p:txBody>
            <a:bodyPr/>
            <a:lstStyle/>
            <a:p>
              <a:pPr marL="0" marR="0" lvl="0" indent="0" defTabSz="914400" eaLnBrk="1" fontAlgn="base" latinLnBrk="0" hangingPunct="1">
                <a:lnSpc>
                  <a:spcPct val="100000"/>
                </a:lnSpc>
                <a:spcBef>
                  <a:spcPct val="0"/>
                </a:spcBef>
                <a:spcAft>
                  <a:spcPct val="0"/>
                </a:spcAft>
                <a:buClr>
                  <a:srgbClr val="000000"/>
                </a:buClr>
                <a:buSzPct val="100000"/>
                <a:buFont typeface="Times New Roman" pitchFamily="16" charset="0"/>
                <a:buNone/>
                <a:tabLst/>
                <a:defRPr/>
              </a:pPr>
              <a:endParaRPr kumimoji="0" lang="en-GB" sz="1800" b="0" i="0" u="none" strike="noStrike" kern="0" cap="none" spc="0" normalizeH="0" baseline="0" noProof="0">
                <a:ln>
                  <a:noFill/>
                </a:ln>
                <a:solidFill>
                  <a:srgbClr val="FFF1DD"/>
                </a:solidFill>
                <a:effectLst/>
                <a:uLnTx/>
                <a:uFillTx/>
                <a:latin typeface="Calibri" panose="020F0502020204030204" pitchFamily="34" charset="0"/>
                <a:ea typeface="ＭＳ Ｐゴシック" charset="-128"/>
                <a:cs typeface="+mn-cs"/>
              </a:endParaRPr>
            </a:p>
          </p:txBody>
        </p:sp>
      </p:grpSp>
      <p:sp>
        <p:nvSpPr>
          <p:cNvPr id="76" name="Item 4"/>
          <p:cNvSpPr txBox="1"/>
          <p:nvPr/>
        </p:nvSpPr>
        <p:spPr>
          <a:xfrm>
            <a:off x="721885" y="5420834"/>
            <a:ext cx="3726577" cy="379596"/>
          </a:xfrm>
          <a:prstGeom prst="rect">
            <a:avLst/>
          </a:prstGeom>
          <a:noFill/>
        </p:spPr>
        <p:txBody>
          <a:bodyPr wrap="square" rtlCol="0">
            <a:noAutofit/>
          </a:bodyPr>
          <a:lstStyle/>
          <a:p>
            <a:pPr>
              <a:lnSpc>
                <a:spcPct val="90000"/>
              </a:lnSpc>
              <a:buClr>
                <a:schemeClr val="accent1"/>
              </a:buClr>
            </a:pPr>
            <a:r>
              <a:rPr lang="en-US" spc="-20" dirty="0" smtClean="0">
                <a:solidFill>
                  <a:schemeClr val="tx2">
                    <a:lumMod val="75000"/>
                  </a:schemeClr>
                </a:solidFill>
              </a:rPr>
              <a:t>Specialty integrated plans for </a:t>
            </a:r>
            <a:br>
              <a:rPr lang="en-US" spc="-20" dirty="0" smtClean="0">
                <a:solidFill>
                  <a:schemeClr val="tx2">
                    <a:lumMod val="75000"/>
                  </a:schemeClr>
                </a:solidFill>
              </a:rPr>
            </a:br>
            <a:r>
              <a:rPr lang="en-US" spc="-20" dirty="0" smtClean="0">
                <a:solidFill>
                  <a:schemeClr val="tx2">
                    <a:lumMod val="75000"/>
                  </a:schemeClr>
                </a:solidFill>
              </a:rPr>
              <a:t>individuals with serious BH needs</a:t>
            </a:r>
            <a:endParaRPr lang="en-US" spc="-20" dirty="0" smtClean="0">
              <a:solidFill>
                <a:schemeClr val="tx2">
                  <a:lumMod val="75000"/>
                </a:schemeClr>
              </a:solidFill>
            </a:endParaRPr>
          </a:p>
        </p:txBody>
      </p:sp>
      <p:sp>
        <p:nvSpPr>
          <p:cNvPr id="77" name="Item 4"/>
          <p:cNvSpPr/>
          <p:nvPr/>
        </p:nvSpPr>
        <p:spPr>
          <a:xfrm>
            <a:off x="405451" y="5520152"/>
            <a:ext cx="320040" cy="322403"/>
          </a:xfrm>
          <a:prstGeom prst="rect">
            <a:avLst/>
          </a:prstGeom>
          <a:pattFill prst="wdDnDiag">
            <a:fgClr>
              <a:schemeClr val="accent2"/>
            </a:fgClr>
            <a:bgClr>
              <a:schemeClr val="bg1"/>
            </a:bgClr>
          </a:pattFill>
          <a:ln w="19050">
            <a:solidFill>
              <a:schemeClr val="bg1"/>
            </a:solidFill>
          </a:ln>
          <a:effectLst>
            <a:outerShdw blurRad="38100" dist="25400" dir="5400000" algn="tl"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Bef>
                <a:spcPts val="200"/>
              </a:spcBef>
              <a:spcAft>
                <a:spcPts val="400"/>
              </a:spcAft>
            </a:pPr>
            <a:endParaRPr lang="en-US" sz="2000" spc="-50" dirty="0" smtClean="0"/>
          </a:p>
        </p:txBody>
      </p:sp>
      <p:sp>
        <p:nvSpPr>
          <p:cNvPr id="4" name="TextBox 3"/>
          <p:cNvSpPr txBox="1"/>
          <p:nvPr/>
        </p:nvSpPr>
        <p:spPr>
          <a:xfrm>
            <a:off x="5217385" y="2914209"/>
            <a:ext cx="3410716" cy="646331"/>
          </a:xfrm>
          <a:prstGeom prst="rect">
            <a:avLst/>
          </a:prstGeom>
          <a:noFill/>
        </p:spPr>
        <p:txBody>
          <a:bodyPr wrap="square" rtlCol="0">
            <a:spAutoFit/>
          </a:bodyPr>
          <a:lstStyle/>
          <a:p>
            <a:pPr algn="ctr">
              <a:lnSpc>
                <a:spcPct val="90000"/>
              </a:lnSpc>
              <a:buClr>
                <a:schemeClr val="accent1"/>
              </a:buClr>
            </a:pPr>
            <a:r>
              <a:rPr lang="en-US" sz="2000" b="1" spc="-20" dirty="0" smtClean="0">
                <a:solidFill>
                  <a:schemeClr val="tx2">
                    <a:lumMod val="75000"/>
                  </a:schemeClr>
                </a:solidFill>
              </a:rPr>
              <a:t>Primary Model of </a:t>
            </a:r>
            <a:br>
              <a:rPr lang="en-US" sz="2000" b="1" spc="-20" dirty="0" smtClean="0">
                <a:solidFill>
                  <a:schemeClr val="tx2">
                    <a:lumMod val="75000"/>
                  </a:schemeClr>
                </a:solidFill>
              </a:rPr>
            </a:br>
            <a:r>
              <a:rPr lang="en-US" sz="2000" b="1" spc="-20" dirty="0" smtClean="0">
                <a:solidFill>
                  <a:schemeClr val="tx2">
                    <a:lumMod val="75000"/>
                  </a:schemeClr>
                </a:solidFill>
              </a:rPr>
              <a:t>Behavioral Health Financing* </a:t>
            </a:r>
            <a:endParaRPr lang="en-US" sz="2000" b="1" spc="-20" dirty="0" smtClean="0">
              <a:solidFill>
                <a:schemeClr val="tx2">
                  <a:lumMod val="75000"/>
                </a:schemeClr>
              </a:solidFill>
            </a:endParaRPr>
          </a:p>
        </p:txBody>
      </p:sp>
    </p:spTree>
    <p:extLst>
      <p:ext uri="{BB962C8B-B14F-4D97-AF65-F5344CB8AC3E}">
        <p14:creationId xmlns:p14="http://schemas.microsoft.com/office/powerpoint/2010/main" val="347474656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217C01CDF565}" type="slidenum">
              <a:rPr lang="en-US" smtClean="0"/>
              <a:pPr/>
              <a:t>4</a:t>
            </a:fld>
            <a:endParaRPr lang="en-US" dirty="0"/>
          </a:p>
        </p:txBody>
      </p:sp>
      <p:sp>
        <p:nvSpPr>
          <p:cNvPr id="5" name="Title 4"/>
          <p:cNvSpPr>
            <a:spLocks noGrp="1"/>
          </p:cNvSpPr>
          <p:nvPr>
            <p:ph type="title"/>
          </p:nvPr>
        </p:nvSpPr>
        <p:spPr/>
        <p:txBody>
          <a:bodyPr/>
          <a:lstStyle/>
          <a:p>
            <a:r>
              <a:rPr lang="en-US" dirty="0" smtClean="0"/>
              <a:t>Examples of State Approaches</a:t>
            </a:r>
            <a:endParaRPr lang="en-US" dirty="0"/>
          </a:p>
        </p:txBody>
      </p:sp>
      <p:sp>
        <p:nvSpPr>
          <p:cNvPr id="10" name="Footer Placeholder 9"/>
          <p:cNvSpPr>
            <a:spLocks noGrp="1"/>
          </p:cNvSpPr>
          <p:nvPr>
            <p:ph type="ftr" sz="quarter" idx="11"/>
          </p:nvPr>
        </p:nvSpPr>
        <p:spPr/>
        <p:txBody>
          <a:bodyPr/>
          <a:lstStyle/>
          <a:p>
            <a:endParaRPr lang="en-US" dirty="0"/>
          </a:p>
        </p:txBody>
      </p:sp>
      <p:graphicFrame>
        <p:nvGraphicFramePr>
          <p:cNvPr id="16" name="Table 15"/>
          <p:cNvGraphicFramePr>
            <a:graphicFrameLocks noGrp="1"/>
          </p:cNvGraphicFramePr>
          <p:nvPr>
            <p:extLst/>
          </p:nvPr>
        </p:nvGraphicFramePr>
        <p:xfrm>
          <a:off x="510086" y="1503101"/>
          <a:ext cx="8466731" cy="4663440"/>
        </p:xfrm>
        <a:graphic>
          <a:graphicData uri="http://schemas.openxmlformats.org/drawingml/2006/table">
            <a:tbl>
              <a:tblPr firstRow="1" bandRow="1">
                <a:tableStyleId>{93296810-A885-4BE3-A3E7-6D5BEEA58F35}</a:tableStyleId>
              </a:tblPr>
              <a:tblGrid>
                <a:gridCol w="8466731">
                  <a:extLst>
                    <a:ext uri="{9D8B030D-6E8A-4147-A177-3AD203B41FA5}">
                      <a16:colId xmlns:a16="http://schemas.microsoft.com/office/drawing/2014/main" xmlns="" val="20000"/>
                    </a:ext>
                  </a:extLst>
                </a:gridCol>
              </a:tblGrid>
              <a:tr h="731520">
                <a:tc>
                  <a:txBody>
                    <a:bodyPr/>
                    <a:lstStyle/>
                    <a:p>
                      <a:pPr marL="511175" marR="0" lvl="0" indent="0" algn="l" defTabSz="342884" rtl="0" eaLnBrk="1" fontAlgn="auto" latinLnBrk="0" hangingPunct="1">
                        <a:lnSpc>
                          <a:spcPct val="85000"/>
                        </a:lnSpc>
                        <a:spcBef>
                          <a:spcPts val="600"/>
                        </a:spcBef>
                        <a:spcAft>
                          <a:spcPts val="600"/>
                        </a:spcAft>
                        <a:buClrTx/>
                        <a:buSzTx/>
                        <a:buFontTx/>
                        <a:buNone/>
                        <a:tabLst/>
                        <a:defRPr/>
                      </a:pPr>
                      <a:r>
                        <a:rPr lang="en-US" sz="2300" kern="1200" spc="-20" baseline="0" dirty="0" smtClean="0">
                          <a:effectLst>
                            <a:outerShdw blurRad="38100" dist="38100" dir="2700000" algn="tl">
                              <a:srgbClr val="000000">
                                <a:alpha val="43137"/>
                              </a:srgbClr>
                            </a:outerShdw>
                          </a:effectLst>
                        </a:rPr>
                        <a:t>Massachusetts: Community Partner Program and Medicaid ACOs</a:t>
                      </a:r>
                      <a:endParaRPr lang="en-US" sz="2300" b="1" kern="1200" spc="-20" baseline="0" dirty="0">
                        <a:solidFill>
                          <a:schemeClr val="lt1"/>
                        </a:solidFill>
                        <a:effectLst>
                          <a:outerShdw blurRad="38100" dist="38100" dir="2700000" algn="tl">
                            <a:srgbClr val="000000">
                              <a:alpha val="43137"/>
                            </a:srgbClr>
                          </a:outerShdw>
                        </a:effectLst>
                        <a:latin typeface="+mn-lt"/>
                        <a:ea typeface="+mn-ea"/>
                        <a:cs typeface="+mn-cs"/>
                      </a:endParaRPr>
                    </a:p>
                  </a:txBody>
                  <a:tcPr anchor="ctr"/>
                </a:tc>
                <a:extLst>
                  <a:ext uri="{0D108BD9-81ED-4DB2-BD59-A6C34878D82A}">
                    <a16:rowId xmlns:a16="http://schemas.microsoft.com/office/drawing/2014/main" xmlns="" val="10000"/>
                  </a:ext>
                </a:extLst>
              </a:tr>
              <a:tr h="822960">
                <a:tc>
                  <a:txBody>
                    <a:bodyPr/>
                    <a:lstStyle/>
                    <a:p>
                      <a:pPr marL="342884" marR="0" lvl="1" indent="0" algn="l" defTabSz="342884" rtl="0" eaLnBrk="1" fontAlgn="auto" latinLnBrk="0" hangingPunct="1">
                        <a:lnSpc>
                          <a:spcPct val="100000"/>
                        </a:lnSpc>
                        <a:spcBef>
                          <a:spcPts val="0"/>
                        </a:spcBef>
                        <a:spcAft>
                          <a:spcPts val="0"/>
                        </a:spcAft>
                        <a:buClrTx/>
                        <a:buSzTx/>
                        <a:buFontTx/>
                        <a:buNone/>
                        <a:tabLst/>
                        <a:defRPr/>
                      </a:pPr>
                      <a:r>
                        <a:rPr lang="en-US" sz="2100" kern="1200" spc="-20" baseline="0" dirty="0" smtClean="0">
                          <a:effectLst/>
                        </a:rPr>
                        <a:t>Behavioral Health </a:t>
                      </a:r>
                      <a:r>
                        <a:rPr lang="en-US" sz="2100" i="0" kern="1200" spc="-20" baseline="0" dirty="0" smtClean="0">
                          <a:effectLst/>
                        </a:rPr>
                        <a:t>Community Partners work with Medicaid ACOs </a:t>
                      </a:r>
                      <a:r>
                        <a:rPr lang="en-US" sz="2100" kern="1200" spc="-20" baseline="0" dirty="0" smtClean="0">
                          <a:effectLst/>
                        </a:rPr>
                        <a:t>to provide care management and coordination to individuals with BH needs.</a:t>
                      </a:r>
                      <a:endParaRPr lang="en-US" sz="2100" kern="1200" spc="-20" baseline="0" dirty="0">
                        <a:effectLst/>
                      </a:endParaRPr>
                    </a:p>
                  </a:txBody>
                  <a:tcPr anchor="ctr"/>
                </a:tc>
                <a:extLst>
                  <a:ext uri="{0D108BD9-81ED-4DB2-BD59-A6C34878D82A}">
                    <a16:rowId xmlns:a16="http://schemas.microsoft.com/office/drawing/2014/main" xmlns="" val="10001"/>
                  </a:ext>
                </a:extLst>
              </a:tr>
              <a:tr h="731520">
                <a:tc>
                  <a:txBody>
                    <a:bodyPr/>
                    <a:lstStyle/>
                    <a:p>
                      <a:pPr marL="511175" marR="0" lvl="0" indent="0" algn="l" defTabSz="342884" rtl="0" eaLnBrk="1" fontAlgn="auto" latinLnBrk="0" hangingPunct="1">
                        <a:lnSpc>
                          <a:spcPct val="85000"/>
                        </a:lnSpc>
                        <a:spcBef>
                          <a:spcPts val="600"/>
                        </a:spcBef>
                        <a:spcAft>
                          <a:spcPts val="600"/>
                        </a:spcAft>
                        <a:buClrTx/>
                        <a:buSzTx/>
                        <a:buFontTx/>
                        <a:buNone/>
                        <a:tabLst/>
                        <a:defRPr/>
                      </a:pPr>
                      <a:r>
                        <a:rPr lang="en-US" sz="2300" b="1" kern="1200" spc="-20" baseline="0" dirty="0" smtClean="0">
                          <a:solidFill>
                            <a:schemeClr val="lt1"/>
                          </a:solidFill>
                          <a:effectLst>
                            <a:outerShdw blurRad="38100" dist="38100" dir="2700000" algn="tl">
                              <a:srgbClr val="000000">
                                <a:alpha val="43137"/>
                              </a:srgbClr>
                            </a:outerShdw>
                          </a:effectLst>
                          <a:latin typeface="+mn-lt"/>
                          <a:ea typeface="+mn-ea"/>
                          <a:cs typeface="+mn-cs"/>
                        </a:rPr>
                        <a:t>Arizona: Specialty plans for people with serious mental illness</a:t>
                      </a:r>
                      <a:endParaRPr lang="en-US" sz="2300" b="1" kern="1200" spc="-20" baseline="0" dirty="0">
                        <a:solidFill>
                          <a:schemeClr val="lt1"/>
                        </a:solidFill>
                        <a:effectLst>
                          <a:outerShdw blurRad="38100" dist="38100" dir="2700000" algn="tl">
                            <a:srgbClr val="000000">
                              <a:alpha val="43137"/>
                            </a:srgbClr>
                          </a:outerShdw>
                        </a:effectLst>
                        <a:latin typeface="+mn-lt"/>
                        <a:ea typeface="+mn-ea"/>
                        <a:cs typeface="+mn-cs"/>
                      </a:endParaRPr>
                    </a:p>
                  </a:txBody>
                  <a:tcPr anchor="ctr">
                    <a:solidFill>
                      <a:srgbClr val="4F81BD"/>
                    </a:solidFill>
                  </a:tcPr>
                </a:tc>
                <a:extLst>
                  <a:ext uri="{0D108BD9-81ED-4DB2-BD59-A6C34878D82A}">
                    <a16:rowId xmlns:a16="http://schemas.microsoft.com/office/drawing/2014/main" xmlns="" val="10002"/>
                  </a:ext>
                </a:extLst>
              </a:tr>
              <a:tr h="822960">
                <a:tc>
                  <a:txBody>
                    <a:bodyPr/>
                    <a:lstStyle/>
                    <a:p>
                      <a:pPr marL="342884" marR="0" lvl="1" indent="0" algn="l" defTabSz="342884" rtl="0" eaLnBrk="1" fontAlgn="auto" latinLnBrk="0" hangingPunct="1">
                        <a:lnSpc>
                          <a:spcPct val="100000"/>
                        </a:lnSpc>
                        <a:spcBef>
                          <a:spcPts val="0"/>
                        </a:spcBef>
                        <a:spcAft>
                          <a:spcPts val="0"/>
                        </a:spcAft>
                        <a:buClrTx/>
                        <a:buSzTx/>
                        <a:buFontTx/>
                        <a:buNone/>
                        <a:tabLst/>
                        <a:defRPr/>
                      </a:pPr>
                      <a:r>
                        <a:rPr lang="en-US" sz="2100" kern="1200" spc="-20" baseline="0" dirty="0" smtClean="0">
                          <a:solidFill>
                            <a:schemeClr val="dk1"/>
                          </a:solidFill>
                          <a:effectLst/>
                          <a:latin typeface="+mn-lt"/>
                          <a:ea typeface="+mn-ea"/>
                          <a:cs typeface="+mn-cs"/>
                        </a:rPr>
                        <a:t>Integrated plans serve most individuals and manage separate specialty plans for those with SMI.</a:t>
                      </a:r>
                      <a:endParaRPr lang="en-US" sz="2100" kern="1200" spc="-20" baseline="0" dirty="0">
                        <a:solidFill>
                          <a:schemeClr val="dk1"/>
                        </a:solidFill>
                        <a:effectLst/>
                        <a:latin typeface="+mn-lt"/>
                        <a:ea typeface="+mn-ea"/>
                        <a:cs typeface="+mn-cs"/>
                      </a:endParaRPr>
                    </a:p>
                  </a:txBody>
                  <a:tcPr anchor="ctr"/>
                </a:tc>
                <a:extLst>
                  <a:ext uri="{0D108BD9-81ED-4DB2-BD59-A6C34878D82A}">
                    <a16:rowId xmlns:a16="http://schemas.microsoft.com/office/drawing/2014/main" xmlns="" val="10003"/>
                  </a:ext>
                </a:extLst>
              </a:tr>
              <a:tr h="731520">
                <a:tc>
                  <a:txBody>
                    <a:bodyPr/>
                    <a:lstStyle/>
                    <a:p>
                      <a:pPr marL="511175" marR="0" lvl="0" indent="0" algn="l" defTabSz="342884" rtl="0" eaLnBrk="1" fontAlgn="auto" latinLnBrk="0" hangingPunct="1">
                        <a:lnSpc>
                          <a:spcPct val="85000"/>
                        </a:lnSpc>
                        <a:spcBef>
                          <a:spcPts val="600"/>
                        </a:spcBef>
                        <a:spcAft>
                          <a:spcPts val="600"/>
                        </a:spcAft>
                        <a:buClrTx/>
                        <a:buSzTx/>
                        <a:buFontTx/>
                        <a:buNone/>
                        <a:tabLst/>
                        <a:defRPr/>
                      </a:pPr>
                      <a:r>
                        <a:rPr lang="en-US" sz="2300" b="1" kern="1200" spc="-20" baseline="0" dirty="0" smtClean="0">
                          <a:solidFill>
                            <a:schemeClr val="lt1"/>
                          </a:solidFill>
                          <a:effectLst>
                            <a:outerShdw blurRad="38100" dist="38100" dir="2700000" algn="tl">
                              <a:srgbClr val="000000">
                                <a:alpha val="43137"/>
                              </a:srgbClr>
                            </a:outerShdw>
                          </a:effectLst>
                          <a:latin typeface="+mn-lt"/>
                          <a:ea typeface="+mn-ea"/>
                          <a:cs typeface="+mn-cs"/>
                        </a:rPr>
                        <a:t>Washington: Fully integrated managed care</a:t>
                      </a:r>
                      <a:endParaRPr lang="en-US" sz="2300" b="1" kern="1200" spc="-20" baseline="0" dirty="0">
                        <a:solidFill>
                          <a:schemeClr val="lt1"/>
                        </a:solidFill>
                        <a:effectLst>
                          <a:outerShdw blurRad="38100" dist="38100" dir="2700000" algn="tl">
                            <a:srgbClr val="000000">
                              <a:alpha val="43137"/>
                            </a:srgbClr>
                          </a:outerShdw>
                        </a:effectLst>
                        <a:latin typeface="+mn-lt"/>
                        <a:ea typeface="+mn-ea"/>
                        <a:cs typeface="+mn-cs"/>
                      </a:endParaRPr>
                    </a:p>
                  </a:txBody>
                  <a:tcPr anchor="ctr">
                    <a:solidFill>
                      <a:srgbClr val="4F81BD"/>
                    </a:solidFill>
                  </a:tcPr>
                </a:tc>
                <a:extLst>
                  <a:ext uri="{0D108BD9-81ED-4DB2-BD59-A6C34878D82A}">
                    <a16:rowId xmlns:a16="http://schemas.microsoft.com/office/drawing/2014/main" xmlns="" val="10004"/>
                  </a:ext>
                </a:extLst>
              </a:tr>
              <a:tr h="822960">
                <a:tc>
                  <a:txBody>
                    <a:bodyPr/>
                    <a:lstStyle/>
                    <a:p>
                      <a:pPr marL="342884" marR="0" lvl="1" indent="0" algn="l" defTabSz="342884" rtl="0" eaLnBrk="1" fontAlgn="auto" latinLnBrk="0" hangingPunct="1">
                        <a:lnSpc>
                          <a:spcPct val="100000"/>
                        </a:lnSpc>
                        <a:spcBef>
                          <a:spcPts val="0"/>
                        </a:spcBef>
                        <a:spcAft>
                          <a:spcPts val="0"/>
                        </a:spcAft>
                        <a:buClrTx/>
                        <a:buSzTx/>
                        <a:buFontTx/>
                        <a:buNone/>
                        <a:tabLst/>
                        <a:defRPr/>
                      </a:pPr>
                      <a:r>
                        <a:rPr lang="en-US" sz="2100" kern="1200" spc="-20" baseline="0" dirty="0" smtClean="0">
                          <a:solidFill>
                            <a:schemeClr val="dk1"/>
                          </a:solidFill>
                          <a:effectLst/>
                          <a:latin typeface="+mn-lt"/>
                          <a:ea typeface="+mn-ea"/>
                          <a:cs typeface="+mn-cs"/>
                        </a:rPr>
                        <a:t>Integrated financing under managed care organizations for physical health, mental health, and substance use disorder services.</a:t>
                      </a:r>
                      <a:endParaRPr lang="en-US" sz="2100" kern="1200" spc="-20" baseline="0" dirty="0">
                        <a:solidFill>
                          <a:schemeClr val="dk1"/>
                        </a:solidFill>
                        <a:effectLst/>
                        <a:latin typeface="+mn-lt"/>
                        <a:ea typeface="+mn-ea"/>
                        <a:cs typeface="+mn-cs"/>
                      </a:endParaRPr>
                    </a:p>
                  </a:txBody>
                  <a:tcPr anchor="ctr"/>
                </a:tc>
                <a:extLst>
                  <a:ext uri="{0D108BD9-81ED-4DB2-BD59-A6C34878D82A}">
                    <a16:rowId xmlns:a16="http://schemas.microsoft.com/office/drawing/2014/main" xmlns="" val="10005"/>
                  </a:ext>
                </a:extLst>
              </a:tr>
            </a:tbl>
          </a:graphicData>
        </a:graphic>
      </p:graphicFrame>
      <p:grpSp>
        <p:nvGrpSpPr>
          <p:cNvPr id="9" name="Group 8"/>
          <p:cNvGrpSpPr>
            <a:grpSpLocks noChangeAspect="1"/>
          </p:cNvGrpSpPr>
          <p:nvPr/>
        </p:nvGrpSpPr>
        <p:grpSpPr>
          <a:xfrm>
            <a:off x="51188" y="1433982"/>
            <a:ext cx="914400" cy="914400"/>
            <a:chOff x="6747521" y="1433107"/>
            <a:chExt cx="2057400" cy="2057400"/>
          </a:xfrm>
        </p:grpSpPr>
        <p:sp>
          <p:nvSpPr>
            <p:cNvPr id="11" name="Oval 10"/>
            <p:cNvSpPr/>
            <p:nvPr/>
          </p:nvSpPr>
          <p:spPr bwMode="gray">
            <a:xfrm>
              <a:off x="6747521" y="1433107"/>
              <a:ext cx="2057400" cy="2057400"/>
            </a:xfrm>
            <a:prstGeom prst="ellipse">
              <a:avLst/>
            </a:prstGeom>
            <a:solidFill>
              <a:schemeClr val="accent4"/>
            </a:solidFill>
            <a:ln w="19050" cap="rnd" cmpd="sng" algn="ctr">
              <a:solidFill>
                <a:sysClr val="window" lastClr="FFFFFF"/>
              </a:solidFill>
              <a:prstDash val="solid"/>
            </a:ln>
            <a:effectLst>
              <a:outerShdw blurRad="38100" dist="25400" dir="5400000" algn="tl" rotWithShape="0">
                <a:prstClr val="black">
                  <a:alpha val="20000"/>
                </a:prst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200" b="0" i="0" u="none" strike="noStrike" kern="0" cap="none" spc="-20" normalizeH="0" baseline="0" noProof="0" smtClean="0">
                <a:ln>
                  <a:noFill/>
                </a:ln>
                <a:solidFill>
                  <a:prstClr val="white"/>
                </a:solidFill>
                <a:effectLst/>
                <a:uLnTx/>
                <a:uFillTx/>
                <a:latin typeface="Calibri"/>
              </a:endParaRPr>
            </a:p>
          </p:txBody>
        </p:sp>
        <p:sp>
          <p:nvSpPr>
            <p:cNvPr id="12" name="Freeform 11"/>
            <p:cNvSpPr>
              <a:spLocks noChangeAspect="1"/>
            </p:cNvSpPr>
            <p:nvPr/>
          </p:nvSpPr>
          <p:spPr bwMode="gray">
            <a:xfrm>
              <a:off x="6995160" y="2012654"/>
              <a:ext cx="1554480" cy="864650"/>
            </a:xfrm>
            <a:custGeom>
              <a:avLst/>
              <a:gdLst>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250520 w 523588"/>
                <a:gd name="connsiteY32" fmla="*/ 62630 h 290604"/>
                <a:gd name="connsiteX33" fmla="*/ 115239 w 523588"/>
                <a:gd name="connsiteY33" fmla="*/ 110229 h 290604"/>
                <a:gd name="connsiteX34" fmla="*/ 115239 w 523588"/>
                <a:gd name="connsiteY34" fmla="*/ 122755 h 290604"/>
                <a:gd name="connsiteX35" fmla="*/ 0 w 523588"/>
                <a:gd name="connsiteY35"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115239 w 523588"/>
                <a:gd name="connsiteY33" fmla="*/ 122755 h 290604"/>
                <a:gd name="connsiteX34" fmla="*/ 0 w 523588"/>
                <a:gd name="connsiteY34" fmla="*/ 137787 h 290604"/>
                <a:gd name="connsiteX0" fmla="*/ 0 w 523588"/>
                <a:gd name="connsiteY0" fmla="*/ 137787 h 290604"/>
                <a:gd name="connsiteX1" fmla="*/ 5010 w 523588"/>
                <a:gd name="connsiteY1" fmla="*/ 217953 h 290604"/>
                <a:gd name="connsiteX2" fmla="*/ 17536 w 523588"/>
                <a:gd name="connsiteY2" fmla="*/ 250521 h 290604"/>
                <a:gd name="connsiteX3" fmla="*/ 20041 w 523588"/>
                <a:gd name="connsiteY3" fmla="*/ 290604 h 290604"/>
                <a:gd name="connsiteX4" fmla="*/ 303129 w 523588"/>
                <a:gd name="connsiteY4" fmla="*/ 170354 h 290604"/>
                <a:gd name="connsiteX5" fmla="*/ 360749 w 523588"/>
                <a:gd name="connsiteY5" fmla="*/ 237995 h 290604"/>
                <a:gd name="connsiteX6" fmla="*/ 383296 w 523588"/>
                <a:gd name="connsiteY6" fmla="*/ 253026 h 290604"/>
                <a:gd name="connsiteX7" fmla="*/ 383296 w 523588"/>
                <a:gd name="connsiteY7" fmla="*/ 253026 h 290604"/>
                <a:gd name="connsiteX8" fmla="*/ 403338 w 523588"/>
                <a:gd name="connsiteY8" fmla="*/ 210437 h 290604"/>
                <a:gd name="connsiteX9" fmla="*/ 408348 w 523588"/>
                <a:gd name="connsiteY9" fmla="*/ 190396 h 290604"/>
                <a:gd name="connsiteX10" fmla="*/ 428390 w 523588"/>
                <a:gd name="connsiteY10" fmla="*/ 195406 h 290604"/>
                <a:gd name="connsiteX11" fmla="*/ 455947 w 523588"/>
                <a:gd name="connsiteY11" fmla="*/ 202922 h 290604"/>
                <a:gd name="connsiteX12" fmla="*/ 470978 w 523588"/>
                <a:gd name="connsiteY12" fmla="*/ 190396 h 290604"/>
                <a:gd name="connsiteX13" fmla="*/ 478494 w 523588"/>
                <a:gd name="connsiteY13" fmla="*/ 177870 h 290604"/>
                <a:gd name="connsiteX14" fmla="*/ 523588 w 523588"/>
                <a:gd name="connsiteY14" fmla="*/ 140292 h 290604"/>
                <a:gd name="connsiteX15" fmla="*/ 523588 w 523588"/>
                <a:gd name="connsiteY15" fmla="*/ 115240 h 290604"/>
                <a:gd name="connsiteX16" fmla="*/ 503546 w 523588"/>
                <a:gd name="connsiteY16" fmla="*/ 97703 h 290604"/>
                <a:gd name="connsiteX17" fmla="*/ 478494 w 523588"/>
                <a:gd name="connsiteY17" fmla="*/ 87682 h 290604"/>
                <a:gd name="connsiteX18" fmla="*/ 455947 w 523588"/>
                <a:gd name="connsiteY18" fmla="*/ 87682 h 290604"/>
                <a:gd name="connsiteX19" fmla="*/ 465968 w 523588"/>
                <a:gd name="connsiteY19" fmla="*/ 102714 h 290604"/>
                <a:gd name="connsiteX20" fmla="*/ 480999 w 523588"/>
                <a:gd name="connsiteY20" fmla="*/ 120250 h 290604"/>
                <a:gd name="connsiteX21" fmla="*/ 488515 w 523588"/>
                <a:gd name="connsiteY21" fmla="*/ 130271 h 290604"/>
                <a:gd name="connsiteX22" fmla="*/ 478494 w 523588"/>
                <a:gd name="connsiteY22" fmla="*/ 162839 h 290604"/>
                <a:gd name="connsiteX23" fmla="*/ 445926 w 523588"/>
                <a:gd name="connsiteY23" fmla="*/ 170354 h 290604"/>
                <a:gd name="connsiteX24" fmla="*/ 425885 w 523588"/>
                <a:gd name="connsiteY24" fmla="*/ 160333 h 290604"/>
                <a:gd name="connsiteX25" fmla="*/ 408348 w 523588"/>
                <a:gd name="connsiteY25" fmla="*/ 137787 h 290604"/>
                <a:gd name="connsiteX26" fmla="*/ 395822 w 523588"/>
                <a:gd name="connsiteY26" fmla="*/ 117745 h 290604"/>
                <a:gd name="connsiteX27" fmla="*/ 340708 w 523588"/>
                <a:gd name="connsiteY27" fmla="*/ 75156 h 290604"/>
                <a:gd name="connsiteX28" fmla="*/ 343213 w 523588"/>
                <a:gd name="connsiteY28" fmla="*/ 45094 h 290604"/>
                <a:gd name="connsiteX29" fmla="*/ 335697 w 523588"/>
                <a:gd name="connsiteY29" fmla="*/ 22547 h 290604"/>
                <a:gd name="connsiteX30" fmla="*/ 303129 w 523588"/>
                <a:gd name="connsiteY30" fmla="*/ 0 h 290604"/>
                <a:gd name="connsiteX31" fmla="*/ 270562 w 523588"/>
                <a:gd name="connsiteY31" fmla="*/ 37578 h 290604"/>
                <a:gd name="connsiteX32" fmla="*/ 115239 w 523588"/>
                <a:gd name="connsiteY32" fmla="*/ 110229 h 290604"/>
                <a:gd name="connsiteX33" fmla="*/ 98529 w 523588"/>
                <a:gd name="connsiteY33" fmla="*/ 117990 h 290604"/>
                <a:gd name="connsiteX34" fmla="*/ 0 w 523588"/>
                <a:gd name="connsiteY34" fmla="*/ 137787 h 290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3588" h="290604">
                  <a:moveTo>
                    <a:pt x="0" y="137787"/>
                  </a:moveTo>
                  <a:lnTo>
                    <a:pt x="5010" y="217953"/>
                  </a:lnTo>
                  <a:lnTo>
                    <a:pt x="17536" y="250521"/>
                  </a:lnTo>
                  <a:lnTo>
                    <a:pt x="20041" y="290604"/>
                  </a:lnTo>
                  <a:lnTo>
                    <a:pt x="303129" y="170354"/>
                  </a:lnTo>
                  <a:lnTo>
                    <a:pt x="360749" y="237995"/>
                  </a:lnTo>
                  <a:lnTo>
                    <a:pt x="383296" y="253026"/>
                  </a:lnTo>
                  <a:lnTo>
                    <a:pt x="383296" y="253026"/>
                  </a:lnTo>
                  <a:lnTo>
                    <a:pt x="403338" y="210437"/>
                  </a:lnTo>
                  <a:lnTo>
                    <a:pt x="408348" y="190396"/>
                  </a:lnTo>
                  <a:lnTo>
                    <a:pt x="428390" y="195406"/>
                  </a:lnTo>
                  <a:lnTo>
                    <a:pt x="455947" y="202922"/>
                  </a:lnTo>
                  <a:lnTo>
                    <a:pt x="470978" y="190396"/>
                  </a:lnTo>
                  <a:lnTo>
                    <a:pt x="478494" y="177870"/>
                  </a:lnTo>
                  <a:lnTo>
                    <a:pt x="523588" y="140292"/>
                  </a:lnTo>
                  <a:lnTo>
                    <a:pt x="523588" y="115240"/>
                  </a:lnTo>
                  <a:lnTo>
                    <a:pt x="503546" y="97703"/>
                  </a:lnTo>
                  <a:lnTo>
                    <a:pt x="478494" y="87682"/>
                  </a:lnTo>
                  <a:lnTo>
                    <a:pt x="455947" y="87682"/>
                  </a:lnTo>
                  <a:lnTo>
                    <a:pt x="465968" y="102714"/>
                  </a:lnTo>
                  <a:lnTo>
                    <a:pt x="480999" y="120250"/>
                  </a:lnTo>
                  <a:lnTo>
                    <a:pt x="488515" y="130271"/>
                  </a:lnTo>
                  <a:lnTo>
                    <a:pt x="478494" y="162839"/>
                  </a:lnTo>
                  <a:lnTo>
                    <a:pt x="445926" y="170354"/>
                  </a:lnTo>
                  <a:lnTo>
                    <a:pt x="425885" y="160333"/>
                  </a:lnTo>
                  <a:lnTo>
                    <a:pt x="408348" y="137787"/>
                  </a:lnTo>
                  <a:lnTo>
                    <a:pt x="395822" y="117745"/>
                  </a:lnTo>
                  <a:lnTo>
                    <a:pt x="340708" y="75156"/>
                  </a:lnTo>
                  <a:lnTo>
                    <a:pt x="343213" y="45094"/>
                  </a:lnTo>
                  <a:lnTo>
                    <a:pt x="335697" y="22547"/>
                  </a:lnTo>
                  <a:lnTo>
                    <a:pt x="303129" y="0"/>
                  </a:lnTo>
                  <a:lnTo>
                    <a:pt x="270562" y="37578"/>
                  </a:lnTo>
                  <a:lnTo>
                    <a:pt x="115239" y="110229"/>
                  </a:lnTo>
                  <a:lnTo>
                    <a:pt x="98529" y="117990"/>
                  </a:lnTo>
                  <a:lnTo>
                    <a:pt x="0" y="137787"/>
                  </a:lnTo>
                  <a:close/>
                </a:path>
              </a:pathLst>
            </a:custGeom>
            <a:solidFill>
              <a:sysClr val="window" lastClr="FFFFFF"/>
            </a:solidFill>
            <a:ln w="19050" cap="flat" cmpd="sng" algn="ctr">
              <a:solidFill>
                <a:sysClr val="window" lastClr="FFFFFF"/>
              </a:solidFill>
              <a:prstDash val="solid"/>
            </a:ln>
            <a:effectLst>
              <a:outerShdw blurRad="38100" dist="25400" dir="5400000" algn="tl" rotWithShape="0">
                <a:prstClr val="black">
                  <a:alpha val="20000"/>
                </a:prstClr>
              </a:outerShdw>
            </a:effectLst>
          </p:spPr>
          <p:txBody>
            <a:bodyPr/>
            <a:lstStyle/>
            <a:p>
              <a:pPr fontAlgn="base">
                <a:spcBef>
                  <a:spcPct val="0"/>
                </a:spcBef>
                <a:spcAft>
                  <a:spcPct val="0"/>
                </a:spcAft>
                <a:buClr>
                  <a:srgbClr val="000000"/>
                </a:buClr>
                <a:buSzPct val="100000"/>
                <a:buFont typeface="Times New Roman" pitchFamily="16" charset="0"/>
                <a:buNone/>
              </a:pPr>
              <a:endParaRPr lang="en-GB" kern="0">
                <a:solidFill>
                  <a:srgbClr val="FFF1DD"/>
                </a:solidFill>
                <a:latin typeface="Calibri" panose="020F0502020204030204" pitchFamily="34" charset="0"/>
                <a:ea typeface="ＭＳ Ｐゴシック" charset="-128"/>
              </a:endParaRPr>
            </a:p>
          </p:txBody>
        </p:sp>
      </p:grpSp>
      <p:grpSp>
        <p:nvGrpSpPr>
          <p:cNvPr id="25" name="Group 24"/>
          <p:cNvGrpSpPr>
            <a:grpSpLocks noChangeAspect="1"/>
          </p:cNvGrpSpPr>
          <p:nvPr/>
        </p:nvGrpSpPr>
        <p:grpSpPr>
          <a:xfrm>
            <a:off x="51188" y="2935383"/>
            <a:ext cx="914400" cy="914400"/>
            <a:chOff x="6747521" y="1433107"/>
            <a:chExt cx="2057400" cy="2057400"/>
          </a:xfrm>
        </p:grpSpPr>
        <p:sp>
          <p:nvSpPr>
            <p:cNvPr id="26" name="Oval 25"/>
            <p:cNvSpPr/>
            <p:nvPr/>
          </p:nvSpPr>
          <p:spPr bwMode="gray">
            <a:xfrm>
              <a:off x="6747521" y="1433107"/>
              <a:ext cx="2057400" cy="2057400"/>
            </a:xfrm>
            <a:prstGeom prst="ellipse">
              <a:avLst/>
            </a:prstGeom>
            <a:solidFill>
              <a:schemeClr val="accent2"/>
            </a:solidFill>
            <a:ln w="19050" cap="rnd" cmpd="sng" algn="ctr">
              <a:solidFill>
                <a:sysClr val="window" lastClr="FFFFFF"/>
              </a:solidFill>
              <a:prstDash val="solid"/>
            </a:ln>
            <a:effectLst>
              <a:outerShdw blurRad="38100" dist="25400" dir="5400000" algn="tl" rotWithShape="0">
                <a:prstClr val="black">
                  <a:alpha val="20000"/>
                </a:prst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200" b="0" i="0" u="none" strike="noStrike" kern="0" cap="none" spc="-20" normalizeH="0" baseline="0" noProof="0" smtClean="0">
                <a:ln>
                  <a:noFill/>
                </a:ln>
                <a:solidFill>
                  <a:prstClr val="white"/>
                </a:solidFill>
                <a:effectLst/>
                <a:uLnTx/>
                <a:uFillTx/>
                <a:latin typeface="Calibri"/>
              </a:endParaRPr>
            </a:p>
          </p:txBody>
        </p:sp>
        <p:sp>
          <p:nvSpPr>
            <p:cNvPr id="27" name="Freeform 26"/>
            <p:cNvSpPr>
              <a:spLocks noChangeAspect="1"/>
            </p:cNvSpPr>
            <p:nvPr/>
          </p:nvSpPr>
          <p:spPr bwMode="gray">
            <a:xfrm>
              <a:off x="7164242" y="1730287"/>
              <a:ext cx="1207926" cy="1463040"/>
            </a:xfrm>
            <a:custGeom>
              <a:avLst/>
              <a:gdLst>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45268 w 995882"/>
                <a:gd name="connsiteY12" fmla="*/ 802741 h 1201093"/>
                <a:gd name="connsiteX13" fmla="*/ 21125 w 995882"/>
                <a:gd name="connsiteY13" fmla="*/ 787652 h 1201093"/>
                <a:gd name="connsiteX14" fmla="*/ 0 w 995882"/>
                <a:gd name="connsiteY14" fmla="*/ 811794 h 1201093"/>
                <a:gd name="connsiteX15" fmla="*/ 0 w 995882"/>
                <a:gd name="connsiteY15" fmla="*/ 838955 h 1201093"/>
                <a:gd name="connsiteX16" fmla="*/ 576404 w 995882"/>
                <a:gd name="connsiteY16" fmla="*/ 1170915 h 1201093"/>
                <a:gd name="connsiteX17" fmla="*/ 908365 w 995882"/>
                <a:gd name="connsiteY17" fmla="*/ 1201093 h 1201093"/>
                <a:gd name="connsiteX18" fmla="*/ 995882 w 995882"/>
                <a:gd name="connsiteY18" fmla="*/ 102606 h 1201093"/>
                <a:gd name="connsiteX19" fmla="*/ 223319 w 995882"/>
                <a:gd name="connsiteY19" fmla="*/ 0 h 1201093"/>
                <a:gd name="connsiteX0" fmla="*/ 223319 w 995882"/>
                <a:gd name="connsiteY0" fmla="*/ 0 h 1201093"/>
                <a:gd name="connsiteX1" fmla="*/ 199177 w 995882"/>
                <a:gd name="connsiteY1" fmla="*/ 172016 h 1201093"/>
                <a:gd name="connsiteX2" fmla="*/ 108642 w 995882"/>
                <a:gd name="connsiteY2" fmla="*/ 147873 h 1201093"/>
                <a:gd name="connsiteX3" fmla="*/ 75446 w 995882"/>
                <a:gd name="connsiteY3" fmla="*/ 223319 h 1201093"/>
                <a:gd name="connsiteX4" fmla="*/ 84499 w 995882"/>
                <a:gd name="connsiteY4" fmla="*/ 286693 h 1201093"/>
                <a:gd name="connsiteX5" fmla="*/ 66392 w 995882"/>
                <a:gd name="connsiteY5" fmla="*/ 344032 h 1201093"/>
                <a:gd name="connsiteX6" fmla="*/ 78464 w 995882"/>
                <a:gd name="connsiteY6" fmla="*/ 383264 h 1201093"/>
                <a:gd name="connsiteX7" fmla="*/ 132785 w 995882"/>
                <a:gd name="connsiteY7" fmla="*/ 510012 h 1201093"/>
                <a:gd name="connsiteX8" fmla="*/ 132785 w 995882"/>
                <a:gd name="connsiteY8" fmla="*/ 528119 h 1201093"/>
                <a:gd name="connsiteX9" fmla="*/ 78464 w 995882"/>
                <a:gd name="connsiteY9" fmla="*/ 552262 h 1201093"/>
                <a:gd name="connsiteX10" fmla="*/ 66392 w 995882"/>
                <a:gd name="connsiteY10" fmla="*/ 633743 h 1201093"/>
                <a:gd name="connsiteX11" fmla="*/ 15089 w 995882"/>
                <a:gd name="connsiteY11" fmla="*/ 715224 h 1201093"/>
                <a:gd name="connsiteX12" fmla="*/ 21125 w 995882"/>
                <a:gd name="connsiteY12" fmla="*/ 787652 h 1201093"/>
                <a:gd name="connsiteX13" fmla="*/ 0 w 995882"/>
                <a:gd name="connsiteY13" fmla="*/ 811794 h 1201093"/>
                <a:gd name="connsiteX14" fmla="*/ 0 w 995882"/>
                <a:gd name="connsiteY14" fmla="*/ 838955 h 1201093"/>
                <a:gd name="connsiteX15" fmla="*/ 576404 w 995882"/>
                <a:gd name="connsiteY15" fmla="*/ 1170915 h 1201093"/>
                <a:gd name="connsiteX16" fmla="*/ 908365 w 995882"/>
                <a:gd name="connsiteY16" fmla="*/ 1201093 h 1201093"/>
                <a:gd name="connsiteX17" fmla="*/ 995882 w 995882"/>
                <a:gd name="connsiteY17" fmla="*/ 102606 h 1201093"/>
                <a:gd name="connsiteX18" fmla="*/ 223319 w 995882"/>
                <a:gd name="connsiteY18" fmla="*/ 0 h 1201093"/>
                <a:gd name="connsiteX0" fmla="*/ 223319 w 991638"/>
                <a:gd name="connsiteY0" fmla="*/ 0 h 1201093"/>
                <a:gd name="connsiteX1" fmla="*/ 199177 w 991638"/>
                <a:gd name="connsiteY1" fmla="*/ 172016 h 1201093"/>
                <a:gd name="connsiteX2" fmla="*/ 108642 w 991638"/>
                <a:gd name="connsiteY2" fmla="*/ 147873 h 1201093"/>
                <a:gd name="connsiteX3" fmla="*/ 75446 w 991638"/>
                <a:gd name="connsiteY3" fmla="*/ 223319 h 1201093"/>
                <a:gd name="connsiteX4" fmla="*/ 84499 w 991638"/>
                <a:gd name="connsiteY4" fmla="*/ 286693 h 1201093"/>
                <a:gd name="connsiteX5" fmla="*/ 66392 w 991638"/>
                <a:gd name="connsiteY5" fmla="*/ 344032 h 1201093"/>
                <a:gd name="connsiteX6" fmla="*/ 78464 w 991638"/>
                <a:gd name="connsiteY6" fmla="*/ 383264 h 1201093"/>
                <a:gd name="connsiteX7" fmla="*/ 132785 w 991638"/>
                <a:gd name="connsiteY7" fmla="*/ 510012 h 1201093"/>
                <a:gd name="connsiteX8" fmla="*/ 132785 w 991638"/>
                <a:gd name="connsiteY8" fmla="*/ 528119 h 1201093"/>
                <a:gd name="connsiteX9" fmla="*/ 78464 w 991638"/>
                <a:gd name="connsiteY9" fmla="*/ 552262 h 1201093"/>
                <a:gd name="connsiteX10" fmla="*/ 66392 w 991638"/>
                <a:gd name="connsiteY10" fmla="*/ 633743 h 1201093"/>
                <a:gd name="connsiteX11" fmla="*/ 15089 w 991638"/>
                <a:gd name="connsiteY11" fmla="*/ 715224 h 1201093"/>
                <a:gd name="connsiteX12" fmla="*/ 21125 w 991638"/>
                <a:gd name="connsiteY12" fmla="*/ 787652 h 1201093"/>
                <a:gd name="connsiteX13" fmla="*/ 0 w 991638"/>
                <a:gd name="connsiteY13" fmla="*/ 811794 h 1201093"/>
                <a:gd name="connsiteX14" fmla="*/ 0 w 991638"/>
                <a:gd name="connsiteY14" fmla="*/ 838955 h 1201093"/>
                <a:gd name="connsiteX15" fmla="*/ 576404 w 991638"/>
                <a:gd name="connsiteY15" fmla="*/ 1170915 h 1201093"/>
                <a:gd name="connsiteX16" fmla="*/ 908365 w 991638"/>
                <a:gd name="connsiteY16" fmla="*/ 1201093 h 1201093"/>
                <a:gd name="connsiteX17" fmla="*/ 991638 w 991638"/>
                <a:gd name="connsiteY17" fmla="*/ 112071 h 1201093"/>
                <a:gd name="connsiteX18" fmla="*/ 223319 w 991638"/>
                <a:gd name="connsiteY18" fmla="*/ 0 h 1201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991638" h="1201093">
                  <a:moveTo>
                    <a:pt x="223319" y="0"/>
                  </a:moveTo>
                  <a:lnTo>
                    <a:pt x="199177" y="172016"/>
                  </a:lnTo>
                  <a:lnTo>
                    <a:pt x="108642" y="147873"/>
                  </a:lnTo>
                  <a:lnTo>
                    <a:pt x="75446" y="223319"/>
                  </a:lnTo>
                  <a:lnTo>
                    <a:pt x="84499" y="286693"/>
                  </a:lnTo>
                  <a:lnTo>
                    <a:pt x="66392" y="344032"/>
                  </a:lnTo>
                  <a:lnTo>
                    <a:pt x="78464" y="383264"/>
                  </a:lnTo>
                  <a:lnTo>
                    <a:pt x="132785" y="510012"/>
                  </a:lnTo>
                  <a:lnTo>
                    <a:pt x="132785" y="528119"/>
                  </a:lnTo>
                  <a:lnTo>
                    <a:pt x="78464" y="552262"/>
                  </a:lnTo>
                  <a:lnTo>
                    <a:pt x="66392" y="633743"/>
                  </a:lnTo>
                  <a:lnTo>
                    <a:pt x="15089" y="715224"/>
                  </a:lnTo>
                  <a:lnTo>
                    <a:pt x="21125" y="787652"/>
                  </a:lnTo>
                  <a:lnTo>
                    <a:pt x="0" y="811794"/>
                  </a:lnTo>
                  <a:lnTo>
                    <a:pt x="0" y="838955"/>
                  </a:lnTo>
                  <a:lnTo>
                    <a:pt x="576404" y="1170915"/>
                  </a:lnTo>
                  <a:lnTo>
                    <a:pt x="908365" y="1201093"/>
                  </a:lnTo>
                  <a:lnTo>
                    <a:pt x="991638" y="112071"/>
                  </a:lnTo>
                  <a:lnTo>
                    <a:pt x="223319" y="0"/>
                  </a:lnTo>
                  <a:close/>
                </a:path>
              </a:pathLst>
            </a:custGeom>
            <a:solidFill>
              <a:sysClr val="window" lastClr="FFFFFF"/>
            </a:solidFill>
            <a:ln w="19050" cap="flat" cmpd="sng" algn="ctr">
              <a:solidFill>
                <a:sysClr val="window" lastClr="FFFFFF"/>
              </a:solidFill>
              <a:prstDash val="solid"/>
            </a:ln>
            <a:effectLst>
              <a:outerShdw blurRad="38100" dist="25400" dir="5400000" algn="tl" rotWithShape="0">
                <a:prstClr val="black">
                  <a:alpha val="20000"/>
                </a:prstClr>
              </a:outerShdw>
            </a:effectLst>
          </p:spPr>
          <p:txBody>
            <a:bodyPr/>
            <a:lstStyle/>
            <a:p>
              <a:pPr fontAlgn="base">
                <a:spcBef>
                  <a:spcPct val="0"/>
                </a:spcBef>
                <a:spcAft>
                  <a:spcPct val="0"/>
                </a:spcAft>
                <a:buClr>
                  <a:srgbClr val="000000"/>
                </a:buClr>
                <a:buSzPct val="100000"/>
                <a:buFont typeface="Times New Roman" pitchFamily="16" charset="0"/>
                <a:buNone/>
              </a:pPr>
              <a:endParaRPr lang="en-GB" kern="0">
                <a:solidFill>
                  <a:srgbClr val="FFF1DD"/>
                </a:solidFill>
                <a:latin typeface="Calibri" panose="020F0502020204030204" pitchFamily="34" charset="0"/>
                <a:ea typeface="ＭＳ Ｐゴシック" charset="-128"/>
              </a:endParaRPr>
            </a:p>
          </p:txBody>
        </p:sp>
      </p:grpSp>
      <p:grpSp>
        <p:nvGrpSpPr>
          <p:cNvPr id="28" name="Group 27"/>
          <p:cNvGrpSpPr>
            <a:grpSpLocks noChangeAspect="1"/>
          </p:cNvGrpSpPr>
          <p:nvPr/>
        </p:nvGrpSpPr>
        <p:grpSpPr>
          <a:xfrm>
            <a:off x="120316" y="4531499"/>
            <a:ext cx="914400" cy="914400"/>
            <a:chOff x="3698717" y="3907155"/>
            <a:chExt cx="2057400" cy="2057400"/>
          </a:xfrm>
        </p:grpSpPr>
        <p:sp>
          <p:nvSpPr>
            <p:cNvPr id="29" name="Oval 28"/>
            <p:cNvSpPr/>
            <p:nvPr/>
          </p:nvSpPr>
          <p:spPr bwMode="gray">
            <a:xfrm>
              <a:off x="3698717" y="3907155"/>
              <a:ext cx="2057400" cy="2057400"/>
            </a:xfrm>
            <a:prstGeom prst="ellipse">
              <a:avLst/>
            </a:prstGeom>
            <a:solidFill>
              <a:schemeClr val="tx2"/>
            </a:solidFill>
            <a:ln w="19050" cap="rnd" cmpd="sng" algn="ctr">
              <a:solidFill>
                <a:sysClr val="window" lastClr="FFFFFF"/>
              </a:solidFill>
              <a:prstDash val="solid"/>
            </a:ln>
            <a:effectLst>
              <a:outerShdw blurRad="38100" dist="25400" dir="5400000" algn="tl" rotWithShape="0">
                <a:prstClr val="black">
                  <a:alpha val="20000"/>
                </a:prst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200" b="0" i="0" u="none" strike="noStrike" kern="0" cap="none" spc="-20" normalizeH="0" baseline="0" noProof="0" smtClean="0">
                <a:ln>
                  <a:noFill/>
                </a:ln>
                <a:solidFill>
                  <a:prstClr val="white"/>
                </a:solidFill>
                <a:effectLst/>
                <a:uLnTx/>
                <a:uFillTx/>
                <a:latin typeface="Calibri"/>
              </a:endParaRPr>
            </a:p>
          </p:txBody>
        </p:sp>
        <p:sp>
          <p:nvSpPr>
            <p:cNvPr id="30" name="Freeform 29"/>
            <p:cNvSpPr>
              <a:spLocks noChangeAspect="1"/>
            </p:cNvSpPr>
            <p:nvPr/>
          </p:nvSpPr>
          <p:spPr bwMode="gray">
            <a:xfrm>
              <a:off x="4050818" y="4425291"/>
              <a:ext cx="1371600" cy="1021128"/>
            </a:xfrm>
            <a:custGeom>
              <a:avLst/>
              <a:gdLst>
                <a:gd name="connsiteX0" fmla="*/ 992221 w 992221"/>
                <a:gd name="connsiteY0" fmla="*/ 184826 h 749030"/>
                <a:gd name="connsiteX1" fmla="*/ 262647 w 992221"/>
                <a:gd name="connsiteY1" fmla="*/ 0 h 749030"/>
                <a:gd name="connsiteX2" fmla="*/ 291830 w 992221"/>
                <a:gd name="connsiteY2" fmla="*/ 24319 h 749030"/>
                <a:gd name="connsiteX3" fmla="*/ 325877 w 992221"/>
                <a:gd name="connsiteY3" fmla="*/ 63230 h 749030"/>
                <a:gd name="connsiteX4" fmla="*/ 296694 w 992221"/>
                <a:gd name="connsiteY4" fmla="*/ 102141 h 749030"/>
                <a:gd name="connsiteX5" fmla="*/ 316149 w 992221"/>
                <a:gd name="connsiteY5" fmla="*/ 136187 h 749030"/>
                <a:gd name="connsiteX6" fmla="*/ 296694 w 992221"/>
                <a:gd name="connsiteY6" fmla="*/ 160506 h 749030"/>
                <a:gd name="connsiteX7" fmla="*/ 321013 w 992221"/>
                <a:gd name="connsiteY7" fmla="*/ 189689 h 749030"/>
                <a:gd name="connsiteX8" fmla="*/ 321013 w 992221"/>
                <a:gd name="connsiteY8" fmla="*/ 233464 h 749030"/>
                <a:gd name="connsiteX9" fmla="*/ 282102 w 992221"/>
                <a:gd name="connsiteY9" fmla="*/ 243192 h 749030"/>
                <a:gd name="connsiteX10" fmla="*/ 277239 w 992221"/>
                <a:gd name="connsiteY10" fmla="*/ 291830 h 749030"/>
                <a:gd name="connsiteX11" fmla="*/ 218873 w 992221"/>
                <a:gd name="connsiteY11" fmla="*/ 350196 h 749030"/>
                <a:gd name="connsiteX12" fmla="*/ 189690 w 992221"/>
                <a:gd name="connsiteY12" fmla="*/ 335604 h 749030"/>
                <a:gd name="connsiteX13" fmla="*/ 189690 w 992221"/>
                <a:gd name="connsiteY13" fmla="*/ 335604 h 749030"/>
                <a:gd name="connsiteX14" fmla="*/ 238328 w 992221"/>
                <a:gd name="connsiteY14" fmla="*/ 291830 h 749030"/>
                <a:gd name="connsiteX15" fmla="*/ 248056 w 992221"/>
                <a:gd name="connsiteY15" fmla="*/ 262647 h 749030"/>
                <a:gd name="connsiteX16" fmla="*/ 218873 w 992221"/>
                <a:gd name="connsiteY16" fmla="*/ 233464 h 749030"/>
                <a:gd name="connsiteX17" fmla="*/ 252919 w 992221"/>
                <a:gd name="connsiteY17" fmla="*/ 204281 h 749030"/>
                <a:gd name="connsiteX18" fmla="*/ 238328 w 992221"/>
                <a:gd name="connsiteY18" fmla="*/ 175098 h 749030"/>
                <a:gd name="connsiteX19" fmla="*/ 199417 w 992221"/>
                <a:gd name="connsiteY19" fmla="*/ 145915 h 749030"/>
                <a:gd name="connsiteX20" fmla="*/ 34047 w 992221"/>
                <a:gd name="connsiteY20" fmla="*/ 63230 h 749030"/>
                <a:gd name="connsiteX21" fmla="*/ 0 w 992221"/>
                <a:gd name="connsiteY21" fmla="*/ 92413 h 749030"/>
                <a:gd name="connsiteX22" fmla="*/ 29183 w 992221"/>
                <a:gd name="connsiteY22" fmla="*/ 189689 h 749030"/>
                <a:gd name="connsiteX23" fmla="*/ 24319 w 992221"/>
                <a:gd name="connsiteY23" fmla="*/ 223736 h 749030"/>
                <a:gd name="connsiteX24" fmla="*/ 9728 w 992221"/>
                <a:gd name="connsiteY24" fmla="*/ 286966 h 749030"/>
                <a:gd name="connsiteX25" fmla="*/ 14592 w 992221"/>
                <a:gd name="connsiteY25" fmla="*/ 306421 h 749030"/>
                <a:gd name="connsiteX26" fmla="*/ 34047 w 992221"/>
                <a:gd name="connsiteY26" fmla="*/ 306421 h 749030"/>
                <a:gd name="connsiteX27" fmla="*/ 48639 w 992221"/>
                <a:gd name="connsiteY27" fmla="*/ 325877 h 749030"/>
                <a:gd name="connsiteX28" fmla="*/ 43775 w 992221"/>
                <a:gd name="connsiteY28" fmla="*/ 345332 h 749030"/>
                <a:gd name="connsiteX29" fmla="*/ 14592 w 992221"/>
                <a:gd name="connsiteY29" fmla="*/ 345332 h 749030"/>
                <a:gd name="connsiteX30" fmla="*/ 29183 w 992221"/>
                <a:gd name="connsiteY30" fmla="*/ 379379 h 749030"/>
                <a:gd name="connsiteX31" fmla="*/ 0 w 992221"/>
                <a:gd name="connsiteY31" fmla="*/ 413426 h 749030"/>
                <a:gd name="connsiteX32" fmla="*/ 4864 w 992221"/>
                <a:gd name="connsiteY32" fmla="*/ 452336 h 749030"/>
                <a:gd name="connsiteX33" fmla="*/ 43775 w 992221"/>
                <a:gd name="connsiteY33" fmla="*/ 457200 h 749030"/>
                <a:gd name="connsiteX34" fmla="*/ 58366 w 992221"/>
                <a:gd name="connsiteY34" fmla="*/ 476655 h 749030"/>
                <a:gd name="connsiteX35" fmla="*/ 136187 w 992221"/>
                <a:gd name="connsiteY35" fmla="*/ 515566 h 749030"/>
                <a:gd name="connsiteX36" fmla="*/ 145915 w 992221"/>
                <a:gd name="connsiteY36" fmla="*/ 627434 h 749030"/>
                <a:gd name="connsiteX37" fmla="*/ 145915 w 992221"/>
                <a:gd name="connsiteY37" fmla="*/ 627434 h 749030"/>
                <a:gd name="connsiteX38" fmla="*/ 199417 w 992221"/>
                <a:gd name="connsiteY38" fmla="*/ 622570 h 749030"/>
                <a:gd name="connsiteX39" fmla="*/ 223736 w 992221"/>
                <a:gd name="connsiteY39" fmla="*/ 617706 h 749030"/>
                <a:gd name="connsiteX40" fmla="*/ 248056 w 992221"/>
                <a:gd name="connsiteY40" fmla="*/ 617706 h 749030"/>
                <a:gd name="connsiteX41" fmla="*/ 272375 w 992221"/>
                <a:gd name="connsiteY41" fmla="*/ 603115 h 749030"/>
                <a:gd name="connsiteX42" fmla="*/ 330741 w 992221"/>
                <a:gd name="connsiteY42" fmla="*/ 661481 h 749030"/>
                <a:gd name="connsiteX43" fmla="*/ 389107 w 992221"/>
                <a:gd name="connsiteY43" fmla="*/ 637162 h 749030"/>
                <a:gd name="connsiteX44" fmla="*/ 452336 w 992221"/>
                <a:gd name="connsiteY44" fmla="*/ 680936 h 749030"/>
                <a:gd name="connsiteX45" fmla="*/ 515566 w 992221"/>
                <a:gd name="connsiteY45" fmla="*/ 676072 h 749030"/>
                <a:gd name="connsiteX46" fmla="*/ 569068 w 992221"/>
                <a:gd name="connsiteY46" fmla="*/ 680936 h 749030"/>
                <a:gd name="connsiteX47" fmla="*/ 598251 w 992221"/>
                <a:gd name="connsiteY47" fmla="*/ 690664 h 749030"/>
                <a:gd name="connsiteX48" fmla="*/ 642026 w 992221"/>
                <a:gd name="connsiteY48" fmla="*/ 676072 h 749030"/>
                <a:gd name="connsiteX49" fmla="*/ 710119 w 992221"/>
                <a:gd name="connsiteY49" fmla="*/ 700392 h 749030"/>
                <a:gd name="connsiteX50" fmla="*/ 749030 w 992221"/>
                <a:gd name="connsiteY50" fmla="*/ 695528 h 749030"/>
                <a:gd name="connsiteX51" fmla="*/ 797668 w 992221"/>
                <a:gd name="connsiteY51" fmla="*/ 719847 h 749030"/>
                <a:gd name="connsiteX52" fmla="*/ 846307 w 992221"/>
                <a:gd name="connsiteY52" fmla="*/ 729575 h 749030"/>
                <a:gd name="connsiteX53" fmla="*/ 870626 w 992221"/>
                <a:gd name="connsiteY53" fmla="*/ 724711 h 749030"/>
                <a:gd name="connsiteX54" fmla="*/ 894945 w 992221"/>
                <a:gd name="connsiteY54" fmla="*/ 739302 h 749030"/>
                <a:gd name="connsiteX55" fmla="*/ 919264 w 992221"/>
                <a:gd name="connsiteY55" fmla="*/ 749030 h 749030"/>
                <a:gd name="connsiteX56" fmla="*/ 992221 w 992221"/>
                <a:gd name="connsiteY56" fmla="*/ 184826 h 749030"/>
                <a:gd name="connsiteX0" fmla="*/ 1006541 w 1006541"/>
                <a:gd name="connsiteY0" fmla="*/ 182379 h 749030"/>
                <a:gd name="connsiteX1" fmla="*/ 262647 w 1006541"/>
                <a:gd name="connsiteY1" fmla="*/ 0 h 749030"/>
                <a:gd name="connsiteX2" fmla="*/ 291830 w 1006541"/>
                <a:gd name="connsiteY2" fmla="*/ 24319 h 749030"/>
                <a:gd name="connsiteX3" fmla="*/ 325877 w 1006541"/>
                <a:gd name="connsiteY3" fmla="*/ 63230 h 749030"/>
                <a:gd name="connsiteX4" fmla="*/ 296694 w 1006541"/>
                <a:gd name="connsiteY4" fmla="*/ 102141 h 749030"/>
                <a:gd name="connsiteX5" fmla="*/ 316149 w 1006541"/>
                <a:gd name="connsiteY5" fmla="*/ 136187 h 749030"/>
                <a:gd name="connsiteX6" fmla="*/ 296694 w 1006541"/>
                <a:gd name="connsiteY6" fmla="*/ 160506 h 749030"/>
                <a:gd name="connsiteX7" fmla="*/ 321013 w 1006541"/>
                <a:gd name="connsiteY7" fmla="*/ 189689 h 749030"/>
                <a:gd name="connsiteX8" fmla="*/ 321013 w 1006541"/>
                <a:gd name="connsiteY8" fmla="*/ 233464 h 749030"/>
                <a:gd name="connsiteX9" fmla="*/ 282102 w 1006541"/>
                <a:gd name="connsiteY9" fmla="*/ 243192 h 749030"/>
                <a:gd name="connsiteX10" fmla="*/ 277239 w 1006541"/>
                <a:gd name="connsiteY10" fmla="*/ 291830 h 749030"/>
                <a:gd name="connsiteX11" fmla="*/ 218873 w 1006541"/>
                <a:gd name="connsiteY11" fmla="*/ 350196 h 749030"/>
                <a:gd name="connsiteX12" fmla="*/ 189690 w 1006541"/>
                <a:gd name="connsiteY12" fmla="*/ 335604 h 749030"/>
                <a:gd name="connsiteX13" fmla="*/ 189690 w 1006541"/>
                <a:gd name="connsiteY13" fmla="*/ 335604 h 749030"/>
                <a:gd name="connsiteX14" fmla="*/ 238328 w 1006541"/>
                <a:gd name="connsiteY14" fmla="*/ 291830 h 749030"/>
                <a:gd name="connsiteX15" fmla="*/ 248056 w 1006541"/>
                <a:gd name="connsiteY15" fmla="*/ 262647 h 749030"/>
                <a:gd name="connsiteX16" fmla="*/ 218873 w 1006541"/>
                <a:gd name="connsiteY16" fmla="*/ 233464 h 749030"/>
                <a:gd name="connsiteX17" fmla="*/ 252919 w 1006541"/>
                <a:gd name="connsiteY17" fmla="*/ 204281 h 749030"/>
                <a:gd name="connsiteX18" fmla="*/ 238328 w 1006541"/>
                <a:gd name="connsiteY18" fmla="*/ 175098 h 749030"/>
                <a:gd name="connsiteX19" fmla="*/ 199417 w 1006541"/>
                <a:gd name="connsiteY19" fmla="*/ 145915 h 749030"/>
                <a:gd name="connsiteX20" fmla="*/ 34047 w 1006541"/>
                <a:gd name="connsiteY20" fmla="*/ 63230 h 749030"/>
                <a:gd name="connsiteX21" fmla="*/ 0 w 1006541"/>
                <a:gd name="connsiteY21" fmla="*/ 92413 h 749030"/>
                <a:gd name="connsiteX22" fmla="*/ 29183 w 1006541"/>
                <a:gd name="connsiteY22" fmla="*/ 189689 h 749030"/>
                <a:gd name="connsiteX23" fmla="*/ 24319 w 1006541"/>
                <a:gd name="connsiteY23" fmla="*/ 223736 h 749030"/>
                <a:gd name="connsiteX24" fmla="*/ 9728 w 1006541"/>
                <a:gd name="connsiteY24" fmla="*/ 286966 h 749030"/>
                <a:gd name="connsiteX25" fmla="*/ 14592 w 1006541"/>
                <a:gd name="connsiteY25" fmla="*/ 306421 h 749030"/>
                <a:gd name="connsiteX26" fmla="*/ 34047 w 1006541"/>
                <a:gd name="connsiteY26" fmla="*/ 306421 h 749030"/>
                <a:gd name="connsiteX27" fmla="*/ 48639 w 1006541"/>
                <a:gd name="connsiteY27" fmla="*/ 325877 h 749030"/>
                <a:gd name="connsiteX28" fmla="*/ 43775 w 1006541"/>
                <a:gd name="connsiteY28" fmla="*/ 345332 h 749030"/>
                <a:gd name="connsiteX29" fmla="*/ 14592 w 1006541"/>
                <a:gd name="connsiteY29" fmla="*/ 345332 h 749030"/>
                <a:gd name="connsiteX30" fmla="*/ 29183 w 1006541"/>
                <a:gd name="connsiteY30" fmla="*/ 379379 h 749030"/>
                <a:gd name="connsiteX31" fmla="*/ 0 w 1006541"/>
                <a:gd name="connsiteY31" fmla="*/ 413426 h 749030"/>
                <a:gd name="connsiteX32" fmla="*/ 4864 w 1006541"/>
                <a:gd name="connsiteY32" fmla="*/ 452336 h 749030"/>
                <a:gd name="connsiteX33" fmla="*/ 43775 w 1006541"/>
                <a:gd name="connsiteY33" fmla="*/ 457200 h 749030"/>
                <a:gd name="connsiteX34" fmla="*/ 58366 w 1006541"/>
                <a:gd name="connsiteY34" fmla="*/ 476655 h 749030"/>
                <a:gd name="connsiteX35" fmla="*/ 136187 w 1006541"/>
                <a:gd name="connsiteY35" fmla="*/ 515566 h 749030"/>
                <a:gd name="connsiteX36" fmla="*/ 145915 w 1006541"/>
                <a:gd name="connsiteY36" fmla="*/ 627434 h 749030"/>
                <a:gd name="connsiteX37" fmla="*/ 145915 w 1006541"/>
                <a:gd name="connsiteY37" fmla="*/ 627434 h 749030"/>
                <a:gd name="connsiteX38" fmla="*/ 199417 w 1006541"/>
                <a:gd name="connsiteY38" fmla="*/ 622570 h 749030"/>
                <a:gd name="connsiteX39" fmla="*/ 223736 w 1006541"/>
                <a:gd name="connsiteY39" fmla="*/ 617706 h 749030"/>
                <a:gd name="connsiteX40" fmla="*/ 248056 w 1006541"/>
                <a:gd name="connsiteY40" fmla="*/ 617706 h 749030"/>
                <a:gd name="connsiteX41" fmla="*/ 272375 w 1006541"/>
                <a:gd name="connsiteY41" fmla="*/ 603115 h 749030"/>
                <a:gd name="connsiteX42" fmla="*/ 330741 w 1006541"/>
                <a:gd name="connsiteY42" fmla="*/ 661481 h 749030"/>
                <a:gd name="connsiteX43" fmla="*/ 389107 w 1006541"/>
                <a:gd name="connsiteY43" fmla="*/ 637162 h 749030"/>
                <a:gd name="connsiteX44" fmla="*/ 452336 w 1006541"/>
                <a:gd name="connsiteY44" fmla="*/ 680936 h 749030"/>
                <a:gd name="connsiteX45" fmla="*/ 515566 w 1006541"/>
                <a:gd name="connsiteY45" fmla="*/ 676072 h 749030"/>
                <a:gd name="connsiteX46" fmla="*/ 569068 w 1006541"/>
                <a:gd name="connsiteY46" fmla="*/ 680936 h 749030"/>
                <a:gd name="connsiteX47" fmla="*/ 598251 w 1006541"/>
                <a:gd name="connsiteY47" fmla="*/ 690664 h 749030"/>
                <a:gd name="connsiteX48" fmla="*/ 642026 w 1006541"/>
                <a:gd name="connsiteY48" fmla="*/ 676072 h 749030"/>
                <a:gd name="connsiteX49" fmla="*/ 710119 w 1006541"/>
                <a:gd name="connsiteY49" fmla="*/ 700392 h 749030"/>
                <a:gd name="connsiteX50" fmla="*/ 749030 w 1006541"/>
                <a:gd name="connsiteY50" fmla="*/ 695528 h 749030"/>
                <a:gd name="connsiteX51" fmla="*/ 797668 w 1006541"/>
                <a:gd name="connsiteY51" fmla="*/ 719847 h 749030"/>
                <a:gd name="connsiteX52" fmla="*/ 846307 w 1006541"/>
                <a:gd name="connsiteY52" fmla="*/ 729575 h 749030"/>
                <a:gd name="connsiteX53" fmla="*/ 870626 w 1006541"/>
                <a:gd name="connsiteY53" fmla="*/ 724711 h 749030"/>
                <a:gd name="connsiteX54" fmla="*/ 894945 w 1006541"/>
                <a:gd name="connsiteY54" fmla="*/ 739302 h 749030"/>
                <a:gd name="connsiteX55" fmla="*/ 919264 w 1006541"/>
                <a:gd name="connsiteY55" fmla="*/ 749030 h 749030"/>
                <a:gd name="connsiteX56" fmla="*/ 1006541 w 1006541"/>
                <a:gd name="connsiteY56" fmla="*/ 182379 h 749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1006541" h="749030">
                  <a:moveTo>
                    <a:pt x="1006541" y="182379"/>
                  </a:moveTo>
                  <a:lnTo>
                    <a:pt x="262647" y="0"/>
                  </a:lnTo>
                  <a:lnTo>
                    <a:pt x="291830" y="24319"/>
                  </a:lnTo>
                  <a:lnTo>
                    <a:pt x="325877" y="63230"/>
                  </a:lnTo>
                  <a:lnTo>
                    <a:pt x="296694" y="102141"/>
                  </a:lnTo>
                  <a:lnTo>
                    <a:pt x="316149" y="136187"/>
                  </a:lnTo>
                  <a:lnTo>
                    <a:pt x="296694" y="160506"/>
                  </a:lnTo>
                  <a:lnTo>
                    <a:pt x="321013" y="189689"/>
                  </a:lnTo>
                  <a:lnTo>
                    <a:pt x="321013" y="233464"/>
                  </a:lnTo>
                  <a:lnTo>
                    <a:pt x="282102" y="243192"/>
                  </a:lnTo>
                  <a:lnTo>
                    <a:pt x="277239" y="291830"/>
                  </a:lnTo>
                  <a:lnTo>
                    <a:pt x="218873" y="350196"/>
                  </a:lnTo>
                  <a:lnTo>
                    <a:pt x="189690" y="335604"/>
                  </a:lnTo>
                  <a:lnTo>
                    <a:pt x="189690" y="335604"/>
                  </a:lnTo>
                  <a:lnTo>
                    <a:pt x="238328" y="291830"/>
                  </a:lnTo>
                  <a:lnTo>
                    <a:pt x="248056" y="262647"/>
                  </a:lnTo>
                  <a:lnTo>
                    <a:pt x="218873" y="233464"/>
                  </a:lnTo>
                  <a:lnTo>
                    <a:pt x="252919" y="204281"/>
                  </a:lnTo>
                  <a:lnTo>
                    <a:pt x="238328" y="175098"/>
                  </a:lnTo>
                  <a:lnTo>
                    <a:pt x="199417" y="145915"/>
                  </a:lnTo>
                  <a:lnTo>
                    <a:pt x="34047" y="63230"/>
                  </a:lnTo>
                  <a:lnTo>
                    <a:pt x="0" y="92413"/>
                  </a:lnTo>
                  <a:lnTo>
                    <a:pt x="29183" y="189689"/>
                  </a:lnTo>
                  <a:lnTo>
                    <a:pt x="24319" y="223736"/>
                  </a:lnTo>
                  <a:lnTo>
                    <a:pt x="9728" y="286966"/>
                  </a:lnTo>
                  <a:lnTo>
                    <a:pt x="14592" y="306421"/>
                  </a:lnTo>
                  <a:lnTo>
                    <a:pt x="34047" y="306421"/>
                  </a:lnTo>
                  <a:lnTo>
                    <a:pt x="48639" y="325877"/>
                  </a:lnTo>
                  <a:lnTo>
                    <a:pt x="43775" y="345332"/>
                  </a:lnTo>
                  <a:lnTo>
                    <a:pt x="14592" y="345332"/>
                  </a:lnTo>
                  <a:lnTo>
                    <a:pt x="29183" y="379379"/>
                  </a:lnTo>
                  <a:lnTo>
                    <a:pt x="0" y="413426"/>
                  </a:lnTo>
                  <a:lnTo>
                    <a:pt x="4864" y="452336"/>
                  </a:lnTo>
                  <a:lnTo>
                    <a:pt x="43775" y="457200"/>
                  </a:lnTo>
                  <a:lnTo>
                    <a:pt x="58366" y="476655"/>
                  </a:lnTo>
                  <a:lnTo>
                    <a:pt x="136187" y="515566"/>
                  </a:lnTo>
                  <a:lnTo>
                    <a:pt x="145915" y="627434"/>
                  </a:lnTo>
                  <a:lnTo>
                    <a:pt x="145915" y="627434"/>
                  </a:lnTo>
                  <a:lnTo>
                    <a:pt x="199417" y="622570"/>
                  </a:lnTo>
                  <a:lnTo>
                    <a:pt x="223736" y="617706"/>
                  </a:lnTo>
                  <a:lnTo>
                    <a:pt x="248056" y="617706"/>
                  </a:lnTo>
                  <a:lnTo>
                    <a:pt x="272375" y="603115"/>
                  </a:lnTo>
                  <a:lnTo>
                    <a:pt x="330741" y="661481"/>
                  </a:lnTo>
                  <a:lnTo>
                    <a:pt x="389107" y="637162"/>
                  </a:lnTo>
                  <a:lnTo>
                    <a:pt x="452336" y="680936"/>
                  </a:lnTo>
                  <a:lnTo>
                    <a:pt x="515566" y="676072"/>
                  </a:lnTo>
                  <a:lnTo>
                    <a:pt x="569068" y="680936"/>
                  </a:lnTo>
                  <a:lnTo>
                    <a:pt x="598251" y="690664"/>
                  </a:lnTo>
                  <a:lnTo>
                    <a:pt x="642026" y="676072"/>
                  </a:lnTo>
                  <a:lnTo>
                    <a:pt x="710119" y="700392"/>
                  </a:lnTo>
                  <a:lnTo>
                    <a:pt x="749030" y="695528"/>
                  </a:lnTo>
                  <a:lnTo>
                    <a:pt x="797668" y="719847"/>
                  </a:lnTo>
                  <a:lnTo>
                    <a:pt x="846307" y="729575"/>
                  </a:lnTo>
                  <a:lnTo>
                    <a:pt x="870626" y="724711"/>
                  </a:lnTo>
                  <a:lnTo>
                    <a:pt x="894945" y="739302"/>
                  </a:lnTo>
                  <a:lnTo>
                    <a:pt x="919264" y="749030"/>
                  </a:lnTo>
                  <a:lnTo>
                    <a:pt x="1006541" y="182379"/>
                  </a:lnTo>
                  <a:close/>
                </a:path>
              </a:pathLst>
            </a:custGeom>
            <a:solidFill>
              <a:sysClr val="window" lastClr="FFFFFF"/>
            </a:solidFill>
            <a:ln w="19050" cap="flat" cmpd="sng" algn="ctr">
              <a:solidFill>
                <a:sysClr val="window" lastClr="FFFFFF"/>
              </a:solidFill>
              <a:prstDash val="solid"/>
            </a:ln>
            <a:effectLst>
              <a:outerShdw blurRad="38100" dist="25400" dir="5400000" algn="tl" rotWithShape="0">
                <a:prstClr val="black">
                  <a:alpha val="20000"/>
                </a:prstClr>
              </a:outerShdw>
            </a:effectLst>
          </p:spPr>
          <p:txBody>
            <a:bodyPr/>
            <a:lstStyle/>
            <a:p>
              <a:pPr fontAlgn="base">
                <a:spcBef>
                  <a:spcPct val="0"/>
                </a:spcBef>
                <a:spcAft>
                  <a:spcPct val="0"/>
                </a:spcAft>
                <a:buClr>
                  <a:srgbClr val="000000"/>
                </a:buClr>
                <a:buSzPct val="100000"/>
                <a:buFont typeface="Times New Roman" pitchFamily="16" charset="0"/>
                <a:buNone/>
              </a:pPr>
              <a:endParaRPr lang="en-GB" kern="0">
                <a:solidFill>
                  <a:srgbClr val="FFF1DD"/>
                </a:solidFill>
                <a:latin typeface="Calibri" panose="020F0502020204030204" pitchFamily="34" charset="0"/>
                <a:ea typeface="ＭＳ Ｐゴシック" charset="-128"/>
              </a:endParaRPr>
            </a:p>
          </p:txBody>
        </p:sp>
      </p:grpSp>
    </p:spTree>
    <p:extLst>
      <p:ext uri="{BB962C8B-B14F-4D97-AF65-F5344CB8AC3E}">
        <p14:creationId xmlns:p14="http://schemas.microsoft.com/office/powerpoint/2010/main" val="179208003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Title 4"/>
          <p:cNvSpPr>
            <a:spLocks noGrp="1"/>
          </p:cNvSpPr>
          <p:nvPr>
            <p:ph type="title"/>
          </p:nvPr>
        </p:nvSpPr>
        <p:spPr>
          <a:xfrm>
            <a:off x="338636" y="312821"/>
            <a:ext cx="8805363" cy="1010653"/>
          </a:xfrm>
        </p:spPr>
        <p:txBody>
          <a:bodyPr/>
          <a:lstStyle/>
          <a:p>
            <a:r>
              <a:rPr lang="en-US" dirty="0" smtClean="0"/>
              <a:t>Opportunities to Advance Integrated </a:t>
            </a:r>
            <a:r>
              <a:rPr lang="en-US" dirty="0" smtClean="0"/>
              <a:t>C</a:t>
            </a:r>
            <a:r>
              <a:rPr lang="en-US" dirty="0" smtClean="0"/>
              <a:t>are</a:t>
            </a:r>
            <a:endParaRPr lang="en-US" dirty="0"/>
          </a:p>
        </p:txBody>
      </p:sp>
      <p:sp>
        <p:nvSpPr>
          <p:cNvPr id="9" name="Content Placeholder 8"/>
          <p:cNvSpPr>
            <a:spLocks noGrp="1"/>
          </p:cNvSpPr>
          <p:nvPr>
            <p:ph idx="1"/>
          </p:nvPr>
        </p:nvSpPr>
        <p:spPr>
          <a:xfrm>
            <a:off x="338635" y="1727488"/>
            <a:ext cx="8805363" cy="4618681"/>
          </a:xfrm>
        </p:spPr>
        <p:txBody>
          <a:bodyPr/>
          <a:lstStyle/>
          <a:p>
            <a:r>
              <a:rPr lang="en-US" sz="2400" dirty="0" smtClean="0"/>
              <a:t>Engage stakeholders, including consumers and </a:t>
            </a:r>
            <a:r>
              <a:rPr lang="en-US" sz="2400" dirty="0"/>
              <a:t>behavioral health </a:t>
            </a:r>
            <a:r>
              <a:rPr lang="en-US" sz="2400" dirty="0" smtClean="0"/>
              <a:t>providers, to design approaches that meet the needs of communities</a:t>
            </a:r>
          </a:p>
          <a:p>
            <a:r>
              <a:rPr lang="en-US" sz="2400" dirty="0" smtClean="0"/>
              <a:t>Design services to enable team-based</a:t>
            </a:r>
            <a:r>
              <a:rPr lang="en-US" sz="2400" dirty="0"/>
              <a:t>, </a:t>
            </a:r>
            <a:r>
              <a:rPr lang="en-US" sz="2400" dirty="0" smtClean="0"/>
              <a:t>person-centered </a:t>
            </a:r>
            <a:r>
              <a:rPr lang="en-US" sz="2400" dirty="0"/>
              <a:t>care </a:t>
            </a:r>
            <a:r>
              <a:rPr lang="en-US" sz="2400" dirty="0" smtClean="0"/>
              <a:t>that addresses physical and behavioral health as well as social needs</a:t>
            </a:r>
          </a:p>
          <a:p>
            <a:r>
              <a:rPr lang="en-US" sz="2400" dirty="0" smtClean="0"/>
              <a:t>Address workforce </a:t>
            </a:r>
            <a:r>
              <a:rPr lang="en-US" sz="2400" dirty="0"/>
              <a:t>needs </a:t>
            </a:r>
            <a:r>
              <a:rPr lang="en-US" sz="2400" dirty="0" smtClean="0"/>
              <a:t>for delivering integrated </a:t>
            </a:r>
            <a:r>
              <a:rPr lang="en-US" sz="2400" dirty="0"/>
              <a:t>care for diverse </a:t>
            </a:r>
            <a:r>
              <a:rPr lang="en-US" sz="2400" dirty="0" smtClean="0"/>
              <a:t>communities</a:t>
            </a:r>
          </a:p>
          <a:p>
            <a:r>
              <a:rPr lang="en-US" sz="2400" dirty="0" smtClean="0"/>
              <a:t>Enable </a:t>
            </a:r>
            <a:r>
              <a:rPr lang="en-US" sz="2400" dirty="0"/>
              <a:t>greater data-sharing to identify gaps in care and coordinate treatment plans </a:t>
            </a:r>
          </a:p>
          <a:p>
            <a:r>
              <a:rPr lang="en-US" sz="2400" dirty="0" smtClean="0"/>
              <a:t>Assess </a:t>
            </a:r>
            <a:r>
              <a:rPr lang="en-US" sz="2400" dirty="0"/>
              <a:t>quality </a:t>
            </a:r>
            <a:r>
              <a:rPr lang="en-US" sz="2400" dirty="0" smtClean="0"/>
              <a:t>measures to determine </a:t>
            </a:r>
            <a:r>
              <a:rPr lang="en-US" sz="2400" dirty="0"/>
              <a:t>if consumers are experiencing improved access to care and health </a:t>
            </a:r>
            <a:r>
              <a:rPr lang="en-US" sz="2400" dirty="0" smtClean="0"/>
              <a:t>outcomes across all needs</a:t>
            </a:r>
          </a:p>
          <a:p>
            <a:r>
              <a:rPr lang="en-US" sz="2400" dirty="0"/>
              <a:t>Incentivize the delivery of </a:t>
            </a:r>
            <a:r>
              <a:rPr lang="en-US" sz="2400" dirty="0" smtClean="0"/>
              <a:t>high-value integrated care</a:t>
            </a:r>
            <a:endParaRPr lang="en-US" sz="2400" dirty="0"/>
          </a:p>
        </p:txBody>
      </p:sp>
    </p:spTree>
    <p:extLst>
      <p:ext uri="{BB962C8B-B14F-4D97-AF65-F5344CB8AC3E}">
        <p14:creationId xmlns:p14="http://schemas.microsoft.com/office/powerpoint/2010/main" val="4018740890"/>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Question &amp; </a:t>
            </a:r>
            <a:br>
              <a:rPr lang="en-US" dirty="0"/>
            </a:br>
            <a:r>
              <a:rPr lang="en-US" dirty="0"/>
              <a:t>Answer</a:t>
            </a:r>
          </a:p>
        </p:txBody>
      </p:sp>
      <p:sp>
        <p:nvSpPr>
          <p:cNvPr id="8" name="Slide Number Placeholder 7"/>
          <p:cNvSpPr>
            <a:spLocks noGrp="1"/>
          </p:cNvSpPr>
          <p:nvPr>
            <p:ph type="sldNum" sz="quarter" idx="12"/>
          </p:nvPr>
        </p:nvSpPr>
        <p:spPr/>
        <p:txBody>
          <a:bodyPr/>
          <a:lstStyle/>
          <a:p>
            <a:fld id="{D57F1E4F-1CFF-5643-939E-217C01CDF565}" type="slidenum">
              <a:rPr lang="en-US" smtClean="0"/>
              <a:pPr/>
              <a:t>6</a:t>
            </a:fld>
            <a:endParaRPr lang="en-US" dirty="0"/>
          </a:p>
        </p:txBody>
      </p:sp>
      <p:pic>
        <p:nvPicPr>
          <p:cNvPr id="1028" name="Picture 4" descr="Image result for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8033" y="2694600"/>
            <a:ext cx="2078182" cy="1371600"/>
          </a:xfrm>
          <a:prstGeom prst="rect">
            <a:avLst/>
          </a:prstGeom>
          <a:noFill/>
          <a:effectLst>
            <a:outerShdw blurRad="38100" dist="25400" dir="5400000" algn="tl" rotWithShape="0">
              <a:prstClr val="black">
                <a:alpha val="2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459186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CS Template (9/2016)">
  <a:themeElements>
    <a:clrScheme name="CHCS Colors">
      <a:dk1>
        <a:sysClr val="windowText" lastClr="000000"/>
      </a:dk1>
      <a:lt1>
        <a:sysClr val="window" lastClr="FFFFFF"/>
      </a:lt1>
      <a:dk2>
        <a:srgbClr val="494646"/>
      </a:dk2>
      <a:lt2>
        <a:srgbClr val="F2F2F2"/>
      </a:lt2>
      <a:accent1>
        <a:srgbClr val="0182A9"/>
      </a:accent1>
      <a:accent2>
        <a:srgbClr val="E0B116"/>
      </a:accent2>
      <a:accent3>
        <a:srgbClr val="49A799"/>
      </a:accent3>
      <a:accent4>
        <a:srgbClr val="CC592B"/>
      </a:accent4>
      <a:accent5>
        <a:srgbClr val="01508B"/>
      </a:accent5>
      <a:accent6>
        <a:srgbClr val="4F81BD"/>
      </a:accent6>
      <a:hlink>
        <a:srgbClr val="0182A9"/>
      </a:hlink>
      <a:folHlink>
        <a:srgbClr val="0182A9"/>
      </a:folHlink>
    </a:clrScheme>
    <a:fontScheme name="CHCS Fonts">
      <a:majorFont>
        <a:latin typeface="Trebuchet MS"/>
        <a:ea typeface=""/>
        <a:cs typeface=""/>
      </a:majorFont>
      <a:minorFont>
        <a:latin typeface="Calibri"/>
        <a:ea typeface=""/>
        <a:cs typeface=""/>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spDef>
      <a:spPr>
        <a:solidFill>
          <a:schemeClr val="accent1"/>
        </a:solidFill>
        <a:ln w="19050">
          <a:solidFill>
            <a:schemeClr val="bg1"/>
          </a:solidFill>
        </a:ln>
        <a:effectLst>
          <a:outerShdw blurRad="38100" dist="25400" dir="5400000" algn="tl" rotWithShape="0">
            <a:prstClr val="black">
              <a:alpha val="20000"/>
            </a:prstClr>
          </a:outerShdw>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Bef>
            <a:spcPts val="200"/>
          </a:spcBef>
          <a:spcAft>
            <a:spcPts val="400"/>
          </a:spcAft>
          <a:defRPr sz="2000" spc="-50" dirty="0" smtClean="0"/>
        </a:defPPr>
      </a:lstStyle>
      <a:style>
        <a:lnRef idx="1">
          <a:schemeClr val="accent1"/>
        </a:lnRef>
        <a:fillRef idx="3">
          <a:schemeClr val="accent1"/>
        </a:fillRef>
        <a:effectRef idx="2">
          <a:schemeClr val="accent1"/>
        </a:effectRef>
        <a:fontRef idx="minor">
          <a:schemeClr val="lt1"/>
        </a:fontRef>
      </a:style>
    </a:spDef>
    <a:txDef>
      <a:spPr>
        <a:noFill/>
      </a:spPr>
      <a:bodyPr wrap="none" rtlCol="0">
        <a:spAutoFit/>
      </a:bodyPr>
      <a:lstStyle>
        <a:defPPr marL="173038" indent="-173038">
          <a:lnSpc>
            <a:spcPct val="90000"/>
          </a:lnSpc>
          <a:buClr>
            <a:schemeClr val="accent1"/>
          </a:buClr>
          <a:buFont typeface="Wingdings" panose="05000000000000000000" pitchFamily="2" charset="2"/>
          <a:buChar char="§"/>
          <a:defRPr spc="-20" dirty="0" smtClean="0">
            <a:solidFill>
              <a:schemeClr val="tx2">
                <a:lumMod val="75000"/>
              </a:schemeClr>
            </a:solidFill>
          </a:defRPr>
        </a:defPPr>
      </a:lstStyle>
    </a:txDef>
  </a:objectDefaults>
  <a:extraClrSchemeLst/>
  <a:extLst>
    <a:ext uri="{05A4C25C-085E-4340-85A3-A5531E510DB2}">
      <thm15:themeFamily xmlns:thm15="http://schemas.microsoft.com/office/thememl/2012/main" name="CHCS PowerPoint Template.potx" id="{72477479-21FB-4CE9-9CA4-12539DEF012C}" vid="{2F96AB1D-335B-4A4E-A175-B56F2095B5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CHCS PowerPoint Template (6)</Template>
  <TotalTime>1625</TotalTime>
  <Words>558</Words>
  <Application>Microsoft Office PowerPoint</Application>
  <PresentationFormat>On-screen Show (4:3)</PresentationFormat>
  <Paragraphs>55</Paragraphs>
  <Slides>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ＭＳ Ｐゴシック</vt:lpstr>
      <vt:lpstr>Arial</vt:lpstr>
      <vt:lpstr>Calibri</vt:lpstr>
      <vt:lpstr>Times New Roman</vt:lpstr>
      <vt:lpstr>Trebuchet MS</vt:lpstr>
      <vt:lpstr>Wingdings</vt:lpstr>
      <vt:lpstr>Wingdings 2</vt:lpstr>
      <vt:lpstr>CHCS Template (9/2016)</vt:lpstr>
      <vt:lpstr>Physical-Behavioral Health Integration: Landscape and Opportunities</vt:lpstr>
      <vt:lpstr>About the Center for Health Care Strategies</vt:lpstr>
      <vt:lpstr>Behavioral Health Financing Models by State</vt:lpstr>
      <vt:lpstr>Examples of State Approaches</vt:lpstr>
      <vt:lpstr>Opportunities to Advance Integrated Care</vt:lpstr>
      <vt:lpstr>Question &amp;  Answer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Logan Kelly</dc:creator>
  <cp:lastModifiedBy>Logan Kelly</cp:lastModifiedBy>
  <cp:revision>30</cp:revision>
  <cp:lastPrinted>2016-06-22T17:27:32Z</cp:lastPrinted>
  <dcterms:created xsi:type="dcterms:W3CDTF">2020-01-16T18:01:18Z</dcterms:created>
  <dcterms:modified xsi:type="dcterms:W3CDTF">2020-01-17T21:06:53Z</dcterms:modified>
</cp:coreProperties>
</file>