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79" r:id="rId6"/>
    <p:sldId id="280" r:id="rId7"/>
    <p:sldId id="259" r:id="rId8"/>
    <p:sldId id="287" r:id="rId9"/>
    <p:sldId id="261" r:id="rId10"/>
    <p:sldId id="263" r:id="rId11"/>
    <p:sldId id="264" r:id="rId12"/>
    <p:sldId id="270" r:id="rId13"/>
    <p:sldId id="271" r:id="rId14"/>
    <p:sldId id="283" r:id="rId15"/>
    <p:sldId id="284" r:id="rId16"/>
    <p:sldId id="289" r:id="rId17"/>
    <p:sldId id="282" r:id="rId18"/>
    <p:sldId id="286" r:id="rId19"/>
    <p:sldId id="281" r:id="rId20"/>
    <p:sldId id="278" r:id="rId21"/>
    <p:sldId id="288" r:id="rId22"/>
    <p:sldId id="290" r:id="rId23"/>
    <p:sldId id="28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7" autoAdjust="0"/>
    <p:restoredTop sz="86455" autoAdjust="0"/>
  </p:normalViewPr>
  <p:slideViewPr>
    <p:cSldViewPr snapToGrid="0">
      <p:cViewPr>
        <p:scale>
          <a:sx n="60" d="100"/>
          <a:sy n="60" d="100"/>
        </p:scale>
        <p:origin x="798" y="456"/>
      </p:cViewPr>
      <p:guideLst/>
    </p:cSldViewPr>
  </p:slideViewPr>
  <p:outlineViewPr>
    <p:cViewPr>
      <p:scale>
        <a:sx n="33" d="100"/>
        <a:sy n="33" d="100"/>
      </p:scale>
      <p:origin x="0" y="-7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-9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D2A7B1-8A2B-41E6-8BBC-83C8B2FB63F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551DFF-24B2-4FAA-A958-334D7625F813}">
      <dgm:prSet/>
      <dgm:spPr/>
      <dgm:t>
        <a:bodyPr/>
        <a:lstStyle/>
        <a:p>
          <a:r>
            <a:rPr lang="en-US" dirty="0"/>
            <a:t>Lack of Readily Available Dental, Hearing and Vision Coverage</a:t>
          </a:r>
        </a:p>
      </dgm:t>
    </dgm:pt>
    <dgm:pt modelId="{99DBC7CF-12DA-4274-83A5-DC707F0320DC}" type="parTrans" cxnId="{BFB00247-0FDC-4BC7-ACBA-19BDB3E2F9A4}">
      <dgm:prSet/>
      <dgm:spPr/>
      <dgm:t>
        <a:bodyPr/>
        <a:lstStyle/>
        <a:p>
          <a:endParaRPr lang="en-US"/>
        </a:p>
      </dgm:t>
    </dgm:pt>
    <dgm:pt modelId="{9734779C-B24E-46F2-9590-EC6991892001}" type="sibTrans" cxnId="{BFB00247-0FDC-4BC7-ACBA-19BDB3E2F9A4}">
      <dgm:prSet/>
      <dgm:spPr/>
      <dgm:t>
        <a:bodyPr/>
        <a:lstStyle/>
        <a:p>
          <a:endParaRPr lang="en-US"/>
        </a:p>
      </dgm:t>
    </dgm:pt>
    <dgm:pt modelId="{9C00C65C-2500-43B2-B25D-EBD4F49DFF98}">
      <dgm:prSet/>
      <dgm:spPr/>
      <dgm:t>
        <a:bodyPr/>
        <a:lstStyle/>
        <a:p>
          <a:r>
            <a:rPr lang="en-US" dirty="0"/>
            <a:t>Vulnerable Population Groups with Significant Dental, Hearing and Vision Problems!</a:t>
          </a:r>
        </a:p>
      </dgm:t>
    </dgm:pt>
    <dgm:pt modelId="{1CFB376E-BD5D-4BCE-93B4-6FBCB69D0794}" type="parTrans" cxnId="{0587D171-58A0-4610-91CB-FA5D2DF8A3E6}">
      <dgm:prSet/>
      <dgm:spPr/>
      <dgm:t>
        <a:bodyPr/>
        <a:lstStyle/>
        <a:p>
          <a:endParaRPr lang="en-US"/>
        </a:p>
      </dgm:t>
    </dgm:pt>
    <dgm:pt modelId="{1304A272-EB80-4E2B-AADC-0AE9E7168EB6}" type="sibTrans" cxnId="{0587D171-58A0-4610-91CB-FA5D2DF8A3E6}">
      <dgm:prSet/>
      <dgm:spPr/>
      <dgm:t>
        <a:bodyPr/>
        <a:lstStyle/>
        <a:p>
          <a:endParaRPr lang="en-US"/>
        </a:p>
      </dgm:t>
    </dgm:pt>
    <dgm:pt modelId="{9A40F3DF-9AE0-491D-82B5-AFF1D6360EF1}" type="pres">
      <dgm:prSet presAssocID="{BBD2A7B1-8A2B-41E6-8BBC-83C8B2FB63F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4421709-65E8-4315-A17E-EEE7BA5C7566}" type="pres">
      <dgm:prSet presAssocID="{46551DFF-24B2-4FAA-A958-334D7625F813}" presName="hierRoot1" presStyleCnt="0"/>
      <dgm:spPr/>
    </dgm:pt>
    <dgm:pt modelId="{C0CCBA8F-3E10-4C01-BC7A-158DF6B0DD70}" type="pres">
      <dgm:prSet presAssocID="{46551DFF-24B2-4FAA-A958-334D7625F813}" presName="composite" presStyleCnt="0"/>
      <dgm:spPr/>
    </dgm:pt>
    <dgm:pt modelId="{BBA579FC-C96E-4F29-96B7-54F8EEBDABC6}" type="pres">
      <dgm:prSet presAssocID="{46551DFF-24B2-4FAA-A958-334D7625F813}" presName="background" presStyleLbl="node0" presStyleIdx="0" presStyleCnt="2"/>
      <dgm:spPr/>
    </dgm:pt>
    <dgm:pt modelId="{95B5CE12-11FD-477C-B014-1D69213E6D71}" type="pres">
      <dgm:prSet presAssocID="{46551DFF-24B2-4FAA-A958-334D7625F813}" presName="text" presStyleLbl="fgAcc0" presStyleIdx="0" presStyleCnt="2">
        <dgm:presLayoutVars>
          <dgm:chPref val="3"/>
        </dgm:presLayoutVars>
      </dgm:prSet>
      <dgm:spPr/>
    </dgm:pt>
    <dgm:pt modelId="{47CDF7E9-8C24-47A7-9DFF-7B245A8BE7A5}" type="pres">
      <dgm:prSet presAssocID="{46551DFF-24B2-4FAA-A958-334D7625F813}" presName="hierChild2" presStyleCnt="0"/>
      <dgm:spPr/>
    </dgm:pt>
    <dgm:pt modelId="{E2241E53-2C7A-4685-B602-B45B446B12A6}" type="pres">
      <dgm:prSet presAssocID="{9C00C65C-2500-43B2-B25D-EBD4F49DFF98}" presName="hierRoot1" presStyleCnt="0"/>
      <dgm:spPr/>
    </dgm:pt>
    <dgm:pt modelId="{7D90E0B4-0DB3-4701-8F1B-EB80719EF350}" type="pres">
      <dgm:prSet presAssocID="{9C00C65C-2500-43B2-B25D-EBD4F49DFF98}" presName="composite" presStyleCnt="0"/>
      <dgm:spPr/>
    </dgm:pt>
    <dgm:pt modelId="{13C27849-316D-4498-BA1A-60F46CD6FDD3}" type="pres">
      <dgm:prSet presAssocID="{9C00C65C-2500-43B2-B25D-EBD4F49DFF98}" presName="background" presStyleLbl="node0" presStyleIdx="1" presStyleCnt="2"/>
      <dgm:spPr/>
    </dgm:pt>
    <dgm:pt modelId="{6D1B1532-EC69-4F82-A5D3-C4C6E5C4DC18}" type="pres">
      <dgm:prSet presAssocID="{9C00C65C-2500-43B2-B25D-EBD4F49DFF98}" presName="text" presStyleLbl="fgAcc0" presStyleIdx="1" presStyleCnt="2">
        <dgm:presLayoutVars>
          <dgm:chPref val="3"/>
        </dgm:presLayoutVars>
      </dgm:prSet>
      <dgm:spPr/>
    </dgm:pt>
    <dgm:pt modelId="{85D82B6F-2D08-4950-87F6-D3752EF61E4C}" type="pres">
      <dgm:prSet presAssocID="{9C00C65C-2500-43B2-B25D-EBD4F49DFF98}" presName="hierChild2" presStyleCnt="0"/>
      <dgm:spPr/>
    </dgm:pt>
  </dgm:ptLst>
  <dgm:cxnLst>
    <dgm:cxn modelId="{F8A16E24-9A39-40B2-AC9C-545AAEA77816}" type="presOf" srcId="{9C00C65C-2500-43B2-B25D-EBD4F49DFF98}" destId="{6D1B1532-EC69-4F82-A5D3-C4C6E5C4DC18}" srcOrd="0" destOrd="0" presId="urn:microsoft.com/office/officeart/2005/8/layout/hierarchy1"/>
    <dgm:cxn modelId="{BFB00247-0FDC-4BC7-ACBA-19BDB3E2F9A4}" srcId="{BBD2A7B1-8A2B-41E6-8BBC-83C8B2FB63FF}" destId="{46551DFF-24B2-4FAA-A958-334D7625F813}" srcOrd="0" destOrd="0" parTransId="{99DBC7CF-12DA-4274-83A5-DC707F0320DC}" sibTransId="{9734779C-B24E-46F2-9590-EC6991892001}"/>
    <dgm:cxn modelId="{0587D171-58A0-4610-91CB-FA5D2DF8A3E6}" srcId="{BBD2A7B1-8A2B-41E6-8BBC-83C8B2FB63FF}" destId="{9C00C65C-2500-43B2-B25D-EBD4F49DFF98}" srcOrd="1" destOrd="0" parTransId="{1CFB376E-BD5D-4BCE-93B4-6FBCB69D0794}" sibTransId="{1304A272-EB80-4E2B-AADC-0AE9E7168EB6}"/>
    <dgm:cxn modelId="{32971CB7-180F-43EF-8C46-E0079D6BD3CD}" type="presOf" srcId="{46551DFF-24B2-4FAA-A958-334D7625F813}" destId="{95B5CE12-11FD-477C-B014-1D69213E6D71}" srcOrd="0" destOrd="0" presId="urn:microsoft.com/office/officeart/2005/8/layout/hierarchy1"/>
    <dgm:cxn modelId="{3EFD91C0-E5ED-4E85-AA1E-8C2ED1C6C7C8}" type="presOf" srcId="{BBD2A7B1-8A2B-41E6-8BBC-83C8B2FB63FF}" destId="{9A40F3DF-9AE0-491D-82B5-AFF1D6360EF1}" srcOrd="0" destOrd="0" presId="urn:microsoft.com/office/officeart/2005/8/layout/hierarchy1"/>
    <dgm:cxn modelId="{F47EB624-DE36-4173-8533-87653ADB658D}" type="presParOf" srcId="{9A40F3DF-9AE0-491D-82B5-AFF1D6360EF1}" destId="{E4421709-65E8-4315-A17E-EEE7BA5C7566}" srcOrd="0" destOrd="0" presId="urn:microsoft.com/office/officeart/2005/8/layout/hierarchy1"/>
    <dgm:cxn modelId="{B2562FBE-00B2-429A-B808-5D227C99A56A}" type="presParOf" srcId="{E4421709-65E8-4315-A17E-EEE7BA5C7566}" destId="{C0CCBA8F-3E10-4C01-BC7A-158DF6B0DD70}" srcOrd="0" destOrd="0" presId="urn:microsoft.com/office/officeart/2005/8/layout/hierarchy1"/>
    <dgm:cxn modelId="{55720A40-4C4D-4E47-BD33-2A65FA12A6C7}" type="presParOf" srcId="{C0CCBA8F-3E10-4C01-BC7A-158DF6B0DD70}" destId="{BBA579FC-C96E-4F29-96B7-54F8EEBDABC6}" srcOrd="0" destOrd="0" presId="urn:microsoft.com/office/officeart/2005/8/layout/hierarchy1"/>
    <dgm:cxn modelId="{C190C8AA-6AF5-4DD9-9D28-FEEA55F8F7B2}" type="presParOf" srcId="{C0CCBA8F-3E10-4C01-BC7A-158DF6B0DD70}" destId="{95B5CE12-11FD-477C-B014-1D69213E6D71}" srcOrd="1" destOrd="0" presId="urn:microsoft.com/office/officeart/2005/8/layout/hierarchy1"/>
    <dgm:cxn modelId="{1E8268AB-D39A-411E-8BE7-7A4C77CC41D4}" type="presParOf" srcId="{E4421709-65E8-4315-A17E-EEE7BA5C7566}" destId="{47CDF7E9-8C24-47A7-9DFF-7B245A8BE7A5}" srcOrd="1" destOrd="0" presId="urn:microsoft.com/office/officeart/2005/8/layout/hierarchy1"/>
    <dgm:cxn modelId="{2B501933-3FA1-4027-B25F-33F234C569E3}" type="presParOf" srcId="{9A40F3DF-9AE0-491D-82B5-AFF1D6360EF1}" destId="{E2241E53-2C7A-4685-B602-B45B446B12A6}" srcOrd="1" destOrd="0" presId="urn:microsoft.com/office/officeart/2005/8/layout/hierarchy1"/>
    <dgm:cxn modelId="{5E67E719-9205-48DE-B635-4929E8B14A78}" type="presParOf" srcId="{E2241E53-2C7A-4685-B602-B45B446B12A6}" destId="{7D90E0B4-0DB3-4701-8F1B-EB80719EF350}" srcOrd="0" destOrd="0" presId="urn:microsoft.com/office/officeart/2005/8/layout/hierarchy1"/>
    <dgm:cxn modelId="{4DA20CCB-65A6-41A4-9C0A-AFE9A22F3109}" type="presParOf" srcId="{7D90E0B4-0DB3-4701-8F1B-EB80719EF350}" destId="{13C27849-316D-4498-BA1A-60F46CD6FDD3}" srcOrd="0" destOrd="0" presId="urn:microsoft.com/office/officeart/2005/8/layout/hierarchy1"/>
    <dgm:cxn modelId="{B7E71B84-CB6F-4280-AFA7-074E12BAE978}" type="presParOf" srcId="{7D90E0B4-0DB3-4701-8F1B-EB80719EF350}" destId="{6D1B1532-EC69-4F82-A5D3-C4C6E5C4DC18}" srcOrd="1" destOrd="0" presId="urn:microsoft.com/office/officeart/2005/8/layout/hierarchy1"/>
    <dgm:cxn modelId="{5326BB15-0AE9-490E-B555-0C5BB0154F53}" type="presParOf" srcId="{E2241E53-2C7A-4685-B602-B45B446B12A6}" destId="{85D82B6F-2D08-4950-87F6-D3752EF61E4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3FB31D-493C-4358-B736-A9079A815DA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1_2" csCatId="accent1" phldr="1"/>
      <dgm:spPr/>
      <dgm:t>
        <a:bodyPr/>
        <a:lstStyle/>
        <a:p>
          <a:endParaRPr lang="en-US"/>
        </a:p>
      </dgm:t>
    </dgm:pt>
    <dgm:pt modelId="{9C0F5723-5F48-4D26-B1D2-2D24B56239C3}">
      <dgm:prSet/>
      <dgm:spPr/>
      <dgm:t>
        <a:bodyPr/>
        <a:lstStyle/>
        <a:p>
          <a:pPr>
            <a:defRPr cap="all"/>
          </a:pPr>
          <a:r>
            <a:rPr lang="en-US" dirty="0"/>
            <a:t>Advocacy!</a:t>
          </a:r>
        </a:p>
      </dgm:t>
    </dgm:pt>
    <dgm:pt modelId="{4FE9D6C6-22B9-4B2E-B4FA-3D5A2D06BBE9}" type="parTrans" cxnId="{A7092ADA-5864-4A21-A776-C6F3DBCFD9BF}">
      <dgm:prSet/>
      <dgm:spPr/>
      <dgm:t>
        <a:bodyPr/>
        <a:lstStyle/>
        <a:p>
          <a:pPr algn="ctr"/>
          <a:endParaRPr lang="en-US"/>
        </a:p>
      </dgm:t>
    </dgm:pt>
    <dgm:pt modelId="{BF6C8A36-7B89-4C13-B0AB-68B1A2802031}" type="sibTrans" cxnId="{A7092ADA-5864-4A21-A776-C6F3DBCFD9BF}">
      <dgm:prSet/>
      <dgm:spPr/>
      <dgm:t>
        <a:bodyPr/>
        <a:lstStyle/>
        <a:p>
          <a:endParaRPr lang="en-US"/>
        </a:p>
      </dgm:t>
    </dgm:pt>
    <dgm:pt modelId="{01F1643F-E408-4040-919E-6F39291733CA}">
      <dgm:prSet/>
      <dgm:spPr/>
      <dgm:t>
        <a:bodyPr/>
        <a:lstStyle/>
        <a:p>
          <a:pPr>
            <a:defRPr cap="all"/>
          </a:pPr>
          <a:r>
            <a:rPr lang="en-US" dirty="0"/>
            <a:t>Advocacy!!</a:t>
          </a:r>
        </a:p>
      </dgm:t>
    </dgm:pt>
    <dgm:pt modelId="{8E6AC46F-F4A5-488D-AD89-791A0513B82F}" type="parTrans" cxnId="{C9D04D5C-F05E-4E36-A592-957126D0E209}">
      <dgm:prSet/>
      <dgm:spPr/>
      <dgm:t>
        <a:bodyPr/>
        <a:lstStyle/>
        <a:p>
          <a:pPr algn="ctr"/>
          <a:endParaRPr lang="en-US"/>
        </a:p>
      </dgm:t>
    </dgm:pt>
    <dgm:pt modelId="{F7FB205F-D7CD-4FCD-9437-C8A219CC8A5D}" type="sibTrans" cxnId="{C9D04D5C-F05E-4E36-A592-957126D0E209}">
      <dgm:prSet/>
      <dgm:spPr/>
      <dgm:t>
        <a:bodyPr/>
        <a:lstStyle/>
        <a:p>
          <a:endParaRPr lang="en-US"/>
        </a:p>
      </dgm:t>
    </dgm:pt>
    <dgm:pt modelId="{8F429E3A-C07C-4C32-B14A-07145E8287DC}">
      <dgm:prSet/>
      <dgm:spPr/>
      <dgm:t>
        <a:bodyPr/>
        <a:lstStyle/>
        <a:p>
          <a:pPr>
            <a:defRPr cap="all"/>
          </a:pPr>
          <a:r>
            <a:rPr lang="en-US" dirty="0"/>
            <a:t>Advocacy!!!</a:t>
          </a:r>
        </a:p>
      </dgm:t>
    </dgm:pt>
    <dgm:pt modelId="{268E9FDD-68EC-4175-B92E-119F90EC0D26}" type="parTrans" cxnId="{42DB262B-D7D7-41C1-A74B-1870F3072B56}">
      <dgm:prSet/>
      <dgm:spPr/>
      <dgm:t>
        <a:bodyPr/>
        <a:lstStyle/>
        <a:p>
          <a:pPr algn="ctr"/>
          <a:endParaRPr lang="en-US"/>
        </a:p>
      </dgm:t>
    </dgm:pt>
    <dgm:pt modelId="{6BB6B7AE-282A-4C2A-A8B5-FF4F581BBA43}" type="sibTrans" cxnId="{42DB262B-D7D7-41C1-A74B-1870F3072B56}">
      <dgm:prSet/>
      <dgm:spPr/>
      <dgm:t>
        <a:bodyPr/>
        <a:lstStyle/>
        <a:p>
          <a:endParaRPr lang="en-US"/>
        </a:p>
      </dgm:t>
    </dgm:pt>
    <dgm:pt modelId="{3F716336-905B-4163-B50B-2D81BAC239EC}" type="pres">
      <dgm:prSet presAssocID="{943FB31D-493C-4358-B736-A9079A815DA2}" presName="root" presStyleCnt="0">
        <dgm:presLayoutVars>
          <dgm:dir/>
          <dgm:resizeHandles val="exact"/>
        </dgm:presLayoutVars>
      </dgm:prSet>
      <dgm:spPr/>
    </dgm:pt>
    <dgm:pt modelId="{6ACEC86D-3558-4881-9A18-EBA5FE445899}" type="pres">
      <dgm:prSet presAssocID="{9C0F5723-5F48-4D26-B1D2-2D24B56239C3}" presName="compNode" presStyleCnt="0"/>
      <dgm:spPr/>
    </dgm:pt>
    <dgm:pt modelId="{51C27FB2-D69F-481F-8E7A-05B45C682709}" type="pres">
      <dgm:prSet presAssocID="{9C0F5723-5F48-4D26-B1D2-2D24B56239C3}" presName="iconBgRect" presStyleLbl="bgShp" presStyleIdx="0" presStyleCnt="3"/>
      <dgm:spPr/>
    </dgm:pt>
    <dgm:pt modelId="{E5144E45-6D69-423E-A2B6-01724F430EAA}" type="pres">
      <dgm:prSet presAssocID="{9C0F5723-5F48-4D26-B1D2-2D24B56239C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6EB3DF6C-A242-4DC4-BFEB-6EF37995CF74}" type="pres">
      <dgm:prSet presAssocID="{9C0F5723-5F48-4D26-B1D2-2D24B56239C3}" presName="spaceRect" presStyleCnt="0"/>
      <dgm:spPr/>
    </dgm:pt>
    <dgm:pt modelId="{7F1C3666-EC70-456C-9627-64BDEE90BEB6}" type="pres">
      <dgm:prSet presAssocID="{9C0F5723-5F48-4D26-B1D2-2D24B56239C3}" presName="textRect" presStyleLbl="revTx" presStyleIdx="0" presStyleCnt="3">
        <dgm:presLayoutVars>
          <dgm:chMax val="1"/>
          <dgm:chPref val="1"/>
        </dgm:presLayoutVars>
      </dgm:prSet>
      <dgm:spPr/>
    </dgm:pt>
    <dgm:pt modelId="{CBB8B146-58F6-4556-A95E-C4B4CF2D0244}" type="pres">
      <dgm:prSet presAssocID="{BF6C8A36-7B89-4C13-B0AB-68B1A2802031}" presName="sibTrans" presStyleCnt="0"/>
      <dgm:spPr/>
    </dgm:pt>
    <dgm:pt modelId="{B2E58C74-6065-4A58-8690-BB508CC0BA4E}" type="pres">
      <dgm:prSet presAssocID="{01F1643F-E408-4040-919E-6F39291733CA}" presName="compNode" presStyleCnt="0"/>
      <dgm:spPr/>
    </dgm:pt>
    <dgm:pt modelId="{E10FAD7D-07DD-46C1-8D1C-7A2183ABDB15}" type="pres">
      <dgm:prSet presAssocID="{01F1643F-E408-4040-919E-6F39291733CA}" presName="iconBgRect" presStyleLbl="bgShp" presStyleIdx="1" presStyleCnt="3"/>
      <dgm:spPr/>
    </dgm:pt>
    <dgm:pt modelId="{72A1EFF7-A5FF-48F5-9D30-B40C1FECB034}" type="pres">
      <dgm:prSet presAssocID="{01F1643F-E408-4040-919E-6F39291733C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A270426A-5F89-4DF4-B1A6-87FB9A5D97EC}" type="pres">
      <dgm:prSet presAssocID="{01F1643F-E408-4040-919E-6F39291733CA}" presName="spaceRect" presStyleCnt="0"/>
      <dgm:spPr/>
    </dgm:pt>
    <dgm:pt modelId="{F8724179-117E-4C6C-A2E0-FB507741B9E8}" type="pres">
      <dgm:prSet presAssocID="{01F1643F-E408-4040-919E-6F39291733CA}" presName="textRect" presStyleLbl="revTx" presStyleIdx="1" presStyleCnt="3">
        <dgm:presLayoutVars>
          <dgm:chMax val="1"/>
          <dgm:chPref val="1"/>
        </dgm:presLayoutVars>
      </dgm:prSet>
      <dgm:spPr/>
    </dgm:pt>
    <dgm:pt modelId="{0B54DF68-69CA-48DB-A97F-C757DC4A6E79}" type="pres">
      <dgm:prSet presAssocID="{F7FB205F-D7CD-4FCD-9437-C8A219CC8A5D}" presName="sibTrans" presStyleCnt="0"/>
      <dgm:spPr/>
    </dgm:pt>
    <dgm:pt modelId="{E53F841B-6D62-47EA-A78A-A0F416510B1F}" type="pres">
      <dgm:prSet presAssocID="{8F429E3A-C07C-4C32-B14A-07145E8287DC}" presName="compNode" presStyleCnt="0"/>
      <dgm:spPr/>
    </dgm:pt>
    <dgm:pt modelId="{2DE73D12-E1E2-41F1-89E9-25FA07563307}" type="pres">
      <dgm:prSet presAssocID="{8F429E3A-C07C-4C32-B14A-07145E8287DC}" presName="iconBgRect" presStyleLbl="bgShp" presStyleIdx="2" presStyleCnt="3"/>
      <dgm:spPr/>
    </dgm:pt>
    <dgm:pt modelId="{C6996AE4-69A7-4557-AF3C-3CA7540589EF}" type="pres">
      <dgm:prSet presAssocID="{8F429E3A-C07C-4C32-B14A-07145E8287D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vertising"/>
        </a:ext>
      </dgm:extLst>
    </dgm:pt>
    <dgm:pt modelId="{C0747F95-80BB-42EA-B7A3-A4F8FAEC3E36}" type="pres">
      <dgm:prSet presAssocID="{8F429E3A-C07C-4C32-B14A-07145E8287DC}" presName="spaceRect" presStyleCnt="0"/>
      <dgm:spPr/>
    </dgm:pt>
    <dgm:pt modelId="{229A14AA-80FF-4C0D-B90F-7F8D3E848818}" type="pres">
      <dgm:prSet presAssocID="{8F429E3A-C07C-4C32-B14A-07145E8287D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2DB262B-D7D7-41C1-A74B-1870F3072B56}" srcId="{943FB31D-493C-4358-B736-A9079A815DA2}" destId="{8F429E3A-C07C-4C32-B14A-07145E8287DC}" srcOrd="2" destOrd="0" parTransId="{268E9FDD-68EC-4175-B92E-119F90EC0D26}" sibTransId="{6BB6B7AE-282A-4C2A-A8B5-FF4F581BBA43}"/>
    <dgm:cxn modelId="{1D05DD5B-3DA4-4AD5-A642-86E5033D9002}" type="presOf" srcId="{9C0F5723-5F48-4D26-B1D2-2D24B56239C3}" destId="{7F1C3666-EC70-456C-9627-64BDEE90BEB6}" srcOrd="0" destOrd="0" presId="urn:microsoft.com/office/officeart/2018/5/layout/IconCircleLabelList"/>
    <dgm:cxn modelId="{C9D04D5C-F05E-4E36-A592-957126D0E209}" srcId="{943FB31D-493C-4358-B736-A9079A815DA2}" destId="{01F1643F-E408-4040-919E-6F39291733CA}" srcOrd="1" destOrd="0" parTransId="{8E6AC46F-F4A5-488D-AD89-791A0513B82F}" sibTransId="{F7FB205F-D7CD-4FCD-9437-C8A219CC8A5D}"/>
    <dgm:cxn modelId="{EFAF5574-F153-4F98-9429-D0F460BC25EA}" type="presOf" srcId="{943FB31D-493C-4358-B736-A9079A815DA2}" destId="{3F716336-905B-4163-B50B-2D81BAC239EC}" srcOrd="0" destOrd="0" presId="urn:microsoft.com/office/officeart/2018/5/layout/IconCircleLabelList"/>
    <dgm:cxn modelId="{70E57392-27B6-4A84-8472-25AD68CF2224}" type="presOf" srcId="{01F1643F-E408-4040-919E-6F39291733CA}" destId="{F8724179-117E-4C6C-A2E0-FB507741B9E8}" srcOrd="0" destOrd="0" presId="urn:microsoft.com/office/officeart/2018/5/layout/IconCircleLabelList"/>
    <dgm:cxn modelId="{4252B7A6-9D6F-4012-B9C7-941B662949DE}" type="presOf" srcId="{8F429E3A-C07C-4C32-B14A-07145E8287DC}" destId="{229A14AA-80FF-4C0D-B90F-7F8D3E848818}" srcOrd="0" destOrd="0" presId="urn:microsoft.com/office/officeart/2018/5/layout/IconCircleLabelList"/>
    <dgm:cxn modelId="{A7092ADA-5864-4A21-A776-C6F3DBCFD9BF}" srcId="{943FB31D-493C-4358-B736-A9079A815DA2}" destId="{9C0F5723-5F48-4D26-B1D2-2D24B56239C3}" srcOrd="0" destOrd="0" parTransId="{4FE9D6C6-22B9-4B2E-B4FA-3D5A2D06BBE9}" sibTransId="{BF6C8A36-7B89-4C13-B0AB-68B1A2802031}"/>
    <dgm:cxn modelId="{5FB0CEE8-DE85-4EB7-815B-C14A09360D4B}" type="presParOf" srcId="{3F716336-905B-4163-B50B-2D81BAC239EC}" destId="{6ACEC86D-3558-4881-9A18-EBA5FE445899}" srcOrd="0" destOrd="0" presId="urn:microsoft.com/office/officeart/2018/5/layout/IconCircleLabelList"/>
    <dgm:cxn modelId="{694A71C4-AD60-41FA-8531-D10929EB7470}" type="presParOf" srcId="{6ACEC86D-3558-4881-9A18-EBA5FE445899}" destId="{51C27FB2-D69F-481F-8E7A-05B45C682709}" srcOrd="0" destOrd="0" presId="urn:microsoft.com/office/officeart/2018/5/layout/IconCircleLabelList"/>
    <dgm:cxn modelId="{6195C1B5-A7E9-48A9-85E4-FBF6FA1832DD}" type="presParOf" srcId="{6ACEC86D-3558-4881-9A18-EBA5FE445899}" destId="{E5144E45-6D69-423E-A2B6-01724F430EAA}" srcOrd="1" destOrd="0" presId="urn:microsoft.com/office/officeart/2018/5/layout/IconCircleLabelList"/>
    <dgm:cxn modelId="{A2EBC0E2-D24E-4C9F-8A7F-9409E9EB97B3}" type="presParOf" srcId="{6ACEC86D-3558-4881-9A18-EBA5FE445899}" destId="{6EB3DF6C-A242-4DC4-BFEB-6EF37995CF74}" srcOrd="2" destOrd="0" presId="urn:microsoft.com/office/officeart/2018/5/layout/IconCircleLabelList"/>
    <dgm:cxn modelId="{1A2F381F-043C-4DA3-A88D-42A9D1AE2BB2}" type="presParOf" srcId="{6ACEC86D-3558-4881-9A18-EBA5FE445899}" destId="{7F1C3666-EC70-456C-9627-64BDEE90BEB6}" srcOrd="3" destOrd="0" presId="urn:microsoft.com/office/officeart/2018/5/layout/IconCircleLabelList"/>
    <dgm:cxn modelId="{B1DED1CA-3D73-4930-9A69-142472F718AA}" type="presParOf" srcId="{3F716336-905B-4163-B50B-2D81BAC239EC}" destId="{CBB8B146-58F6-4556-A95E-C4B4CF2D0244}" srcOrd="1" destOrd="0" presId="urn:microsoft.com/office/officeart/2018/5/layout/IconCircleLabelList"/>
    <dgm:cxn modelId="{6A4CD297-69DF-4480-932C-497869E16A79}" type="presParOf" srcId="{3F716336-905B-4163-B50B-2D81BAC239EC}" destId="{B2E58C74-6065-4A58-8690-BB508CC0BA4E}" srcOrd="2" destOrd="0" presId="urn:microsoft.com/office/officeart/2018/5/layout/IconCircleLabelList"/>
    <dgm:cxn modelId="{F7C62A04-3557-4068-9393-F68827EE89CB}" type="presParOf" srcId="{B2E58C74-6065-4A58-8690-BB508CC0BA4E}" destId="{E10FAD7D-07DD-46C1-8D1C-7A2183ABDB15}" srcOrd="0" destOrd="0" presId="urn:microsoft.com/office/officeart/2018/5/layout/IconCircleLabelList"/>
    <dgm:cxn modelId="{D0A525CA-9D97-44B2-9397-592A442311B4}" type="presParOf" srcId="{B2E58C74-6065-4A58-8690-BB508CC0BA4E}" destId="{72A1EFF7-A5FF-48F5-9D30-B40C1FECB034}" srcOrd="1" destOrd="0" presId="urn:microsoft.com/office/officeart/2018/5/layout/IconCircleLabelList"/>
    <dgm:cxn modelId="{179CCF66-EF96-4E37-A378-800A98140D9F}" type="presParOf" srcId="{B2E58C74-6065-4A58-8690-BB508CC0BA4E}" destId="{A270426A-5F89-4DF4-B1A6-87FB9A5D97EC}" srcOrd="2" destOrd="0" presId="urn:microsoft.com/office/officeart/2018/5/layout/IconCircleLabelList"/>
    <dgm:cxn modelId="{EADA5FFE-2CF1-48AA-B9FE-3F7FF2FF3D9F}" type="presParOf" srcId="{B2E58C74-6065-4A58-8690-BB508CC0BA4E}" destId="{F8724179-117E-4C6C-A2E0-FB507741B9E8}" srcOrd="3" destOrd="0" presId="urn:microsoft.com/office/officeart/2018/5/layout/IconCircleLabelList"/>
    <dgm:cxn modelId="{109B1562-29F5-411D-9E44-164154A25BE5}" type="presParOf" srcId="{3F716336-905B-4163-B50B-2D81BAC239EC}" destId="{0B54DF68-69CA-48DB-A97F-C757DC4A6E79}" srcOrd="3" destOrd="0" presId="urn:microsoft.com/office/officeart/2018/5/layout/IconCircleLabelList"/>
    <dgm:cxn modelId="{C3062DB2-0859-4AD4-BB7D-063A3494BC40}" type="presParOf" srcId="{3F716336-905B-4163-B50B-2D81BAC239EC}" destId="{E53F841B-6D62-47EA-A78A-A0F416510B1F}" srcOrd="4" destOrd="0" presId="urn:microsoft.com/office/officeart/2018/5/layout/IconCircleLabelList"/>
    <dgm:cxn modelId="{1EFB28A1-EADA-4F41-888E-A2F75037C568}" type="presParOf" srcId="{E53F841B-6D62-47EA-A78A-A0F416510B1F}" destId="{2DE73D12-E1E2-41F1-89E9-25FA07563307}" srcOrd="0" destOrd="0" presId="urn:microsoft.com/office/officeart/2018/5/layout/IconCircleLabelList"/>
    <dgm:cxn modelId="{CBBF22F1-C4C1-4EF9-AB56-6B45C446BC72}" type="presParOf" srcId="{E53F841B-6D62-47EA-A78A-A0F416510B1F}" destId="{C6996AE4-69A7-4557-AF3C-3CA7540589EF}" srcOrd="1" destOrd="0" presId="urn:microsoft.com/office/officeart/2018/5/layout/IconCircleLabelList"/>
    <dgm:cxn modelId="{72A44C55-DFF6-42CA-AFA1-3C399E6E4CED}" type="presParOf" srcId="{E53F841B-6D62-47EA-A78A-A0F416510B1F}" destId="{C0747F95-80BB-42EA-B7A3-A4F8FAEC3E36}" srcOrd="2" destOrd="0" presId="urn:microsoft.com/office/officeart/2018/5/layout/IconCircleLabelList"/>
    <dgm:cxn modelId="{403727DE-E965-4549-B57E-96B9880D0C2D}" type="presParOf" srcId="{E53F841B-6D62-47EA-A78A-A0F416510B1F}" destId="{229A14AA-80FF-4C0D-B90F-7F8D3E84881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8A11EF-3846-49C7-A9F6-BE4A974C7BE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8D73122-C964-49BA-BFB2-42845D8CDF3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Advocacy Training  and Mentoring </a:t>
          </a:r>
        </a:p>
      </dgm:t>
    </dgm:pt>
    <dgm:pt modelId="{6A72BEB9-F168-4FCE-A0AB-FB9843AD0506}" type="parTrans" cxnId="{B5B1A923-5AE7-4BAA-A286-2205A0D3430F}">
      <dgm:prSet/>
      <dgm:spPr/>
      <dgm:t>
        <a:bodyPr/>
        <a:lstStyle/>
        <a:p>
          <a:endParaRPr lang="en-US"/>
        </a:p>
      </dgm:t>
    </dgm:pt>
    <dgm:pt modelId="{06BED2A4-BA21-4420-9630-A2A814D99636}" type="sibTrans" cxnId="{B5B1A923-5AE7-4BAA-A286-2205A0D3430F}">
      <dgm:prSet/>
      <dgm:spPr/>
      <dgm:t>
        <a:bodyPr/>
        <a:lstStyle/>
        <a:p>
          <a:endParaRPr lang="en-US"/>
        </a:p>
      </dgm:t>
    </dgm:pt>
    <dgm:pt modelId="{B4CBC5F9-8DE3-4244-9680-0AE38EAB20E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Webinars, Email messages and Phone Calls</a:t>
          </a:r>
        </a:p>
      </dgm:t>
    </dgm:pt>
    <dgm:pt modelId="{89EB8F2B-5A9A-4AE8-B93C-EFB479A2FBE1}" type="parTrans" cxnId="{D632262E-739D-46D6-844A-5F0B32623EA1}">
      <dgm:prSet/>
      <dgm:spPr/>
      <dgm:t>
        <a:bodyPr/>
        <a:lstStyle/>
        <a:p>
          <a:endParaRPr lang="en-US"/>
        </a:p>
      </dgm:t>
    </dgm:pt>
    <dgm:pt modelId="{7EBC5375-C382-49AE-A34B-F92E5133AF49}" type="sibTrans" cxnId="{D632262E-739D-46D6-844A-5F0B32623EA1}">
      <dgm:prSet/>
      <dgm:spPr/>
      <dgm:t>
        <a:bodyPr/>
        <a:lstStyle/>
        <a:p>
          <a:endParaRPr lang="en-US"/>
        </a:p>
      </dgm:t>
    </dgm:pt>
    <dgm:pt modelId="{81110473-61E1-4394-9EBD-4F66B6885CE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Tool Kits and Guides</a:t>
          </a:r>
        </a:p>
      </dgm:t>
    </dgm:pt>
    <dgm:pt modelId="{AD8E5B1F-D113-49EC-B2E0-1122B82E5996}" type="parTrans" cxnId="{26AF477F-6232-4BDF-B35E-3D8D01EF4083}">
      <dgm:prSet/>
      <dgm:spPr/>
      <dgm:t>
        <a:bodyPr/>
        <a:lstStyle/>
        <a:p>
          <a:endParaRPr lang="en-US"/>
        </a:p>
      </dgm:t>
    </dgm:pt>
    <dgm:pt modelId="{F9836805-FD21-4073-8AD1-5DF2B74AB83F}" type="sibTrans" cxnId="{26AF477F-6232-4BDF-B35E-3D8D01EF4083}">
      <dgm:prSet/>
      <dgm:spPr/>
      <dgm:t>
        <a:bodyPr/>
        <a:lstStyle/>
        <a:p>
          <a:endParaRPr lang="en-US"/>
        </a:p>
      </dgm:t>
    </dgm:pt>
    <dgm:pt modelId="{D479E401-A2E6-452C-B44B-2B0478835D9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Issue Briefs and Fact Sheets</a:t>
          </a:r>
        </a:p>
      </dgm:t>
    </dgm:pt>
    <dgm:pt modelId="{52B54CA7-67DB-4973-8688-7538C64C846A}" type="parTrans" cxnId="{123C01D6-41C1-4395-B13D-9F8E0200F164}">
      <dgm:prSet/>
      <dgm:spPr/>
      <dgm:t>
        <a:bodyPr/>
        <a:lstStyle/>
        <a:p>
          <a:endParaRPr lang="en-US"/>
        </a:p>
      </dgm:t>
    </dgm:pt>
    <dgm:pt modelId="{B8A8E94D-631A-4A17-B7B0-393351021293}" type="sibTrans" cxnId="{123C01D6-41C1-4395-B13D-9F8E0200F164}">
      <dgm:prSet/>
      <dgm:spPr/>
      <dgm:t>
        <a:bodyPr/>
        <a:lstStyle/>
        <a:p>
          <a:endParaRPr lang="en-US"/>
        </a:p>
      </dgm:t>
    </dgm:pt>
    <dgm:pt modelId="{256CE4EE-2D64-4548-8EB5-7C07331295B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Accountability Check-Ins</a:t>
          </a:r>
        </a:p>
      </dgm:t>
    </dgm:pt>
    <dgm:pt modelId="{B30FC90A-9460-42DD-BDFE-9A44D397D729}" type="parTrans" cxnId="{8B5313BF-857C-4643-9753-D5E98727A756}">
      <dgm:prSet/>
      <dgm:spPr/>
      <dgm:t>
        <a:bodyPr/>
        <a:lstStyle/>
        <a:p>
          <a:endParaRPr lang="en-US"/>
        </a:p>
      </dgm:t>
    </dgm:pt>
    <dgm:pt modelId="{E635201C-96A8-4E0A-8584-F5A5306E28E1}" type="sibTrans" cxnId="{8B5313BF-857C-4643-9753-D5E98727A756}">
      <dgm:prSet/>
      <dgm:spPr/>
      <dgm:t>
        <a:bodyPr/>
        <a:lstStyle/>
        <a:p>
          <a:endParaRPr lang="en-US"/>
        </a:p>
      </dgm:t>
    </dgm:pt>
    <dgm:pt modelId="{8DEE358B-1009-4E36-B4D4-4444C1E521A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Affirmations and Encouragement</a:t>
          </a:r>
        </a:p>
      </dgm:t>
    </dgm:pt>
    <dgm:pt modelId="{F066F58F-67F6-4CA7-8973-072550E1E4FC}" type="parTrans" cxnId="{969BB2D2-AFBE-4206-958A-4328917D619D}">
      <dgm:prSet/>
      <dgm:spPr/>
      <dgm:t>
        <a:bodyPr/>
        <a:lstStyle/>
        <a:p>
          <a:endParaRPr lang="en-US"/>
        </a:p>
      </dgm:t>
    </dgm:pt>
    <dgm:pt modelId="{5CCB647E-4A4E-4877-83F8-0770B37719B5}" type="sibTrans" cxnId="{969BB2D2-AFBE-4206-958A-4328917D619D}">
      <dgm:prSet/>
      <dgm:spPr/>
      <dgm:t>
        <a:bodyPr/>
        <a:lstStyle/>
        <a:p>
          <a:endParaRPr lang="en-US"/>
        </a:p>
      </dgm:t>
    </dgm:pt>
    <dgm:pt modelId="{083A3A40-9186-4000-9381-05A374B46E3A}" type="pres">
      <dgm:prSet presAssocID="{0D8A11EF-3846-49C7-A9F6-BE4A974C7BE4}" presName="root" presStyleCnt="0">
        <dgm:presLayoutVars>
          <dgm:dir/>
          <dgm:resizeHandles val="exact"/>
        </dgm:presLayoutVars>
      </dgm:prSet>
      <dgm:spPr/>
    </dgm:pt>
    <dgm:pt modelId="{D06E41AE-1A5C-407B-99EF-E8FBDB5663D8}" type="pres">
      <dgm:prSet presAssocID="{08D73122-C964-49BA-BFB2-42845D8CDF35}" presName="compNode" presStyleCnt="0"/>
      <dgm:spPr/>
    </dgm:pt>
    <dgm:pt modelId="{B5B9E314-E6C4-4BB8-9DBB-7B85FC41D560}" type="pres">
      <dgm:prSet presAssocID="{08D73122-C964-49BA-BFB2-42845D8CDF35}" presName="iconBgRect" presStyleLbl="bgShp" presStyleIdx="0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8580B344-CF26-44F8-9057-DB133B45D30D}" type="pres">
      <dgm:prSet presAssocID="{08D73122-C964-49BA-BFB2-42845D8CDF35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6F2796E1-5728-471A-86F5-9B7CA9EBD099}" type="pres">
      <dgm:prSet presAssocID="{08D73122-C964-49BA-BFB2-42845D8CDF35}" presName="spaceRect" presStyleCnt="0"/>
      <dgm:spPr/>
    </dgm:pt>
    <dgm:pt modelId="{F55195A2-58AC-4DF3-8121-9BC9CA631937}" type="pres">
      <dgm:prSet presAssocID="{08D73122-C964-49BA-BFB2-42845D8CDF35}" presName="textRect" presStyleLbl="revTx" presStyleIdx="0" presStyleCnt="6">
        <dgm:presLayoutVars>
          <dgm:chMax val="1"/>
          <dgm:chPref val="1"/>
        </dgm:presLayoutVars>
      </dgm:prSet>
      <dgm:spPr/>
    </dgm:pt>
    <dgm:pt modelId="{A0F9096A-018C-4731-BCD3-1991DE022969}" type="pres">
      <dgm:prSet presAssocID="{06BED2A4-BA21-4420-9630-A2A814D99636}" presName="sibTrans" presStyleCnt="0"/>
      <dgm:spPr/>
    </dgm:pt>
    <dgm:pt modelId="{AC0EE86C-8889-42FC-9226-D178A66C6BB7}" type="pres">
      <dgm:prSet presAssocID="{B4CBC5F9-8DE3-4244-9680-0AE38EAB20E0}" presName="compNode" presStyleCnt="0"/>
      <dgm:spPr/>
    </dgm:pt>
    <dgm:pt modelId="{1D225EDD-31D8-4E10-BC58-CE8D5373CEF0}" type="pres">
      <dgm:prSet presAssocID="{B4CBC5F9-8DE3-4244-9680-0AE38EAB20E0}" presName="iconBgRect" presStyleLbl="bgShp" presStyleIdx="1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C7B04071-070A-4D18-86AA-FF593889486B}" type="pres">
      <dgm:prSet presAssocID="{B4CBC5F9-8DE3-4244-9680-0AE38EAB20E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AC497253-334A-4257-A9B6-C967119CD560}" type="pres">
      <dgm:prSet presAssocID="{B4CBC5F9-8DE3-4244-9680-0AE38EAB20E0}" presName="spaceRect" presStyleCnt="0"/>
      <dgm:spPr/>
    </dgm:pt>
    <dgm:pt modelId="{12F40E3C-6BE3-45F5-BF3B-0F8C039B0457}" type="pres">
      <dgm:prSet presAssocID="{B4CBC5F9-8DE3-4244-9680-0AE38EAB20E0}" presName="textRect" presStyleLbl="revTx" presStyleIdx="1" presStyleCnt="6">
        <dgm:presLayoutVars>
          <dgm:chMax val="1"/>
          <dgm:chPref val="1"/>
        </dgm:presLayoutVars>
      </dgm:prSet>
      <dgm:spPr/>
    </dgm:pt>
    <dgm:pt modelId="{D692548D-AFEC-4C37-BAFD-4B5CE2C0C41B}" type="pres">
      <dgm:prSet presAssocID="{7EBC5375-C382-49AE-A34B-F92E5133AF49}" presName="sibTrans" presStyleCnt="0"/>
      <dgm:spPr/>
    </dgm:pt>
    <dgm:pt modelId="{50C5EFA6-5760-4DBD-9308-182F4D52C25A}" type="pres">
      <dgm:prSet presAssocID="{81110473-61E1-4394-9EBD-4F66B6885CEF}" presName="compNode" presStyleCnt="0"/>
      <dgm:spPr/>
    </dgm:pt>
    <dgm:pt modelId="{F66BBDDC-FA81-4B1C-86B7-4F3E64382F57}" type="pres">
      <dgm:prSet presAssocID="{81110473-61E1-4394-9EBD-4F66B6885CEF}" presName="iconBgRect" presStyleLbl="bgShp" presStyleIdx="2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1D119D85-32F9-407A-922F-DEE3F51A1932}" type="pres">
      <dgm:prSet presAssocID="{81110473-61E1-4394-9EBD-4F66B6885CEF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D34C91C1-73DF-4243-989F-995519A7E7CD}" type="pres">
      <dgm:prSet presAssocID="{81110473-61E1-4394-9EBD-4F66B6885CEF}" presName="spaceRect" presStyleCnt="0"/>
      <dgm:spPr/>
    </dgm:pt>
    <dgm:pt modelId="{2CED3829-B78A-422F-95C0-B0CEDC837489}" type="pres">
      <dgm:prSet presAssocID="{81110473-61E1-4394-9EBD-4F66B6885CEF}" presName="textRect" presStyleLbl="revTx" presStyleIdx="2" presStyleCnt="6">
        <dgm:presLayoutVars>
          <dgm:chMax val="1"/>
          <dgm:chPref val="1"/>
        </dgm:presLayoutVars>
      </dgm:prSet>
      <dgm:spPr/>
    </dgm:pt>
    <dgm:pt modelId="{B208EE4C-B2C1-44C4-BB5E-A759828FF668}" type="pres">
      <dgm:prSet presAssocID="{F9836805-FD21-4073-8AD1-5DF2B74AB83F}" presName="sibTrans" presStyleCnt="0"/>
      <dgm:spPr/>
    </dgm:pt>
    <dgm:pt modelId="{936D86B5-5CE6-4D2B-B144-EDCC2DE8B6D9}" type="pres">
      <dgm:prSet presAssocID="{D479E401-A2E6-452C-B44B-2B0478835D94}" presName="compNode" presStyleCnt="0"/>
      <dgm:spPr/>
    </dgm:pt>
    <dgm:pt modelId="{91DC983B-569E-4596-89BA-736D8F3DD446}" type="pres">
      <dgm:prSet presAssocID="{D479E401-A2E6-452C-B44B-2B0478835D94}" presName="iconBgRect" presStyleLbl="bgShp" presStyleIdx="3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ABE37225-6E81-4216-B3C8-E881C98594D8}" type="pres">
      <dgm:prSet presAssocID="{D479E401-A2E6-452C-B44B-2B0478835D9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95F2E900-E83A-44C1-9706-8BD16C247CE9}" type="pres">
      <dgm:prSet presAssocID="{D479E401-A2E6-452C-B44B-2B0478835D94}" presName="spaceRect" presStyleCnt="0"/>
      <dgm:spPr/>
    </dgm:pt>
    <dgm:pt modelId="{3CF411B6-B842-41E2-B8B3-34BCFD50FC8D}" type="pres">
      <dgm:prSet presAssocID="{D479E401-A2E6-452C-B44B-2B0478835D94}" presName="textRect" presStyleLbl="revTx" presStyleIdx="3" presStyleCnt="6">
        <dgm:presLayoutVars>
          <dgm:chMax val="1"/>
          <dgm:chPref val="1"/>
        </dgm:presLayoutVars>
      </dgm:prSet>
      <dgm:spPr/>
    </dgm:pt>
    <dgm:pt modelId="{D0FE3ACA-3972-4D36-84BB-7ECCC7C21095}" type="pres">
      <dgm:prSet presAssocID="{B8A8E94D-631A-4A17-B7B0-393351021293}" presName="sibTrans" presStyleCnt="0"/>
      <dgm:spPr/>
    </dgm:pt>
    <dgm:pt modelId="{533FFAD5-1C8D-4AA9-A08F-C01D55883A2C}" type="pres">
      <dgm:prSet presAssocID="{256CE4EE-2D64-4548-8EB5-7C07331295BA}" presName="compNode" presStyleCnt="0"/>
      <dgm:spPr/>
    </dgm:pt>
    <dgm:pt modelId="{C095B437-7C80-4E67-958C-CF4AD2914019}" type="pres">
      <dgm:prSet presAssocID="{256CE4EE-2D64-4548-8EB5-7C07331295BA}" presName="iconBgRect" presStyleLbl="bgShp" presStyleIdx="4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E4EFB3C6-CB81-465F-B224-B847A0106DED}" type="pres">
      <dgm:prSet presAssocID="{256CE4EE-2D64-4548-8EB5-7C07331295B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D88798F-DD22-4DA5-A090-E319B903FCF5}" type="pres">
      <dgm:prSet presAssocID="{256CE4EE-2D64-4548-8EB5-7C07331295BA}" presName="spaceRect" presStyleCnt="0"/>
      <dgm:spPr/>
    </dgm:pt>
    <dgm:pt modelId="{BD0093C2-05A0-4C2B-BFA5-701865F4F01E}" type="pres">
      <dgm:prSet presAssocID="{256CE4EE-2D64-4548-8EB5-7C07331295BA}" presName="textRect" presStyleLbl="revTx" presStyleIdx="4" presStyleCnt="6">
        <dgm:presLayoutVars>
          <dgm:chMax val="1"/>
          <dgm:chPref val="1"/>
        </dgm:presLayoutVars>
      </dgm:prSet>
      <dgm:spPr/>
    </dgm:pt>
    <dgm:pt modelId="{1BEFDD42-559E-4A99-909A-9E33F3733997}" type="pres">
      <dgm:prSet presAssocID="{E635201C-96A8-4E0A-8584-F5A5306E28E1}" presName="sibTrans" presStyleCnt="0"/>
      <dgm:spPr/>
    </dgm:pt>
    <dgm:pt modelId="{328A5059-B07E-4B3D-9D5C-7A08E8EF04C5}" type="pres">
      <dgm:prSet presAssocID="{8DEE358B-1009-4E36-B4D4-4444C1E521AD}" presName="compNode" presStyleCnt="0"/>
      <dgm:spPr/>
    </dgm:pt>
    <dgm:pt modelId="{F61ADAAD-21EC-42AA-9FC1-73EF635231C4}" type="pres">
      <dgm:prSet presAssocID="{8DEE358B-1009-4E36-B4D4-4444C1E521AD}" presName="iconBgRect" presStyleLbl="bgShp" presStyleIdx="5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F0A7B63F-BA86-4F13-82C6-F91CDBA0C6BD}" type="pres">
      <dgm:prSet presAssocID="{8DEE358B-1009-4E36-B4D4-4444C1E521A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A4A934A4-EC30-4D43-8D9B-AA90BA100BC6}" type="pres">
      <dgm:prSet presAssocID="{8DEE358B-1009-4E36-B4D4-4444C1E521AD}" presName="spaceRect" presStyleCnt="0"/>
      <dgm:spPr/>
    </dgm:pt>
    <dgm:pt modelId="{1AA59308-58B2-4F28-8B48-D48FBE4D9387}" type="pres">
      <dgm:prSet presAssocID="{8DEE358B-1009-4E36-B4D4-4444C1E521AD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B5B1A923-5AE7-4BAA-A286-2205A0D3430F}" srcId="{0D8A11EF-3846-49C7-A9F6-BE4A974C7BE4}" destId="{08D73122-C964-49BA-BFB2-42845D8CDF35}" srcOrd="0" destOrd="0" parTransId="{6A72BEB9-F168-4FCE-A0AB-FB9843AD0506}" sibTransId="{06BED2A4-BA21-4420-9630-A2A814D99636}"/>
    <dgm:cxn modelId="{FEA3A42B-940E-4293-828F-024E39AAEA49}" type="presOf" srcId="{B4CBC5F9-8DE3-4244-9680-0AE38EAB20E0}" destId="{12F40E3C-6BE3-45F5-BF3B-0F8C039B0457}" srcOrd="0" destOrd="0" presId="urn:microsoft.com/office/officeart/2018/5/layout/IconLeafLabelList"/>
    <dgm:cxn modelId="{D632262E-739D-46D6-844A-5F0B32623EA1}" srcId="{0D8A11EF-3846-49C7-A9F6-BE4A974C7BE4}" destId="{B4CBC5F9-8DE3-4244-9680-0AE38EAB20E0}" srcOrd="1" destOrd="0" parTransId="{89EB8F2B-5A9A-4AE8-B93C-EFB479A2FBE1}" sibTransId="{7EBC5375-C382-49AE-A34B-F92E5133AF49}"/>
    <dgm:cxn modelId="{4BCA3C42-DB7F-4AF6-B8D9-ABFF77487249}" type="presOf" srcId="{D479E401-A2E6-452C-B44B-2B0478835D94}" destId="{3CF411B6-B842-41E2-B8B3-34BCFD50FC8D}" srcOrd="0" destOrd="0" presId="urn:microsoft.com/office/officeart/2018/5/layout/IconLeafLabelList"/>
    <dgm:cxn modelId="{72A08053-EBF4-4B79-844D-2540D9E95E9D}" type="presOf" srcId="{08D73122-C964-49BA-BFB2-42845D8CDF35}" destId="{F55195A2-58AC-4DF3-8121-9BC9CA631937}" srcOrd="0" destOrd="0" presId="urn:microsoft.com/office/officeart/2018/5/layout/IconLeafLabelList"/>
    <dgm:cxn modelId="{26AF477F-6232-4BDF-B35E-3D8D01EF4083}" srcId="{0D8A11EF-3846-49C7-A9F6-BE4A974C7BE4}" destId="{81110473-61E1-4394-9EBD-4F66B6885CEF}" srcOrd="2" destOrd="0" parTransId="{AD8E5B1F-D113-49EC-B2E0-1122B82E5996}" sibTransId="{F9836805-FD21-4073-8AD1-5DF2B74AB83F}"/>
    <dgm:cxn modelId="{BA04FB8A-2F2C-420F-8093-45902AC5ABD2}" type="presOf" srcId="{0D8A11EF-3846-49C7-A9F6-BE4A974C7BE4}" destId="{083A3A40-9186-4000-9381-05A374B46E3A}" srcOrd="0" destOrd="0" presId="urn:microsoft.com/office/officeart/2018/5/layout/IconLeafLabelList"/>
    <dgm:cxn modelId="{5EBED8BA-45C1-4F21-8374-7ADBBE381E67}" type="presOf" srcId="{256CE4EE-2D64-4548-8EB5-7C07331295BA}" destId="{BD0093C2-05A0-4C2B-BFA5-701865F4F01E}" srcOrd="0" destOrd="0" presId="urn:microsoft.com/office/officeart/2018/5/layout/IconLeafLabelList"/>
    <dgm:cxn modelId="{8B5313BF-857C-4643-9753-D5E98727A756}" srcId="{0D8A11EF-3846-49C7-A9F6-BE4A974C7BE4}" destId="{256CE4EE-2D64-4548-8EB5-7C07331295BA}" srcOrd="4" destOrd="0" parTransId="{B30FC90A-9460-42DD-BDFE-9A44D397D729}" sibTransId="{E635201C-96A8-4E0A-8584-F5A5306E28E1}"/>
    <dgm:cxn modelId="{969BB2D2-AFBE-4206-958A-4328917D619D}" srcId="{0D8A11EF-3846-49C7-A9F6-BE4A974C7BE4}" destId="{8DEE358B-1009-4E36-B4D4-4444C1E521AD}" srcOrd="5" destOrd="0" parTransId="{F066F58F-67F6-4CA7-8973-072550E1E4FC}" sibTransId="{5CCB647E-4A4E-4877-83F8-0770B37719B5}"/>
    <dgm:cxn modelId="{C5F6E4D5-4679-4054-9FE3-3259D54C9CA1}" type="presOf" srcId="{8DEE358B-1009-4E36-B4D4-4444C1E521AD}" destId="{1AA59308-58B2-4F28-8B48-D48FBE4D9387}" srcOrd="0" destOrd="0" presId="urn:microsoft.com/office/officeart/2018/5/layout/IconLeafLabelList"/>
    <dgm:cxn modelId="{123C01D6-41C1-4395-B13D-9F8E0200F164}" srcId="{0D8A11EF-3846-49C7-A9F6-BE4A974C7BE4}" destId="{D479E401-A2E6-452C-B44B-2B0478835D94}" srcOrd="3" destOrd="0" parTransId="{52B54CA7-67DB-4973-8688-7538C64C846A}" sibTransId="{B8A8E94D-631A-4A17-B7B0-393351021293}"/>
    <dgm:cxn modelId="{F242A3FE-091A-4115-AF19-3C27C80859DE}" type="presOf" srcId="{81110473-61E1-4394-9EBD-4F66B6885CEF}" destId="{2CED3829-B78A-422F-95C0-B0CEDC837489}" srcOrd="0" destOrd="0" presId="urn:microsoft.com/office/officeart/2018/5/layout/IconLeafLabelList"/>
    <dgm:cxn modelId="{9E9C099A-D999-40EA-A5D1-3E01303E7124}" type="presParOf" srcId="{083A3A40-9186-4000-9381-05A374B46E3A}" destId="{D06E41AE-1A5C-407B-99EF-E8FBDB5663D8}" srcOrd="0" destOrd="0" presId="urn:microsoft.com/office/officeart/2018/5/layout/IconLeafLabelList"/>
    <dgm:cxn modelId="{60494DD1-A4E4-4D11-8C57-EC6A24AC6D7D}" type="presParOf" srcId="{D06E41AE-1A5C-407B-99EF-E8FBDB5663D8}" destId="{B5B9E314-E6C4-4BB8-9DBB-7B85FC41D560}" srcOrd="0" destOrd="0" presId="urn:microsoft.com/office/officeart/2018/5/layout/IconLeafLabelList"/>
    <dgm:cxn modelId="{2D7EE0AE-6F37-4856-A726-AD325EDC5AFE}" type="presParOf" srcId="{D06E41AE-1A5C-407B-99EF-E8FBDB5663D8}" destId="{8580B344-CF26-44F8-9057-DB133B45D30D}" srcOrd="1" destOrd="0" presId="urn:microsoft.com/office/officeart/2018/5/layout/IconLeafLabelList"/>
    <dgm:cxn modelId="{ED012D25-A687-4B7F-84EB-FFAED14645B4}" type="presParOf" srcId="{D06E41AE-1A5C-407B-99EF-E8FBDB5663D8}" destId="{6F2796E1-5728-471A-86F5-9B7CA9EBD099}" srcOrd="2" destOrd="0" presId="urn:microsoft.com/office/officeart/2018/5/layout/IconLeafLabelList"/>
    <dgm:cxn modelId="{3D176B37-1332-4467-B330-ECF6EFD717BD}" type="presParOf" srcId="{D06E41AE-1A5C-407B-99EF-E8FBDB5663D8}" destId="{F55195A2-58AC-4DF3-8121-9BC9CA631937}" srcOrd="3" destOrd="0" presId="urn:microsoft.com/office/officeart/2018/5/layout/IconLeafLabelList"/>
    <dgm:cxn modelId="{5EAC2AE6-2D75-4221-BB76-30E165026615}" type="presParOf" srcId="{083A3A40-9186-4000-9381-05A374B46E3A}" destId="{A0F9096A-018C-4731-BCD3-1991DE022969}" srcOrd="1" destOrd="0" presId="urn:microsoft.com/office/officeart/2018/5/layout/IconLeafLabelList"/>
    <dgm:cxn modelId="{9F41F460-8B50-439C-B0FB-B0A88E411454}" type="presParOf" srcId="{083A3A40-9186-4000-9381-05A374B46E3A}" destId="{AC0EE86C-8889-42FC-9226-D178A66C6BB7}" srcOrd="2" destOrd="0" presId="urn:microsoft.com/office/officeart/2018/5/layout/IconLeafLabelList"/>
    <dgm:cxn modelId="{C60713CE-8D8C-4207-A99F-92902F9BFA25}" type="presParOf" srcId="{AC0EE86C-8889-42FC-9226-D178A66C6BB7}" destId="{1D225EDD-31D8-4E10-BC58-CE8D5373CEF0}" srcOrd="0" destOrd="0" presId="urn:microsoft.com/office/officeart/2018/5/layout/IconLeafLabelList"/>
    <dgm:cxn modelId="{1484F897-48BF-4044-BFC7-E471879481C0}" type="presParOf" srcId="{AC0EE86C-8889-42FC-9226-D178A66C6BB7}" destId="{C7B04071-070A-4D18-86AA-FF593889486B}" srcOrd="1" destOrd="0" presId="urn:microsoft.com/office/officeart/2018/5/layout/IconLeafLabelList"/>
    <dgm:cxn modelId="{61151FC8-7EFE-425B-B9E0-E6D220DD573C}" type="presParOf" srcId="{AC0EE86C-8889-42FC-9226-D178A66C6BB7}" destId="{AC497253-334A-4257-A9B6-C967119CD560}" srcOrd="2" destOrd="0" presId="urn:microsoft.com/office/officeart/2018/5/layout/IconLeafLabelList"/>
    <dgm:cxn modelId="{50A1004C-577A-403A-93ED-4BB5305C7197}" type="presParOf" srcId="{AC0EE86C-8889-42FC-9226-D178A66C6BB7}" destId="{12F40E3C-6BE3-45F5-BF3B-0F8C039B0457}" srcOrd="3" destOrd="0" presId="urn:microsoft.com/office/officeart/2018/5/layout/IconLeafLabelList"/>
    <dgm:cxn modelId="{C64F9829-4763-4533-8CE1-252C6E8E7A90}" type="presParOf" srcId="{083A3A40-9186-4000-9381-05A374B46E3A}" destId="{D692548D-AFEC-4C37-BAFD-4B5CE2C0C41B}" srcOrd="3" destOrd="0" presId="urn:microsoft.com/office/officeart/2018/5/layout/IconLeafLabelList"/>
    <dgm:cxn modelId="{9DCFF129-6669-4B89-B1D3-7D28062C19B8}" type="presParOf" srcId="{083A3A40-9186-4000-9381-05A374B46E3A}" destId="{50C5EFA6-5760-4DBD-9308-182F4D52C25A}" srcOrd="4" destOrd="0" presId="urn:microsoft.com/office/officeart/2018/5/layout/IconLeafLabelList"/>
    <dgm:cxn modelId="{BFB121F5-9BB0-47EA-B3BE-61273809C5DA}" type="presParOf" srcId="{50C5EFA6-5760-4DBD-9308-182F4D52C25A}" destId="{F66BBDDC-FA81-4B1C-86B7-4F3E64382F57}" srcOrd="0" destOrd="0" presId="urn:microsoft.com/office/officeart/2018/5/layout/IconLeafLabelList"/>
    <dgm:cxn modelId="{E3AD33F8-C1C6-4CD4-8504-8C91106270E1}" type="presParOf" srcId="{50C5EFA6-5760-4DBD-9308-182F4D52C25A}" destId="{1D119D85-32F9-407A-922F-DEE3F51A1932}" srcOrd="1" destOrd="0" presId="urn:microsoft.com/office/officeart/2018/5/layout/IconLeafLabelList"/>
    <dgm:cxn modelId="{AB7D4912-07D8-40AA-8E81-9080BAD230D9}" type="presParOf" srcId="{50C5EFA6-5760-4DBD-9308-182F4D52C25A}" destId="{D34C91C1-73DF-4243-989F-995519A7E7CD}" srcOrd="2" destOrd="0" presId="urn:microsoft.com/office/officeart/2018/5/layout/IconLeafLabelList"/>
    <dgm:cxn modelId="{3FC7EDAB-EFCA-4FDD-AB76-5744254D35CA}" type="presParOf" srcId="{50C5EFA6-5760-4DBD-9308-182F4D52C25A}" destId="{2CED3829-B78A-422F-95C0-B0CEDC837489}" srcOrd="3" destOrd="0" presId="urn:microsoft.com/office/officeart/2018/5/layout/IconLeafLabelList"/>
    <dgm:cxn modelId="{9B9C904C-28B8-423D-B1D2-FE3448C29A53}" type="presParOf" srcId="{083A3A40-9186-4000-9381-05A374B46E3A}" destId="{B208EE4C-B2C1-44C4-BB5E-A759828FF668}" srcOrd="5" destOrd="0" presId="urn:microsoft.com/office/officeart/2018/5/layout/IconLeafLabelList"/>
    <dgm:cxn modelId="{4A22267B-F529-410D-BBE1-05C7CD5A33A5}" type="presParOf" srcId="{083A3A40-9186-4000-9381-05A374B46E3A}" destId="{936D86B5-5CE6-4D2B-B144-EDCC2DE8B6D9}" srcOrd="6" destOrd="0" presId="urn:microsoft.com/office/officeart/2018/5/layout/IconLeafLabelList"/>
    <dgm:cxn modelId="{C4998663-11E9-42FB-9AB0-96D98F55F047}" type="presParOf" srcId="{936D86B5-5CE6-4D2B-B144-EDCC2DE8B6D9}" destId="{91DC983B-569E-4596-89BA-736D8F3DD446}" srcOrd="0" destOrd="0" presId="urn:microsoft.com/office/officeart/2018/5/layout/IconLeafLabelList"/>
    <dgm:cxn modelId="{37746901-A6A1-49E6-B341-0C9F0E1EA7E5}" type="presParOf" srcId="{936D86B5-5CE6-4D2B-B144-EDCC2DE8B6D9}" destId="{ABE37225-6E81-4216-B3C8-E881C98594D8}" srcOrd="1" destOrd="0" presId="urn:microsoft.com/office/officeart/2018/5/layout/IconLeafLabelList"/>
    <dgm:cxn modelId="{C7F0E496-192A-4ABA-A82C-1E3DE8DBA363}" type="presParOf" srcId="{936D86B5-5CE6-4D2B-B144-EDCC2DE8B6D9}" destId="{95F2E900-E83A-44C1-9706-8BD16C247CE9}" srcOrd="2" destOrd="0" presId="urn:microsoft.com/office/officeart/2018/5/layout/IconLeafLabelList"/>
    <dgm:cxn modelId="{CFC2090D-6BC3-4B1F-8985-5BDA33DE33F7}" type="presParOf" srcId="{936D86B5-5CE6-4D2B-B144-EDCC2DE8B6D9}" destId="{3CF411B6-B842-41E2-B8B3-34BCFD50FC8D}" srcOrd="3" destOrd="0" presId="urn:microsoft.com/office/officeart/2018/5/layout/IconLeafLabelList"/>
    <dgm:cxn modelId="{42D8D3FA-E500-42C5-9804-CA0DEADF57E6}" type="presParOf" srcId="{083A3A40-9186-4000-9381-05A374B46E3A}" destId="{D0FE3ACA-3972-4D36-84BB-7ECCC7C21095}" srcOrd="7" destOrd="0" presId="urn:microsoft.com/office/officeart/2018/5/layout/IconLeafLabelList"/>
    <dgm:cxn modelId="{0151CDD0-FA66-475E-A02B-5C6D789F00F9}" type="presParOf" srcId="{083A3A40-9186-4000-9381-05A374B46E3A}" destId="{533FFAD5-1C8D-4AA9-A08F-C01D55883A2C}" srcOrd="8" destOrd="0" presId="urn:microsoft.com/office/officeart/2018/5/layout/IconLeafLabelList"/>
    <dgm:cxn modelId="{16C480E2-1FDC-4B4A-BDCE-E578D1663D8B}" type="presParOf" srcId="{533FFAD5-1C8D-4AA9-A08F-C01D55883A2C}" destId="{C095B437-7C80-4E67-958C-CF4AD2914019}" srcOrd="0" destOrd="0" presId="urn:microsoft.com/office/officeart/2018/5/layout/IconLeafLabelList"/>
    <dgm:cxn modelId="{A2E9F6FD-B27F-4617-A598-B0675F9F4BAA}" type="presParOf" srcId="{533FFAD5-1C8D-4AA9-A08F-C01D55883A2C}" destId="{E4EFB3C6-CB81-465F-B224-B847A0106DED}" srcOrd="1" destOrd="0" presId="urn:microsoft.com/office/officeart/2018/5/layout/IconLeafLabelList"/>
    <dgm:cxn modelId="{9D357ED3-E911-47EA-8BB2-2E6D7D1FBCAF}" type="presParOf" srcId="{533FFAD5-1C8D-4AA9-A08F-C01D55883A2C}" destId="{AD88798F-DD22-4DA5-A090-E319B903FCF5}" srcOrd="2" destOrd="0" presId="urn:microsoft.com/office/officeart/2018/5/layout/IconLeafLabelList"/>
    <dgm:cxn modelId="{FFDA14DA-ECCC-4DC9-A368-2364E0E17E7F}" type="presParOf" srcId="{533FFAD5-1C8D-4AA9-A08F-C01D55883A2C}" destId="{BD0093C2-05A0-4C2B-BFA5-701865F4F01E}" srcOrd="3" destOrd="0" presId="urn:microsoft.com/office/officeart/2018/5/layout/IconLeafLabelList"/>
    <dgm:cxn modelId="{187E0266-34E6-4C03-8D65-69706907E8DF}" type="presParOf" srcId="{083A3A40-9186-4000-9381-05A374B46E3A}" destId="{1BEFDD42-559E-4A99-909A-9E33F3733997}" srcOrd="9" destOrd="0" presId="urn:microsoft.com/office/officeart/2018/5/layout/IconLeafLabelList"/>
    <dgm:cxn modelId="{D31D9A40-4EA0-47ED-9AA3-A98FEC91F88B}" type="presParOf" srcId="{083A3A40-9186-4000-9381-05A374B46E3A}" destId="{328A5059-B07E-4B3D-9D5C-7A08E8EF04C5}" srcOrd="10" destOrd="0" presId="urn:microsoft.com/office/officeart/2018/5/layout/IconLeafLabelList"/>
    <dgm:cxn modelId="{72A03BDB-E5D6-4C5B-89A5-BDCAB65A69D8}" type="presParOf" srcId="{328A5059-B07E-4B3D-9D5C-7A08E8EF04C5}" destId="{F61ADAAD-21EC-42AA-9FC1-73EF635231C4}" srcOrd="0" destOrd="0" presId="urn:microsoft.com/office/officeart/2018/5/layout/IconLeafLabelList"/>
    <dgm:cxn modelId="{A4C4BC18-6A81-4E60-B32E-2ACB48BABBF7}" type="presParOf" srcId="{328A5059-B07E-4B3D-9D5C-7A08E8EF04C5}" destId="{F0A7B63F-BA86-4F13-82C6-F91CDBA0C6BD}" srcOrd="1" destOrd="0" presId="urn:microsoft.com/office/officeart/2018/5/layout/IconLeafLabelList"/>
    <dgm:cxn modelId="{A6526D5E-54EA-4A15-B311-5C12362EBC3B}" type="presParOf" srcId="{328A5059-B07E-4B3D-9D5C-7A08E8EF04C5}" destId="{A4A934A4-EC30-4D43-8D9B-AA90BA100BC6}" srcOrd="2" destOrd="0" presId="urn:microsoft.com/office/officeart/2018/5/layout/IconLeafLabelList"/>
    <dgm:cxn modelId="{C1680389-DF07-4C41-AC13-1F92179BD15E}" type="presParOf" srcId="{328A5059-B07E-4B3D-9D5C-7A08E8EF04C5}" destId="{1AA59308-58B2-4F28-8B48-D48FBE4D9387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579FC-C96E-4F29-96B7-54F8EEBDABC6}">
      <dsp:nvSpPr>
        <dsp:cNvPr id="0" name=""/>
        <dsp:cNvSpPr/>
      </dsp:nvSpPr>
      <dsp:spPr>
        <a:xfrm>
          <a:off x="12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B5CE12-11FD-477C-B014-1D69213E6D71}">
      <dsp:nvSpPr>
        <dsp:cNvPr id="0" name=""/>
        <dsp:cNvSpPr/>
      </dsp:nvSpPr>
      <dsp:spPr>
        <a:xfrm>
          <a:off x="480082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Lack of Readily Available Dental, Hearing and Vision Coverage</a:t>
          </a:r>
        </a:p>
      </dsp:txBody>
      <dsp:txXfrm>
        <a:off x="560236" y="832323"/>
        <a:ext cx="4149382" cy="2576345"/>
      </dsp:txXfrm>
    </dsp:sp>
    <dsp:sp modelId="{13C27849-316D-4498-BA1A-60F46CD6FDD3}">
      <dsp:nvSpPr>
        <dsp:cNvPr id="0" name=""/>
        <dsp:cNvSpPr/>
      </dsp:nvSpPr>
      <dsp:spPr>
        <a:xfrm>
          <a:off x="52686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B1532-EC69-4F82-A5D3-C4C6E5C4DC18}">
      <dsp:nvSpPr>
        <dsp:cNvPr id="0" name=""/>
        <dsp:cNvSpPr/>
      </dsp:nvSpPr>
      <dsp:spPr>
        <a:xfrm>
          <a:off x="5747481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Vulnerable Population Groups with Significant Dental, Hearing and Vision Problems!</a:t>
          </a:r>
        </a:p>
      </dsp:txBody>
      <dsp:txXfrm>
        <a:off x="5827635" y="832323"/>
        <a:ext cx="4149382" cy="2576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27FB2-D69F-481F-8E7A-05B45C682709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144E45-6D69-423E-A2B6-01724F430EAA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C3666-EC70-456C-9627-64BDEE90BEB6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 dirty="0"/>
            <a:t>Advocacy!</a:t>
          </a:r>
        </a:p>
      </dsp:txBody>
      <dsp:txXfrm>
        <a:off x="35606" y="2725540"/>
        <a:ext cx="2981250" cy="720000"/>
      </dsp:txXfrm>
    </dsp:sp>
    <dsp:sp modelId="{E10FAD7D-07DD-46C1-8D1C-7A2183ABDB15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A1EFF7-A5FF-48F5-9D30-B40C1FECB034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24179-117E-4C6C-A2E0-FB507741B9E8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 dirty="0"/>
            <a:t>Advocacy!!</a:t>
          </a:r>
        </a:p>
      </dsp:txBody>
      <dsp:txXfrm>
        <a:off x="3538574" y="2725540"/>
        <a:ext cx="2981250" cy="720000"/>
      </dsp:txXfrm>
    </dsp:sp>
    <dsp:sp modelId="{2DE73D12-E1E2-41F1-89E9-25FA07563307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96AE4-69A7-4557-AF3C-3CA7540589EF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9A14AA-80FF-4C0D-B90F-7F8D3E848818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 dirty="0"/>
            <a:t>Advocacy!!!</a:t>
          </a:r>
        </a:p>
      </dsp:txBody>
      <dsp:txXfrm>
        <a:off x="7041543" y="2725540"/>
        <a:ext cx="29812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9E314-E6C4-4BB8-9DBB-7B85FC41D560}">
      <dsp:nvSpPr>
        <dsp:cNvPr id="0" name=""/>
        <dsp:cNvSpPr/>
      </dsp:nvSpPr>
      <dsp:spPr>
        <a:xfrm>
          <a:off x="791193" y="14071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80B344-CF26-44F8-9057-DB133B45D30D}">
      <dsp:nvSpPr>
        <dsp:cNvPr id="0" name=""/>
        <dsp:cNvSpPr/>
      </dsp:nvSpPr>
      <dsp:spPr>
        <a:xfrm>
          <a:off x="1025193" y="374712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195A2-58AC-4DF3-8121-9BC9CA631937}">
      <dsp:nvSpPr>
        <dsp:cNvPr id="0" name=""/>
        <dsp:cNvSpPr/>
      </dsp:nvSpPr>
      <dsp:spPr>
        <a:xfrm>
          <a:off x="440193" y="158071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Advocacy Training  and Mentoring </a:t>
          </a:r>
        </a:p>
      </dsp:txBody>
      <dsp:txXfrm>
        <a:off x="440193" y="1580712"/>
        <a:ext cx="1800000" cy="720000"/>
      </dsp:txXfrm>
    </dsp:sp>
    <dsp:sp modelId="{1D225EDD-31D8-4E10-BC58-CE8D5373CEF0}">
      <dsp:nvSpPr>
        <dsp:cNvPr id="0" name=""/>
        <dsp:cNvSpPr/>
      </dsp:nvSpPr>
      <dsp:spPr>
        <a:xfrm>
          <a:off x="2906193" y="14071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04071-070A-4D18-86AA-FF593889486B}">
      <dsp:nvSpPr>
        <dsp:cNvPr id="0" name=""/>
        <dsp:cNvSpPr/>
      </dsp:nvSpPr>
      <dsp:spPr>
        <a:xfrm>
          <a:off x="3140193" y="374712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40E3C-6BE3-45F5-BF3B-0F8C039B0457}">
      <dsp:nvSpPr>
        <dsp:cNvPr id="0" name=""/>
        <dsp:cNvSpPr/>
      </dsp:nvSpPr>
      <dsp:spPr>
        <a:xfrm>
          <a:off x="2555193" y="158071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Webinars, Email messages and Phone Calls</a:t>
          </a:r>
        </a:p>
      </dsp:txBody>
      <dsp:txXfrm>
        <a:off x="2555193" y="1580712"/>
        <a:ext cx="1800000" cy="720000"/>
      </dsp:txXfrm>
    </dsp:sp>
    <dsp:sp modelId="{F66BBDDC-FA81-4B1C-86B7-4F3E64382F57}">
      <dsp:nvSpPr>
        <dsp:cNvPr id="0" name=""/>
        <dsp:cNvSpPr/>
      </dsp:nvSpPr>
      <dsp:spPr>
        <a:xfrm>
          <a:off x="5021193" y="14071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19D85-32F9-407A-922F-DEE3F51A1932}">
      <dsp:nvSpPr>
        <dsp:cNvPr id="0" name=""/>
        <dsp:cNvSpPr/>
      </dsp:nvSpPr>
      <dsp:spPr>
        <a:xfrm>
          <a:off x="5255193" y="374712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D3829-B78A-422F-95C0-B0CEDC837489}">
      <dsp:nvSpPr>
        <dsp:cNvPr id="0" name=""/>
        <dsp:cNvSpPr/>
      </dsp:nvSpPr>
      <dsp:spPr>
        <a:xfrm>
          <a:off x="4670193" y="158071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Tool Kits and Guides</a:t>
          </a:r>
        </a:p>
      </dsp:txBody>
      <dsp:txXfrm>
        <a:off x="4670193" y="1580712"/>
        <a:ext cx="1800000" cy="720000"/>
      </dsp:txXfrm>
    </dsp:sp>
    <dsp:sp modelId="{91DC983B-569E-4596-89BA-736D8F3DD446}">
      <dsp:nvSpPr>
        <dsp:cNvPr id="0" name=""/>
        <dsp:cNvSpPr/>
      </dsp:nvSpPr>
      <dsp:spPr>
        <a:xfrm>
          <a:off x="791193" y="275071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E37225-6E81-4216-B3C8-E881C98594D8}">
      <dsp:nvSpPr>
        <dsp:cNvPr id="0" name=""/>
        <dsp:cNvSpPr/>
      </dsp:nvSpPr>
      <dsp:spPr>
        <a:xfrm>
          <a:off x="1025193" y="2984712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411B6-B842-41E2-B8B3-34BCFD50FC8D}">
      <dsp:nvSpPr>
        <dsp:cNvPr id="0" name=""/>
        <dsp:cNvSpPr/>
      </dsp:nvSpPr>
      <dsp:spPr>
        <a:xfrm>
          <a:off x="440193" y="419071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Issue Briefs and Fact Sheets</a:t>
          </a:r>
        </a:p>
      </dsp:txBody>
      <dsp:txXfrm>
        <a:off x="440193" y="4190712"/>
        <a:ext cx="1800000" cy="720000"/>
      </dsp:txXfrm>
    </dsp:sp>
    <dsp:sp modelId="{C095B437-7C80-4E67-958C-CF4AD2914019}">
      <dsp:nvSpPr>
        <dsp:cNvPr id="0" name=""/>
        <dsp:cNvSpPr/>
      </dsp:nvSpPr>
      <dsp:spPr>
        <a:xfrm>
          <a:off x="2906193" y="275071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EFB3C6-CB81-465F-B224-B847A0106DED}">
      <dsp:nvSpPr>
        <dsp:cNvPr id="0" name=""/>
        <dsp:cNvSpPr/>
      </dsp:nvSpPr>
      <dsp:spPr>
        <a:xfrm>
          <a:off x="3140193" y="2984712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093C2-05A0-4C2B-BFA5-701865F4F01E}">
      <dsp:nvSpPr>
        <dsp:cNvPr id="0" name=""/>
        <dsp:cNvSpPr/>
      </dsp:nvSpPr>
      <dsp:spPr>
        <a:xfrm>
          <a:off x="2555193" y="419071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Accountability Check-Ins</a:t>
          </a:r>
        </a:p>
      </dsp:txBody>
      <dsp:txXfrm>
        <a:off x="2555193" y="4190712"/>
        <a:ext cx="1800000" cy="720000"/>
      </dsp:txXfrm>
    </dsp:sp>
    <dsp:sp modelId="{F61ADAAD-21EC-42AA-9FC1-73EF635231C4}">
      <dsp:nvSpPr>
        <dsp:cNvPr id="0" name=""/>
        <dsp:cNvSpPr/>
      </dsp:nvSpPr>
      <dsp:spPr>
        <a:xfrm>
          <a:off x="5021193" y="275071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7B63F-BA86-4F13-82C6-F91CDBA0C6BD}">
      <dsp:nvSpPr>
        <dsp:cNvPr id="0" name=""/>
        <dsp:cNvSpPr/>
      </dsp:nvSpPr>
      <dsp:spPr>
        <a:xfrm>
          <a:off x="5255193" y="2984712"/>
          <a:ext cx="630000" cy="63000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A59308-58B2-4F28-8B48-D48FBE4D9387}">
      <dsp:nvSpPr>
        <dsp:cNvPr id="0" name=""/>
        <dsp:cNvSpPr/>
      </dsp:nvSpPr>
      <dsp:spPr>
        <a:xfrm>
          <a:off x="4670193" y="419071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Affirmations and Encouragement</a:t>
          </a:r>
        </a:p>
      </dsp:txBody>
      <dsp:txXfrm>
        <a:off x="4670193" y="4190712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D8286-9534-4A30-9924-9ECDF95BA291}" type="datetimeFigureOut">
              <a:rPr lang="en-US" smtClean="0"/>
              <a:t>1/18/2020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43935-F57F-4C1C-82C0-837D58F3A8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16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43935-F57F-4C1C-82C0-837D58F3A8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871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63CE0B-9274-480E-9F75-9172D6EC2BA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597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43935-F57F-4C1C-82C0-837D58F3A86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90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43935-F57F-4C1C-82C0-837D58F3A86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646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BD525-59D4-4302-971D-6F119BF38F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795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BD525-59D4-4302-971D-6F119BF38F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88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BD525-59D4-4302-971D-6F119BF38FD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45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BD525-59D4-4302-971D-6F119BF38F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298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43935-F57F-4C1C-82C0-837D58F3A86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38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43935-F57F-4C1C-82C0-837D58F3A86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19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4ACE-DAB7-4E7B-BEAB-590A64C9E173}" type="datetimeFigureOut">
              <a:rPr lang="en-US" smtClean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EC3EC-7C41-4AE6-ABDF-E5FF6738C7B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29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4ACE-DAB7-4E7B-BEAB-590A64C9E173}" type="datetimeFigureOut">
              <a:rPr lang="en-US" smtClean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EC3EC-7C41-4AE6-ABDF-E5FF6738C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6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4ACE-DAB7-4E7B-BEAB-590A64C9E173}" type="datetimeFigureOut">
              <a:rPr lang="en-US" smtClean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EC3EC-7C41-4AE6-ABDF-E5FF6738C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252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731B-7D87-44AC-8855-8A9128F8C5C5}" type="datetimeFigureOut">
              <a:rPr lang="en-US" smtClean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32B6-5DBC-455A-8992-87209B6F0E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2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4ACE-DAB7-4E7B-BEAB-590A64C9E173}" type="datetimeFigureOut">
              <a:rPr lang="en-US" smtClean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EC3EC-7C41-4AE6-ABDF-E5FF6738C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5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4ACE-DAB7-4E7B-BEAB-590A64C9E173}" type="datetimeFigureOut">
              <a:rPr lang="en-US" smtClean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EC3EC-7C41-4AE6-ABDF-E5FF6738C7B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19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4ACE-DAB7-4E7B-BEAB-590A64C9E173}" type="datetimeFigureOut">
              <a:rPr lang="en-US" smtClean="0"/>
              <a:t>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EC3EC-7C41-4AE6-ABDF-E5FF6738C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86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4ACE-DAB7-4E7B-BEAB-590A64C9E173}" type="datetimeFigureOut">
              <a:rPr lang="en-US" smtClean="0"/>
              <a:t>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EC3EC-7C41-4AE6-ABDF-E5FF6738C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46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4ACE-DAB7-4E7B-BEAB-590A64C9E173}" type="datetimeFigureOut">
              <a:rPr lang="en-US" smtClean="0"/>
              <a:t>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EC3EC-7C41-4AE6-ABDF-E5FF6738C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2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4ACE-DAB7-4E7B-BEAB-590A64C9E173}" type="datetimeFigureOut">
              <a:rPr lang="en-US" smtClean="0"/>
              <a:t>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EC3EC-7C41-4AE6-ABDF-E5FF6738C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47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5E54ACE-DAB7-4E7B-BEAB-590A64C9E173}" type="datetimeFigureOut">
              <a:rPr lang="en-US" smtClean="0"/>
              <a:t>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8EC3EC-7C41-4AE6-ABDF-E5FF6738C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2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4ACE-DAB7-4E7B-BEAB-590A64C9E173}" type="datetimeFigureOut">
              <a:rPr lang="en-US" smtClean="0"/>
              <a:t>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EC3EC-7C41-4AE6-ABDF-E5FF6738C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96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5E54ACE-DAB7-4E7B-BEAB-590A64C9E173}" type="datetimeFigureOut">
              <a:rPr lang="en-US" smtClean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28EC3EC-7C41-4AE6-ABDF-E5FF6738C7B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48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tb.ku.edu/en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tb.ku.edu/en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familiesusa.org/resources/?type=Infographic" TargetMode="External"/><Relationship Id="rId13" Type="http://schemas.openxmlformats.org/officeDocument/2006/relationships/hyperlink" Target="https://familiesusa.org/resources/?type=Slideshow" TargetMode="External"/><Relationship Id="rId3" Type="http://schemas.openxmlformats.org/officeDocument/2006/relationships/hyperlink" Target="https://familiesusa.org/resources/?type=Advocacy%20Guide" TargetMode="External"/><Relationship Id="rId7" Type="http://schemas.openxmlformats.org/officeDocument/2006/relationships/hyperlink" Target="https://familiesusa.org/resources/?type=Fact%20Sheet" TargetMode="External"/><Relationship Id="rId12" Type="http://schemas.openxmlformats.org/officeDocument/2006/relationships/hyperlink" Target="https://familiesusa.org/resources/?type=Report" TargetMode="External"/><Relationship Id="rId17" Type="http://schemas.openxmlformats.org/officeDocument/2006/relationships/hyperlink" Target="https://familiesusa.org/resources/?type=Webinar" TargetMode="External"/><Relationship Id="rId2" Type="http://schemas.openxmlformats.org/officeDocument/2006/relationships/image" Target="../media/image27.png"/><Relationship Id="rId16" Type="http://schemas.openxmlformats.org/officeDocument/2006/relationships/hyperlink" Target="https://familiesusa.org/resources/?type=Vide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amiliesusa.org/resources/?type=Comment" TargetMode="External"/><Relationship Id="rId11" Type="http://schemas.openxmlformats.org/officeDocument/2006/relationships/hyperlink" Target="https://familiesusa.org/resources/?type=Raw%20Data" TargetMode="External"/><Relationship Id="rId5" Type="http://schemas.openxmlformats.org/officeDocument/2006/relationships/hyperlink" Target="https://familiesusa.org/resources/?type=Amicus%20Brief" TargetMode="External"/><Relationship Id="rId15" Type="http://schemas.openxmlformats.org/officeDocument/2006/relationships/hyperlink" Target="https://familiesusa.org/resources/?type=Telebriefing" TargetMode="External"/><Relationship Id="rId10" Type="http://schemas.openxmlformats.org/officeDocument/2006/relationships/hyperlink" Target="https://familiesusa.org/resources/?type=Issue%20Tracker" TargetMode="External"/><Relationship Id="rId4" Type="http://schemas.openxmlformats.org/officeDocument/2006/relationships/hyperlink" Target="https://familiesusa.org/resources/?type=Advocacy%20Toolkit" TargetMode="External"/><Relationship Id="rId9" Type="http://schemas.openxmlformats.org/officeDocument/2006/relationships/hyperlink" Target="https://familiesusa.org/resources/?type=Insights%20Column" TargetMode="External"/><Relationship Id="rId14" Type="http://schemas.openxmlformats.org/officeDocument/2006/relationships/hyperlink" Target="https://familiesusa.org/resources/?type=Social%20Toolki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alhealth.network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lickr.com/photos/matthewpaulson/7398728292" TargetMode="External"/><Relationship Id="rId5" Type="http://schemas.openxmlformats.org/officeDocument/2006/relationships/image" Target="../media/image30.jpg"/><Relationship Id="rId4" Type="http://schemas.openxmlformats.org/officeDocument/2006/relationships/hyperlink" Target="https://www.uniprot.org/taxonomy/5638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hyperlink" Target="https://youtu.be/4EETIhbiGBI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prot.org/taxonomy/56382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flickr.com/photos/matthewpaulson/7398728292" TargetMode="External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Marsha-Beatty@ouhsc.edu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487659/" TargetMode="External"/><Relationship Id="rId2" Type="http://schemas.openxmlformats.org/officeDocument/2006/relationships/hyperlink" Target="https://www.kff.org/medicare/issue-brief/income-and-assets-of-medicare-beneficiaries-2016-2035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F34B2-3FA1-4995-A1B2-220DBFCA5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397607"/>
          </a:xfrm>
        </p:spPr>
        <p:txBody>
          <a:bodyPr anchor="t">
            <a:normAutofit/>
          </a:bodyPr>
          <a:lstStyle/>
          <a:p>
            <a:b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Modernizing Medicare through Oral Health Advocacy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89A78-6463-4982-90FE-35EBEC9BF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91355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cap="none" spc="0" dirty="0">
                <a:latin typeface="Arial" panose="020B0604020202020204" pitchFamily="34" charset="0"/>
                <a:cs typeface="Arial" panose="020B0604020202020204" pitchFamily="34" charset="0"/>
              </a:rPr>
              <a:t>Marsha Beatty, BS, MPH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cap="none" spc="0" dirty="0">
                <a:latin typeface="Arial" panose="020B0604020202020204" pitchFamily="34" charset="0"/>
                <a:cs typeface="Arial" panose="020B0604020202020204" pitchFamily="34" charset="0"/>
              </a:rPr>
              <a:t>Oklahoma Oral Health Coalition and (OOHC)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cap="none" spc="0" dirty="0">
                <a:latin typeface="Arial" panose="020B0604020202020204" pitchFamily="34" charset="0"/>
                <a:cs typeface="Arial" panose="020B0604020202020204" pitchFamily="34" charset="0"/>
              </a:rPr>
              <a:t>Oral Health Progress and Equity Network (OPEN) 			January 23,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D1927E-F400-4A09-8918-4B9471DF7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625" y="5483897"/>
            <a:ext cx="2232720" cy="66732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887335D-14DC-43D8-8CD9-4D9ABDF3B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9" t="19636" r="75753" b="47112"/>
          <a:stretch/>
        </p:blipFill>
        <p:spPr bwMode="auto">
          <a:xfrm>
            <a:off x="9144000" y="5369174"/>
            <a:ext cx="889347" cy="85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PEN">
            <a:extLst>
              <a:ext uri="{FF2B5EF4-FFF2-40B4-BE49-F238E27FC236}">
                <a16:creationId xmlns:a16="http://schemas.microsoft.com/office/drawing/2014/main" id="{3953FC39-5669-465D-A675-68124496C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919" y="5361826"/>
            <a:ext cx="2073314" cy="91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494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595" y="274638"/>
            <a:ext cx="9883303" cy="1630362"/>
          </a:xfrm>
        </p:spPr>
        <p:txBody>
          <a:bodyPr>
            <a:noAutofit/>
          </a:bodyPr>
          <a:lstStyle/>
          <a:p>
            <a:r>
              <a:rPr lang="en-US" sz="4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Advocates in Local Communities: </a:t>
            </a:r>
            <a:b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12800" y="1905000"/>
            <a:ext cx="10802026" cy="4114800"/>
          </a:xfrm>
        </p:spPr>
        <p:txBody>
          <a:bodyPr>
            <a:normAutofit/>
          </a:bodyPr>
          <a:lstStyle/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function as </a:t>
            </a:r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agents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either by               </a:t>
            </a:r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directly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causing productive and positive change                   on behalf of others or by </a:t>
            </a:r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empowering others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to effect change for themselves.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120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 Forms of Health Advocacy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 Research advocacy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Community-based advocacy 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 Population-based advocacy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advocacy 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 Lobbying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71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1231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Advocacy in Action: </a:t>
            </a:r>
            <a:br>
              <a:rPr lang="en-US" sz="4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 Principles </a:t>
            </a:r>
            <a:endParaRPr lang="en-US" sz="4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 screenshot of a cell phone&#10;&#10;Description automatically generate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0" r="-1" b="3534"/>
          <a:stretch/>
        </p:blipFill>
        <p:spPr bwMode="auto">
          <a:xfrm>
            <a:off x="4639734" y="10"/>
            <a:ext cx="755226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21419A-5D77-4B1D-A95D-EA26DF4CFA63}"/>
              </a:ext>
            </a:extLst>
          </p:cNvPr>
          <p:cNvSpPr/>
          <p:nvPr/>
        </p:nvSpPr>
        <p:spPr>
          <a:xfrm>
            <a:off x="1176679" y="5926735"/>
            <a:ext cx="222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https://ctb.ku.edu/en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417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ADVOCACY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38469" y="1905000"/>
            <a:ext cx="8441635" cy="3810000"/>
          </a:xfrm>
        </p:spPr>
        <p:txBody>
          <a:bodyPr>
            <a:noAutofit/>
          </a:bodyPr>
          <a:lstStyle/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Know your issue well. 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Know the relevant rights, rules and regulations. 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Get partners. 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Get help. 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Get a picture of what “better” looks like. 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Recognize and communicate awareness of   legitimate interests. 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Link the issue. 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Use emotion appropriately.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58AE48-EBD8-44AE-8A6E-E6BB46C14028}"/>
              </a:ext>
            </a:extLst>
          </p:cNvPr>
          <p:cNvSpPr/>
          <p:nvPr/>
        </p:nvSpPr>
        <p:spPr>
          <a:xfrm>
            <a:off x="9158912" y="5715000"/>
            <a:ext cx="222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https://ctb.ku.edu/en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73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OPEN   Capitol Hill Day  10/23/2019!</a:t>
            </a:r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438AA2B-D903-4008-B332-09388E1B8D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8" r="-1278" b="514"/>
          <a:stretch/>
        </p:blipFill>
        <p:spPr>
          <a:xfrm>
            <a:off x="8673670" y="1834839"/>
            <a:ext cx="2482010" cy="44520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4D9AD3-9AF1-4C36-AF1C-4AD624503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r="16227"/>
          <a:stretch/>
        </p:blipFill>
        <p:spPr>
          <a:xfrm>
            <a:off x="3879037" y="1834839"/>
            <a:ext cx="4494886" cy="44520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28E520-263C-4240-9F5E-2EC53CF6F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5" r="18262"/>
          <a:stretch/>
        </p:blipFill>
        <p:spPr>
          <a:xfrm>
            <a:off x="1392823" y="1834839"/>
            <a:ext cx="2125508" cy="445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19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B16355-27FB-445B-B646-02AB73637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Robust Preparation was Absolutely Critical!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DA680F-F6AC-453E-A8BF-C5BDED285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B3BF2E5-C3AB-441F-A430-491119C5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07C90B-B81A-473B-8919-CA924E61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217BA16-BCF4-4EDF-A5D2-8442557E4F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565861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8057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D8B46-13B9-467C-80A7-289EF34B9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427" y="205004"/>
            <a:ext cx="7058526" cy="34169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681168-FFB6-475D-A18C-4C3084140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427" y="3766355"/>
            <a:ext cx="7868168" cy="255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83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65201" y="643467"/>
            <a:ext cx="625502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Phenomenal Advocacy Resources Are Indeed Available!</a:t>
            </a:r>
            <a:b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Them And Use Them Wisely!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5694FE-E8E6-4F1F-9A0F-477C2CF9E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185" y="502720"/>
            <a:ext cx="3420808" cy="8482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6E4550-11D3-4C1E-83C4-4B2C87B1B342}"/>
              </a:ext>
            </a:extLst>
          </p:cNvPr>
          <p:cNvSpPr/>
          <p:nvPr/>
        </p:nvSpPr>
        <p:spPr>
          <a:xfrm>
            <a:off x="8346409" y="1718984"/>
            <a:ext cx="240193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5B65"/>
                </a:solidFill>
                <a:latin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Advocacy Guides</a:t>
            </a:r>
            <a:endParaRPr lang="en-US" dirty="0">
              <a:solidFill>
                <a:srgbClr val="4D5B6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5B65"/>
                </a:solidFill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Advocacy Toolkits</a:t>
            </a:r>
            <a:endParaRPr lang="en-US" dirty="0">
              <a:solidFill>
                <a:srgbClr val="4D5B6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5B65"/>
                </a:solidFill>
                <a:latin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Amicus Briefs</a:t>
            </a:r>
            <a:endParaRPr lang="en-US" dirty="0">
              <a:solidFill>
                <a:srgbClr val="4D5B6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5B65"/>
                </a:solidFill>
                <a:latin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Comments</a:t>
            </a:r>
            <a:endParaRPr lang="en-US" dirty="0">
              <a:solidFill>
                <a:srgbClr val="4D5B6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5B65"/>
                </a:solidFill>
                <a:latin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Fact Sheets</a:t>
            </a:r>
            <a:endParaRPr lang="en-US" dirty="0">
              <a:solidFill>
                <a:srgbClr val="4D5B6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5B65"/>
                </a:solidFill>
                <a:latin typeface="Open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Infographics</a:t>
            </a:r>
            <a:endParaRPr lang="en-US" dirty="0">
              <a:solidFill>
                <a:srgbClr val="4D5B6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5B65"/>
                </a:solidFill>
                <a:latin typeface="Open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Insights Columns</a:t>
            </a:r>
            <a:endParaRPr lang="en-US" dirty="0">
              <a:solidFill>
                <a:srgbClr val="4D5B6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5B65"/>
                </a:solidFill>
                <a:latin typeface="Open San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Issue Trackers</a:t>
            </a:r>
            <a:endParaRPr lang="en-US" dirty="0">
              <a:solidFill>
                <a:srgbClr val="4D5B6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5B65"/>
                </a:solidFill>
                <a:latin typeface="Open San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Raw Data</a:t>
            </a:r>
            <a:endParaRPr lang="en-US" dirty="0">
              <a:solidFill>
                <a:srgbClr val="4D5B6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5B65"/>
                </a:solidFill>
                <a:latin typeface="Open San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Reports</a:t>
            </a:r>
            <a:endParaRPr lang="en-US" dirty="0">
              <a:solidFill>
                <a:srgbClr val="4D5B6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5B65"/>
                </a:solidFill>
                <a:latin typeface="Open San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Slideshows</a:t>
            </a:r>
            <a:endParaRPr lang="en-US" dirty="0">
              <a:solidFill>
                <a:srgbClr val="4D5B6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5B65"/>
                </a:solidFill>
                <a:latin typeface="Open Sans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 Toolkits</a:t>
            </a:r>
            <a:endParaRPr lang="en-US" dirty="0">
              <a:solidFill>
                <a:srgbClr val="4D5B6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5B65"/>
                </a:solidFill>
                <a:latin typeface="Open Sans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Telebriefings</a:t>
            </a:r>
            <a:endParaRPr lang="en-US" dirty="0">
              <a:solidFill>
                <a:srgbClr val="4D5B6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5B65"/>
                </a:solidFill>
                <a:latin typeface="Open Sans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Videos</a:t>
            </a:r>
            <a:endParaRPr lang="en-US" dirty="0">
              <a:solidFill>
                <a:srgbClr val="4D5B6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5B65"/>
                </a:solidFill>
                <a:latin typeface="Open Sans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Webinars</a:t>
            </a:r>
            <a:endParaRPr lang="en-US" dirty="0">
              <a:solidFill>
                <a:srgbClr val="4D5B65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28207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65201" y="643467"/>
            <a:ext cx="625502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Phenomenal Advocacy Resources Are Indeed Available!</a:t>
            </a:r>
            <a:b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Them And Use Them Wisely!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F862C43-30BE-4469-BDCA-2226A2FCF5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44"/>
          <a:stretch/>
        </p:blipFill>
        <p:spPr>
          <a:xfrm>
            <a:off x="8301097" y="781411"/>
            <a:ext cx="2524146" cy="1534549"/>
          </a:xfrm>
          <a:prstGeom prst="rect">
            <a:avLst/>
          </a:prstGeom>
          <a:effectLst/>
        </p:spPr>
      </p:pic>
      <p:pic>
        <p:nvPicPr>
          <p:cNvPr id="6" name="Picture 5" descr="A picture containing water, outdoor, fire, hydrant&#10;&#10;Description automatically generated">
            <a:extLst>
              <a:ext uri="{FF2B5EF4-FFF2-40B4-BE49-F238E27FC236}">
                <a16:creationId xmlns:a16="http://schemas.microsoft.com/office/drawing/2014/main" id="{316AD0B3-D875-444D-B1C5-5F51553596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7" t="642" r="27842"/>
          <a:stretch/>
        </p:blipFill>
        <p:spPr>
          <a:xfrm>
            <a:off x="8562196" y="2446402"/>
            <a:ext cx="2263047" cy="32510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310CF1-1A2B-4D7E-A598-880B7045007C}"/>
              </a:ext>
            </a:extLst>
          </p:cNvPr>
          <p:cNvSpPr/>
          <p:nvPr/>
        </p:nvSpPr>
        <p:spPr>
          <a:xfrm>
            <a:off x="8069300" y="5958358"/>
            <a:ext cx="3248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http://www.oralhealth.network/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19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OF AN ORAL HEALTH ADVOCATE:</a:t>
            </a:r>
          </a:p>
        </p:txBody>
      </p:sp>
      <p:pic>
        <p:nvPicPr>
          <p:cNvPr id="5" name="Picture 4" descr="A close up of an animal&#10;&#10;Description automatically generated">
            <a:extLst>
              <a:ext uri="{FF2B5EF4-FFF2-40B4-BE49-F238E27FC236}">
                <a16:creationId xmlns:a16="http://schemas.microsoft.com/office/drawing/2014/main" id="{A05C6D51-12E5-449F-9F6C-B30C17D067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1035" r="27625"/>
          <a:stretch/>
        </p:blipFill>
        <p:spPr>
          <a:xfrm>
            <a:off x="1183017" y="2166838"/>
            <a:ext cx="2376058" cy="34710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C94770-A170-48AF-8B70-8F4B78C3C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3" b="1032"/>
          <a:stretch/>
        </p:blipFill>
        <p:spPr>
          <a:xfrm>
            <a:off x="3719942" y="2129260"/>
            <a:ext cx="2376057" cy="34710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23263-8911-4A5A-8409-23421A249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1639" y="1845734"/>
            <a:ext cx="4804041" cy="4023360"/>
          </a:xfrm>
        </p:spPr>
        <p:txBody>
          <a:bodyPr>
            <a:norm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From “Concerned” Health Programs Professional 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“Savage” Oral Health Advocate!  </a:t>
            </a:r>
          </a:p>
        </p:txBody>
      </p:sp>
    </p:spTree>
    <p:extLst>
      <p:ext uri="{BB962C8B-B14F-4D97-AF65-F5344CB8AC3E}">
        <p14:creationId xmlns:p14="http://schemas.microsoft.com/office/powerpoint/2010/main" val="3524827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3788B-81BF-44D1-891E-B07828C8C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is this issue so important?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94D1E5-D98A-4BF4-8F4B-AEDE3008DB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03396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1977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267764-E05D-430C-89BD-535626D70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8405" y="643871"/>
            <a:ext cx="628650" cy="682388"/>
          </a:xfrm>
        </p:spPr>
        <p:txBody>
          <a:bodyPr vert="horz" lIns="81280" tIns="40640" rIns="81280" bIns="40640" rtlCol="0" anchor="b">
            <a:normAutofit/>
          </a:bodyPr>
          <a:lstStyle/>
          <a:p>
            <a:pPr defTabSz="812810">
              <a:spcAft>
                <a:spcPts val="533"/>
              </a:spcAft>
              <a:defRPr/>
            </a:pPr>
            <a:fld id="{1A82EA88-43CB-49AD-BEE8-F6E963F26C81}" type="slidenum">
              <a:rPr lang="en-US" sz="2489"/>
              <a:pPr defTabSz="812810">
                <a:spcAft>
                  <a:spcPts val="533"/>
                </a:spcAft>
                <a:defRPr/>
              </a:pPr>
              <a:t>20</a:t>
            </a:fld>
            <a:endParaRPr lang="en-US" sz="2489" dirty="0"/>
          </a:p>
        </p:txBody>
      </p:sp>
      <p:pic>
        <p:nvPicPr>
          <p:cNvPr id="2050" name="Picture 2" descr="Jon C Burr Foundation">
            <a:extLst>
              <a:ext uri="{FF2B5EF4-FFF2-40B4-BE49-F238E27FC236}">
                <a16:creationId xmlns:a16="http://schemas.microsoft.com/office/drawing/2014/main" id="{800937E1-9224-48D5-8AE6-5609F7DFB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46" y="3948162"/>
            <a:ext cx="4411683" cy="136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AB86A8-2767-4EC9-915F-88D00E7BA46A}"/>
              </a:ext>
            </a:extLst>
          </p:cNvPr>
          <p:cNvSpPr/>
          <p:nvPr/>
        </p:nvSpPr>
        <p:spPr>
          <a:xfrm>
            <a:off x="7802068" y="5742708"/>
            <a:ext cx="2972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YouTube Noto"/>
                <a:hlinkClick r:id="rId4" tooltip="Share link"/>
              </a:rPr>
              <a:t>https://youtu.be/4EETIhbiGBI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82B36C-938E-4918-B4D4-97C51DBCD2BF}"/>
              </a:ext>
            </a:extLst>
          </p:cNvPr>
          <p:cNvSpPr/>
          <p:nvPr/>
        </p:nvSpPr>
        <p:spPr>
          <a:xfrm>
            <a:off x="7117878" y="5373376"/>
            <a:ext cx="4692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Hidden</a:t>
            </a:r>
            <a:r>
              <a:rPr lang="en-US" b="1" i="1" dirty="0">
                <a:solidFill>
                  <a:srgbClr val="5E5E5E"/>
                </a:solidFill>
                <a:latin typeface="Lato"/>
              </a:rPr>
              <a:t> Pain: America's Oral Health Crisis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3E87AC-12FC-4E0B-9FD7-5F6DEC5266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99" y="292963"/>
            <a:ext cx="6280309" cy="43913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54EE85-6F94-4D44-BA5A-97D6ED5C8E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8015"/>
          <a:stretch/>
        </p:blipFill>
        <p:spPr>
          <a:xfrm>
            <a:off x="7006488" y="292963"/>
            <a:ext cx="4914899" cy="288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48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F6BB2E5-F5C5-4876-9282-B0246E035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53EAE7-3851-4CE7-BE81-EF90F19EF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5EFB6A-0AF1-46B2-B103-4AA6C7B31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D3E4EC-9CAC-455D-8511-5C0D0BEFC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DF40A7-2316-4304-8880-2FA7451E9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28F5BA-5CF5-4C87-BC34-B3D0E8D92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20640"/>
            <a:ext cx="12188825" cy="17373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Become an Advocacy “Savage”, TOO!</a:t>
            </a:r>
          </a:p>
        </p:txBody>
      </p:sp>
      <p:pic>
        <p:nvPicPr>
          <p:cNvPr id="7" name="Picture 6" descr="A close up of an animal&#10;&#10;Description automatically generated">
            <a:extLst>
              <a:ext uri="{FF2B5EF4-FFF2-40B4-BE49-F238E27FC236}">
                <a16:creationId xmlns:a16="http://schemas.microsoft.com/office/drawing/2014/main" id="{82C9C4BF-8627-4679-9880-9B4658FEB0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834" r="1" b="17865"/>
          <a:stretch/>
        </p:blipFill>
        <p:spPr>
          <a:xfrm>
            <a:off x="262416" y="398680"/>
            <a:ext cx="6250679" cy="42622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4B145C-34E5-4C58-837D-EA83DC293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3098" b="16835"/>
          <a:stretch/>
        </p:blipFill>
        <p:spPr>
          <a:xfrm>
            <a:off x="6673517" y="0"/>
            <a:ext cx="5515324" cy="488995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4BD36A9-BAC7-415E-8DDB-4C743838F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7124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0ACC0C-BB60-4B37-9D85-FAA066A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00F4F1-5B7E-408B-AB78-844C7D65F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9221" y="2518166"/>
            <a:ext cx="8550442" cy="3378200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Marsha Wilkes Beatty, BS, MPH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Assistant Professor of Research; Director, Senior Externship Program and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Chairperson, Diversity and Inclusion Committee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Oklahoma University College of Dentistry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Community Dentistry Division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1201 N. Stonewall Avenue,  DCSB Room 564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Oklahoma City, OK  73117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  <a:hlinkClick r:id="rId2"/>
              </a:rPr>
              <a:t>Marsha-Beatty@ouhsc.edu</a:t>
            </a:r>
            <a:endParaRPr lang="en-US" sz="1600" dirty="0">
              <a:solidFill>
                <a:srgbClr val="FFC000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955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DDD616-D84E-4F47-A633-0342D4909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Endnotes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75267E-8EFA-4D01-9C6B-9341E01A19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800" y="2019925"/>
            <a:ext cx="10566400" cy="4114800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Gretchen Jacobson, Shannon Griffin, Tricia Neuman, and Karen Smith; “Income and Assets of Medicare Beneficiaries, 2016-2035”, Kaiser Family Foundation, April 2017, Accessed January 16, 2020; </a:t>
            </a:r>
            <a:r>
              <a:rPr lang="en-US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https://www.kff.org/medicare/issue-brief/income-and-assets-of-medicare-beneficiaries-2016-2035/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0303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 Gil-Montoya, José Antonio et al. “Oral health in the elderly patient and its impact on general well-being: a nonsystematic review.” 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 interventions in aging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vol. 10 461-7. 11 Feb. 2015, doi:10.2147/CIA.S54630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0303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Griffin SO, Jones JA, Brunson D, Griffin PM, Bailey WD. “Burden of oral disease among older adults and implications for public health priorities”.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 J Public Health.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2012 Mar;102(3):411-8. doi: 10.2105/AJPH.2011.300362. Accessed January 15, 2020; </a:t>
            </a:r>
            <a:r>
              <a:rPr lang="en-US" sz="1800" dirty="0">
                <a:hlinkClick r:id="rId3"/>
              </a:rPr>
              <a:t>https://www.ncbi.nlm.nih.gov/pmc/articles/PMC3487659/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326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9CFFD-B617-43F8-90DF-D96B56DDC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pPr algn="ctr"/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65DB1-68E9-4643-992C-D0E495C17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Medicare beneficiaries live on limited, fixed incomes</a:t>
            </a:r>
            <a:r>
              <a:rPr lang="en-US" sz="36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Coverage</a:t>
            </a:r>
            <a:b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b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Additional Cost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161" y="1236290"/>
            <a:ext cx="26414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</a:p>
          <a:p>
            <a:pPr algn="ctr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Inadequate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Medicare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Coverage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8769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9CFFD-B617-43F8-90DF-D96B56DDC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Challenges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Medicare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Coverage for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Health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65DB1-68E9-4643-992C-D0E495C17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Dental Coverage</a:t>
            </a:r>
          </a:p>
          <a:p>
            <a:pPr marL="0" indent="0" algn="ctr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is often</a:t>
            </a:r>
          </a:p>
          <a:p>
            <a:pPr marL="0" indent="0" algn="ctr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Non-Comprehensive and</a:t>
            </a:r>
          </a:p>
          <a:p>
            <a:pPr marL="0" indent="0" algn="ctr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Fragmented*.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726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9CFFD-B617-43F8-90DF-D96B56DDC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Opportunities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Medicare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Coverage for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Health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65DB1-68E9-4643-992C-D0E495C17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3664" y="605896"/>
            <a:ext cx="6642015" cy="564620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Oral-Systemic Link: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Good oral health is strongly tied to good overall health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898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9CFFD-B617-43F8-90DF-D96B56DDC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Opportunities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Medicare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Coverage for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Health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65DB1-68E9-4643-992C-D0E495C17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Oral Health Coverage can lead to significant, overall cost savings in the health care system. 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512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Oral Health Coverage Proposal Perspectives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   Legislative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          Policy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Programmatic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107883" y="19667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036888" y="337278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2848256" y="489097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637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6D16D1E-4205-49F5-BD2A-DA769947C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12FD100-C039-4E03-B5E4-2EDFA7290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4193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418FCD2-8448-4A81-8EB4-72250F782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F909A2AB-A459-4C31-978C-D30A582BC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We Get From Here to There?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6DEFC799-EBB0-4F82-8498-96B07324327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26555905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9970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of Advocacy!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Advocacy is the </a:t>
            </a:r>
            <a:r>
              <a:rPr 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pursuit</a:t>
            </a:r>
            <a:r>
              <a:rPr lang="en-US" sz="3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of a </a:t>
            </a:r>
            <a:r>
              <a:rPr 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person, group, plan, cause, proposal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An advocate works </a:t>
            </a:r>
            <a:r>
              <a:rPr 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behalf of others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either by </a:t>
            </a:r>
            <a:r>
              <a:rPr 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pleading on their behalf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or by </a:t>
            </a:r>
            <a:r>
              <a:rPr 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their cause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effort.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10188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784</Words>
  <Application>Microsoft Office PowerPoint</Application>
  <PresentationFormat>Widescreen</PresentationFormat>
  <Paragraphs>130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Lato</vt:lpstr>
      <vt:lpstr>Open Sans</vt:lpstr>
      <vt:lpstr>YouTube Noto</vt:lpstr>
      <vt:lpstr>Retrospect</vt:lpstr>
      <vt:lpstr> Modernizing Medicare through Oral Health Advocacy</vt:lpstr>
      <vt:lpstr>Why is this issue so important?</vt:lpstr>
      <vt:lpstr> </vt:lpstr>
      <vt:lpstr>Specific Challenges with Medicare Coverage for Oral Health </vt:lpstr>
      <vt:lpstr>Specific Opportunities with Medicare Coverage for Oral Health</vt:lpstr>
      <vt:lpstr>Specific Opportunities with Medicare Coverage for Oral Health</vt:lpstr>
      <vt:lpstr>Oral Health Coverage Proposal Perspectives</vt:lpstr>
      <vt:lpstr>How Do We Get From Here to There?</vt:lpstr>
      <vt:lpstr>The Role of Advocacy! </vt:lpstr>
      <vt:lpstr>Health Advocates in Local Communities:  </vt:lpstr>
      <vt:lpstr>Selected Forms of Health Advocacy</vt:lpstr>
      <vt:lpstr>Advocacy in Action:   Ten Principles </vt:lpstr>
      <vt:lpstr>ADVOCACY TIPS</vt:lpstr>
      <vt:lpstr>OPEN   Capitol Hill Day  10/23/2019!</vt:lpstr>
      <vt:lpstr>Robust Preparation was Absolutely Critical!</vt:lpstr>
      <vt:lpstr>PowerPoint Presentation</vt:lpstr>
      <vt:lpstr>Phenomenal Advocacy Resources Are Indeed Available!  Access Them And Use Them Wisely!</vt:lpstr>
      <vt:lpstr>Phenomenal Advocacy Resources Are Indeed Available!  Access Them And Use Them Wisely!</vt:lpstr>
      <vt:lpstr>EVOLUTION OF AN ORAL HEALTH ADVOCATE:</vt:lpstr>
      <vt:lpstr>PowerPoint Presentation</vt:lpstr>
      <vt:lpstr>YOU Can Become an Advocacy “Savage”, TOO!</vt:lpstr>
      <vt:lpstr>QUESTIONS?</vt:lpstr>
      <vt:lpstr>Endnotes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Modernizing Medicare through Oral Health Advocacy</dc:title>
  <dc:creator>Marsha Beatty</dc:creator>
  <cp:lastModifiedBy>Marsha Beatty</cp:lastModifiedBy>
  <cp:revision>6</cp:revision>
  <dcterms:created xsi:type="dcterms:W3CDTF">2020-01-18T11:10:16Z</dcterms:created>
  <dcterms:modified xsi:type="dcterms:W3CDTF">2020-01-18T11:46:04Z</dcterms:modified>
</cp:coreProperties>
</file>