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7" r:id="rId5"/>
    <p:sldMasterId id="2147483710" r:id="rId6"/>
    <p:sldMasterId id="2147483823" r:id="rId7"/>
  </p:sldMasterIdLst>
  <p:notesMasterIdLst>
    <p:notesMasterId r:id="rId14"/>
  </p:notesMasterIdLst>
  <p:handoutMasterIdLst>
    <p:handoutMasterId r:id="rId15"/>
  </p:handoutMasterIdLst>
  <p:sldIdLst>
    <p:sldId id="256" r:id="rId8"/>
    <p:sldId id="259" r:id="rId9"/>
    <p:sldId id="260" r:id="rId10"/>
    <p:sldId id="262" r:id="rId11"/>
    <p:sldId id="261" r:id="rId12"/>
    <p:sldId id="258" r:id="rId13"/>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090"/>
    <a:srgbClr val="782E96"/>
    <a:srgbClr val="A60677"/>
    <a:srgbClr val="444495"/>
    <a:srgbClr val="FBAFE5"/>
    <a:srgbClr val="F880D6"/>
    <a:srgbClr val="BE99E7"/>
    <a:srgbClr val="7373BF"/>
    <a:srgbClr val="9B9BD1"/>
    <a:srgbClr val="624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4699"/>
  </p:normalViewPr>
  <p:slideViewPr>
    <p:cSldViewPr snapToGrid="0">
      <p:cViewPr varScale="1">
        <p:scale>
          <a:sx n="65" d="100"/>
          <a:sy n="65" d="100"/>
        </p:scale>
        <p:origin x="7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6ECBB2-C9D8-4E3F-8A99-C4AD2DD38F28}"/>
              </a:ext>
            </a:extLst>
          </p:cNvPr>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a:extLst>
              <a:ext uri="{FF2B5EF4-FFF2-40B4-BE49-F238E27FC236}">
                <a16:creationId xmlns:a16="http://schemas.microsoft.com/office/drawing/2014/main" id="{EBF7CD02-7E89-438A-8E00-E7B7971A74C5}"/>
              </a:ext>
            </a:extLst>
          </p:cNvPr>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8DC050DC-B9C4-409A-8E9A-C4FCEF92E60A}" type="datetimeFigureOut">
              <a:rPr lang="en-US" smtClean="0"/>
              <a:t>1/17/2020</a:t>
            </a:fld>
            <a:endParaRPr lang="en-US"/>
          </a:p>
        </p:txBody>
      </p:sp>
      <p:sp>
        <p:nvSpPr>
          <p:cNvPr id="4" name="Footer Placeholder 3">
            <a:extLst>
              <a:ext uri="{FF2B5EF4-FFF2-40B4-BE49-F238E27FC236}">
                <a16:creationId xmlns:a16="http://schemas.microsoft.com/office/drawing/2014/main" id="{2E2EA9C1-EF8C-4053-A25C-370205F52DAE}"/>
              </a:ext>
            </a:extLst>
          </p:cNvPr>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992A34-3DB7-4F38-9223-37FD0C3524E8}"/>
              </a:ext>
            </a:extLst>
          </p:cNvPr>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4765A189-593D-4C17-B015-F17FD062BB13}" type="slidenum">
              <a:rPr lang="en-US" smtClean="0"/>
              <a:t>‹#›</a:t>
            </a:fld>
            <a:endParaRPr lang="en-US"/>
          </a:p>
        </p:txBody>
      </p:sp>
    </p:spTree>
    <p:extLst>
      <p:ext uri="{BB962C8B-B14F-4D97-AF65-F5344CB8AC3E}">
        <p14:creationId xmlns:p14="http://schemas.microsoft.com/office/powerpoint/2010/main" val="4183812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BD82BB6D-1B6D-43C8-AD50-27301BE4FCEB}" type="datetimeFigureOut">
              <a:rPr lang="en-US" smtClean="0"/>
              <a:t>1/17/2020</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E84BE59E-A108-4BC2-A6B6-F233893BB119}" type="slidenum">
              <a:rPr lang="en-US" smtClean="0"/>
              <a:t>‹#›</a:t>
            </a:fld>
            <a:endParaRPr lang="en-US"/>
          </a:p>
        </p:txBody>
      </p:sp>
    </p:spTree>
    <p:extLst>
      <p:ext uri="{BB962C8B-B14F-4D97-AF65-F5344CB8AC3E}">
        <p14:creationId xmlns:p14="http://schemas.microsoft.com/office/powerpoint/2010/main" val="86186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BE59E-A108-4BC2-A6B6-F233893BB119}" type="slidenum">
              <a:rPr lang="en-US" smtClean="0"/>
              <a:t>1</a:t>
            </a:fld>
            <a:endParaRPr lang="en-US"/>
          </a:p>
        </p:txBody>
      </p:sp>
    </p:spTree>
    <p:extLst>
      <p:ext uri="{BB962C8B-B14F-4D97-AF65-F5344CB8AC3E}">
        <p14:creationId xmlns:p14="http://schemas.microsoft.com/office/powerpoint/2010/main" val="33073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4000">
                <a:solidFill>
                  <a:schemeClr val="tx1"/>
                </a:solidFill>
                <a:latin typeface="Arial" panose="020B0604020202020204" pitchFamily="34" charset="0"/>
                <a:cs typeface="Arial" panose="020B0604020202020204" pitchFamily="34" charset="0"/>
              </a:defRPr>
            </a:lvl1pPr>
            <a:lvl2pPr marL="742950" indent="-285750" defTabSz="928688" eaLnBrk="0" hangingPunct="0">
              <a:defRPr sz="4000">
                <a:solidFill>
                  <a:schemeClr val="tx1"/>
                </a:solidFill>
                <a:latin typeface="Arial" panose="020B0604020202020204" pitchFamily="34" charset="0"/>
                <a:cs typeface="Arial" panose="020B0604020202020204" pitchFamily="34" charset="0"/>
              </a:defRPr>
            </a:lvl2pPr>
            <a:lvl3pPr marL="1143000" indent="-228600" defTabSz="928688" eaLnBrk="0" hangingPunct="0">
              <a:defRPr sz="4000">
                <a:solidFill>
                  <a:schemeClr val="tx1"/>
                </a:solidFill>
                <a:latin typeface="Arial" panose="020B0604020202020204" pitchFamily="34" charset="0"/>
                <a:cs typeface="Arial" panose="020B0604020202020204" pitchFamily="34" charset="0"/>
              </a:defRPr>
            </a:lvl3pPr>
            <a:lvl4pPr marL="1600200" indent="-228600" defTabSz="928688" eaLnBrk="0" hangingPunct="0">
              <a:defRPr sz="4000">
                <a:solidFill>
                  <a:schemeClr val="tx1"/>
                </a:solidFill>
                <a:latin typeface="Arial" panose="020B0604020202020204" pitchFamily="34" charset="0"/>
                <a:cs typeface="Arial" panose="020B0604020202020204" pitchFamily="34" charset="0"/>
              </a:defRPr>
            </a:lvl4pPr>
            <a:lvl5pPr marL="2057400" indent="-228600" defTabSz="928688" eaLnBrk="0" hangingPunct="0">
              <a:defRPr sz="4000">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523E96B3-0BE2-444D-A926-C9AEBF016B6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8688"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8067" name="Rectangle 2"/>
          <p:cNvSpPr>
            <a:spLocks noGrp="1" noRot="1" noChangeAspect="1" noChangeArrowheads="1" noTextEdit="1"/>
          </p:cNvSpPr>
          <p:nvPr>
            <p:ph type="sldImg"/>
            <p:custDataLst>
              <p:tags r:id="rId1"/>
            </p:custDataLst>
          </p:nvPr>
        </p:nvSpPr>
        <p:spPr>
          <a:xfrm>
            <a:off x="411163" y="696913"/>
            <a:ext cx="6192837" cy="3484562"/>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cs typeface="Arial" panose="020B0604020202020204" pitchFamily="34" charset="0"/>
              </a:rPr>
              <a:t>Typical response is See a Problem, Convene a Task Force, Create a Program</a:t>
            </a:r>
          </a:p>
        </p:txBody>
      </p:sp>
    </p:spTree>
    <p:extLst>
      <p:ext uri="{BB962C8B-B14F-4D97-AF65-F5344CB8AC3E}">
        <p14:creationId xmlns:p14="http://schemas.microsoft.com/office/powerpoint/2010/main" val="167962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17F4BE9-92BD-41F3-9D41-E208F6BE41CF}" type="slidenum">
              <a:rPr lang="en-US" smtClean="0"/>
              <a:t>3</a:t>
            </a:fld>
            <a:endParaRPr lang="en-US"/>
          </a:p>
        </p:txBody>
      </p:sp>
    </p:spTree>
    <p:extLst>
      <p:ext uri="{BB962C8B-B14F-4D97-AF65-F5344CB8AC3E}">
        <p14:creationId xmlns:p14="http://schemas.microsoft.com/office/powerpoint/2010/main" val="105619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218" indent="-233218" defTabSz="932871">
              <a:lnSpc>
                <a:spcPct val="110000"/>
              </a:lnSpc>
              <a:spcBef>
                <a:spcPts val="1836"/>
              </a:spcBef>
              <a:buFont typeface="Arial" panose="020B0604020202020204" pitchFamily="34" charset="0"/>
              <a:buChar char="•"/>
              <a:defRPr/>
            </a:pPr>
            <a:r>
              <a:rPr lang="en-US" altLang="en-US" sz="1800" dirty="0">
                <a:solidFill>
                  <a:prstClr val="black"/>
                </a:solidFill>
                <a:latin typeface="Franklin Gothic Book" panose="020B0503020102020204" pitchFamily="34" charset="0"/>
                <a:ea typeface="Calibri" panose="020F0502020204030204" pitchFamily="34" charset="0"/>
              </a:rPr>
              <a:t>Thank you to RWJF for supporting meeting – remarks from Giridhar?</a:t>
            </a:r>
          </a:p>
        </p:txBody>
      </p:sp>
      <p:sp>
        <p:nvSpPr>
          <p:cNvPr id="4" name="Slide Number Placeholder 3"/>
          <p:cNvSpPr>
            <a:spLocks noGrp="1"/>
          </p:cNvSpPr>
          <p:nvPr>
            <p:ph type="sldNum" sz="quarter" idx="10"/>
          </p:nvPr>
        </p:nvSpPr>
        <p:spPr/>
        <p:txBody>
          <a:bodyPr/>
          <a:lstStyle/>
          <a:p>
            <a:fld id="{1551503E-4809-4327-A6DA-8193493A9CE4}" type="slidenum">
              <a:rPr lang="en-US" smtClean="0"/>
              <a:t>6</a:t>
            </a:fld>
            <a:endParaRPr lang="en-US"/>
          </a:p>
        </p:txBody>
      </p:sp>
    </p:spTree>
    <p:extLst>
      <p:ext uri="{BB962C8B-B14F-4D97-AF65-F5344CB8AC3E}">
        <p14:creationId xmlns:p14="http://schemas.microsoft.com/office/powerpoint/2010/main" val="547258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www.youtube.com/mitrecorp" TargetMode="Externa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http://www.mitre.org/" TargetMode="External"/><Relationship Id="rId2" Type="http://schemas.openxmlformats.org/officeDocument/2006/relationships/hyperlink" Target="http://twitter.com/MITREcorp" TargetMode="External"/><Relationship Id="rId1" Type="http://schemas.openxmlformats.org/officeDocument/2006/relationships/slideMaster" Target="../slideMasters/slideMaster4.xml"/><Relationship Id="rId6" Type="http://schemas.openxmlformats.org/officeDocument/2006/relationships/hyperlink" Target="http://www.linkedin.com/company/mitre" TargetMode="External"/><Relationship Id="rId11" Type="http://schemas.openxmlformats.org/officeDocument/2006/relationships/image" Target="../media/image13.png"/><Relationship Id="rId5" Type="http://schemas.openxmlformats.org/officeDocument/2006/relationships/image" Target="../media/image10.jpeg"/><Relationship Id="rId10" Type="http://schemas.openxmlformats.org/officeDocument/2006/relationships/hyperlink" Target="https://plus.google.com/+MitreOrgFFRDCs/posts" TargetMode="External"/><Relationship Id="rId4" Type="http://schemas.openxmlformats.org/officeDocument/2006/relationships/hyperlink" Target="http://www.facebook.com/MITREcorp" TargetMode="External"/><Relationship Id="rId9"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4627649"/>
            <a:ext cx="9144000" cy="1655762"/>
          </a:xfrm>
        </p:spPr>
        <p:txBody>
          <a:bodyPr/>
          <a:lstStyle>
            <a:lvl1pPr marL="0" indent="0" algn="ctr">
              <a:spcBef>
                <a:spcPts val="1200"/>
              </a:spcBef>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spcBef>
                <a:spcPts val="1200"/>
              </a:spcBef>
              <a:defRPr/>
            </a:pPr>
            <a:r>
              <a:rPr lang="en-US" sz="2400" dirty="0">
                <a:latin typeface="Franklin Gothic Book" panose="020B0503020102020204" pitchFamily="34" charset="0"/>
                <a:cs typeface="Helvetica World" pitchFamily="34" charset="0"/>
              </a:rPr>
              <a:t>Date</a:t>
            </a:r>
          </a:p>
          <a:p>
            <a:pPr algn="ctr">
              <a:spcBef>
                <a:spcPts val="1200"/>
              </a:spcBef>
              <a:defRPr/>
            </a:pPr>
            <a:r>
              <a:rPr lang="en-US" sz="2400" dirty="0">
                <a:latin typeface="Franklin Gothic Book" panose="020B0503020102020204" pitchFamily="34" charset="0"/>
                <a:cs typeface="Helvetica World" pitchFamily="34" charset="0"/>
              </a:rPr>
              <a:t>Location</a:t>
            </a:r>
          </a:p>
          <a:p>
            <a:pPr algn="ctr">
              <a:spcBef>
                <a:spcPts val="1200"/>
              </a:spcBef>
              <a:defRPr/>
            </a:pPr>
            <a:r>
              <a:rPr lang="en-US" sz="2400" dirty="0">
                <a:latin typeface="Franklin Gothic Book" panose="020B0503020102020204" pitchFamily="34" charset="0"/>
                <a:cs typeface="Helvetica World" pitchFamily="34" charset="0"/>
              </a:rPr>
              <a:t>Author</a:t>
            </a:r>
          </a:p>
        </p:txBody>
      </p:sp>
      <p:sp>
        <p:nvSpPr>
          <p:cNvPr id="13" name="Rectangle 12"/>
          <p:cNvSpPr/>
          <p:nvPr/>
        </p:nvSpPr>
        <p:spPr>
          <a:xfrm>
            <a:off x="0" y="0"/>
            <a:ext cx="12192000" cy="6858000"/>
          </a:xfrm>
          <a:prstGeom prst="rect">
            <a:avLst/>
          </a:prstGeom>
          <a:noFill/>
          <a:ln w="127000">
            <a:solidFill>
              <a:srgbClr val="5F2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cxnSpLocks/>
          </p:cNvCxnSpPr>
          <p:nvPr/>
        </p:nvCxnSpPr>
        <p:spPr>
          <a:xfrm>
            <a:off x="2454876" y="4405000"/>
            <a:ext cx="7282248" cy="6743"/>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59497" y="371997"/>
            <a:ext cx="3673005" cy="1201388"/>
          </a:xfrm>
          <a:prstGeom prst="rect">
            <a:avLst/>
          </a:prstGeom>
        </p:spPr>
      </p:pic>
      <p:sp>
        <p:nvSpPr>
          <p:cNvPr id="2" name="Title 1"/>
          <p:cNvSpPr>
            <a:spLocks noGrp="1"/>
          </p:cNvSpPr>
          <p:nvPr>
            <p:ph type="title"/>
          </p:nvPr>
        </p:nvSpPr>
        <p:spPr>
          <a:xfrm>
            <a:off x="1524000" y="2318258"/>
            <a:ext cx="9144000" cy="1935690"/>
          </a:xfrm>
        </p:spPr>
        <p:txBody>
          <a:bodyPr>
            <a:normAutofit/>
          </a:bodyPr>
          <a:lstStyle>
            <a:lvl1pPr>
              <a:defRPr sz="6600"/>
            </a:lvl1pPr>
          </a:lstStyle>
          <a:p>
            <a:r>
              <a:rPr lang="en-US" dirty="0"/>
              <a:t>Click to edit Master title style</a:t>
            </a:r>
          </a:p>
        </p:txBody>
      </p:sp>
    </p:spTree>
    <p:extLst>
      <p:ext uri="{BB962C8B-B14F-4D97-AF65-F5344CB8AC3E}">
        <p14:creationId xmlns:p14="http://schemas.microsoft.com/office/powerpoint/2010/main" val="138952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act-Final Slide">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838200" y="1825625"/>
            <a:ext cx="10515600" cy="3717570"/>
          </a:xfrm>
        </p:spPr>
        <p:txBody>
          <a:bodyPr>
            <a:normAutofit/>
          </a:bodyPr>
          <a:lstStyle>
            <a:lvl1pPr marL="0" indent="0">
              <a:buNone/>
              <a:defRPr sz="2800">
                <a:latin typeface="Franklin Gothic Book" panose="020B0503020102020204" pitchFamily="34" charset="0"/>
              </a:defRPr>
            </a:lvl1pPr>
            <a:lvl2pPr marL="457200" indent="0">
              <a:buNone/>
              <a:defRPr sz="2800">
                <a:latin typeface="Franklin Gothic Book" panose="020B0503020102020204" pitchFamily="34" charset="0"/>
              </a:defRPr>
            </a:lvl2pPr>
            <a:lvl3pPr marL="914400" indent="0">
              <a:buNone/>
              <a:defRPr sz="2800">
                <a:latin typeface="Franklin Gothic Book" panose="020B0503020102020204" pitchFamily="34" charset="0"/>
              </a:defRPr>
            </a:lvl3pPr>
            <a:lvl4pPr marL="1371600" indent="0">
              <a:buNone/>
              <a:defRPr sz="2800">
                <a:latin typeface="Franklin Gothic Book" panose="020B0503020102020204" pitchFamily="34" charset="0"/>
              </a:defRPr>
            </a:lvl4pPr>
            <a:lvl5pPr marL="1828800" indent="0">
              <a:buNone/>
              <a:defRPr sz="2800">
                <a:latin typeface="Franklin Gothic Book" panose="020B0503020102020204" pitchFamily="34" charset="0"/>
              </a:defRPr>
            </a:lvl5pPr>
          </a:lstStyle>
          <a:p>
            <a:pPr lvl="0"/>
            <a:r>
              <a:rPr lang="en-US" dirty="0"/>
              <a:t>Name</a:t>
            </a:r>
          </a:p>
          <a:p>
            <a:pPr lvl="0"/>
            <a:r>
              <a:rPr lang="en-US" dirty="0"/>
              <a:t>Title</a:t>
            </a:r>
          </a:p>
          <a:p>
            <a:pPr lvl="0"/>
            <a:r>
              <a:rPr lang="en-US" dirty="0"/>
              <a:t>Division</a:t>
            </a:r>
          </a:p>
          <a:p>
            <a:pPr lvl="0"/>
            <a:r>
              <a:rPr lang="en-US" dirty="0"/>
              <a:t>Phone</a:t>
            </a:r>
          </a:p>
          <a:p>
            <a:pPr lvl="0"/>
            <a:r>
              <a:rPr lang="en-US" dirty="0"/>
              <a:t>Email</a:t>
            </a:r>
          </a:p>
        </p:txBody>
      </p:sp>
      <p:cxnSp>
        <p:nvCxnSpPr>
          <p:cNvPr id="9" name="Straight Connector 8"/>
          <p:cNvCxnSpPr>
            <a:cxnSpLocks/>
          </p:cNvCxnSpPr>
          <p:nvPr/>
        </p:nvCxnSpPr>
        <p:spPr>
          <a:xfrm>
            <a:off x="838200" y="1464092"/>
            <a:ext cx="3424881" cy="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p:txBody>
          <a:bodyPr/>
          <a:lstStyle>
            <a:lvl1pPr>
              <a:defRPr/>
            </a:lvl1pPr>
          </a:lstStyle>
          <a:p>
            <a:r>
              <a:rPr lang="en-US" dirty="0"/>
              <a:t>Contact</a:t>
            </a:r>
          </a:p>
        </p:txBody>
      </p:sp>
      <p:cxnSp>
        <p:nvCxnSpPr>
          <p:cNvPr id="14" name="Straight Connector 13"/>
          <p:cNvCxnSpPr/>
          <p:nvPr/>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389264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252" y="2044621"/>
            <a:ext cx="8211735" cy="2685942"/>
          </a:xfrm>
          <a:prstGeom prst="rect">
            <a:avLst/>
          </a:prstGeom>
        </p:spPr>
      </p:pic>
    </p:spTree>
    <p:extLst>
      <p:ext uri="{BB962C8B-B14F-4D97-AF65-F5344CB8AC3E}">
        <p14:creationId xmlns:p14="http://schemas.microsoft.com/office/powerpoint/2010/main" val="396862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Layout">
    <p:spTree>
      <p:nvGrpSpPr>
        <p:cNvPr id="1" name=""/>
        <p:cNvGrpSpPr/>
        <p:nvPr/>
      </p:nvGrpSpPr>
      <p:grpSpPr>
        <a:xfrm>
          <a:off x="0" y="0"/>
          <a:ext cx="0" cy="0"/>
          <a:chOff x="0" y="0"/>
          <a:chExt cx="0" cy="0"/>
        </a:xfrm>
      </p:grpSpPr>
      <p:sp>
        <p:nvSpPr>
          <p:cNvPr id="2" name="Rectangle 1"/>
          <p:cNvSpPr/>
          <p:nvPr/>
        </p:nvSpPr>
        <p:spPr>
          <a:xfrm>
            <a:off x="1268628" y="1434777"/>
            <a:ext cx="10735962" cy="3847207"/>
          </a:xfrm>
          <a:prstGeom prst="rect">
            <a:avLst/>
          </a:prstGeom>
        </p:spPr>
        <p:txBody>
          <a:bodyPr wrap="square">
            <a:spAutoFit/>
          </a:bodyPr>
          <a:lstStyle/>
          <a:p>
            <a:pPr lvl="0"/>
            <a:r>
              <a:rPr lang="en-US" sz="4400" b="0" i="0" dirty="0">
                <a:latin typeface="Franklin Gothic Demi" panose="020B0703020102020204" pitchFamily="34" charset="0"/>
              </a:rPr>
              <a:t>Key:</a:t>
            </a:r>
            <a:r>
              <a:rPr lang="en-US" dirty="0">
                <a:latin typeface="Franklin Gothic Book" panose="020B0503020102020204" pitchFamily="34" charset="0"/>
              </a:rPr>
              <a:t/>
            </a:r>
            <a:br>
              <a:rPr lang="en-US" dirty="0">
                <a:latin typeface="Franklin Gothic Book" panose="020B0503020102020204" pitchFamily="34" charset="0"/>
              </a:rPr>
            </a:br>
            <a:r>
              <a:rPr lang="en-US" sz="2800" dirty="0">
                <a:latin typeface="Franklin Gothic Book" panose="020B0503020102020204" pitchFamily="34" charset="0"/>
              </a:rPr>
              <a:t>Fonts: Franklin Gothic Book and </a:t>
            </a:r>
            <a:r>
              <a:rPr lang="en-US" sz="2800" b="0" i="0" dirty="0">
                <a:latin typeface="Franklin Gothic Demi" panose="020B0703020102020204" pitchFamily="34" charset="0"/>
              </a:rPr>
              <a:t>Franklin Gothic Demi</a:t>
            </a:r>
            <a:r>
              <a:rPr lang="en-US" sz="2800" dirty="0">
                <a:latin typeface="Franklin Gothic Book" panose="020B0503020102020204" pitchFamily="34" charset="0"/>
              </a:rPr>
              <a:t/>
            </a:r>
            <a:br>
              <a:rPr lang="en-US" sz="2800" dirty="0">
                <a:latin typeface="Franklin Gothic Book" panose="020B0503020102020204" pitchFamily="34" charset="0"/>
              </a:rPr>
            </a:br>
            <a:r>
              <a:rPr lang="en-US" sz="2800" dirty="0">
                <a:latin typeface="Franklin Gothic Book" panose="020B0503020102020204" pitchFamily="34" charset="0"/>
              </a:rPr>
              <a:t>Font Colors: </a:t>
            </a:r>
            <a:br>
              <a:rPr lang="en-US" sz="2800" dirty="0">
                <a:latin typeface="Franklin Gothic Book" panose="020B0503020102020204" pitchFamily="34" charset="0"/>
              </a:rPr>
            </a:br>
            <a:r>
              <a:rPr lang="en-US" sz="2800" dirty="0">
                <a:latin typeface="Franklin Gothic Book" panose="020B0503020102020204" pitchFamily="34" charset="0"/>
              </a:rPr>
              <a:t>	</a:t>
            </a:r>
            <a:r>
              <a:rPr lang="en-US" sz="2800" dirty="0">
                <a:solidFill>
                  <a:srgbClr val="4C4184"/>
                </a:solidFill>
                <a:latin typeface="Franklin Gothic Book" panose="020B0503020102020204" pitchFamily="34" charset="0"/>
              </a:rPr>
              <a:t>Blue</a:t>
            </a:r>
            <a:r>
              <a:rPr lang="en-US" sz="2800" dirty="0">
                <a:solidFill>
                  <a:srgbClr val="92278F"/>
                </a:solidFill>
                <a:latin typeface="Franklin Gothic Book" panose="020B0503020102020204" pitchFamily="34" charset="0"/>
              </a:rPr>
              <a:t> </a:t>
            </a:r>
            <a:r>
              <a:rPr lang="en-US" sz="2800" dirty="0">
                <a:latin typeface="Franklin Gothic Book" panose="020B0503020102020204" pitchFamily="34" charset="0"/>
              </a:rPr>
              <a:t>(R:76, G:65, B:132)</a:t>
            </a:r>
            <a:br>
              <a:rPr lang="en-US" sz="2800" dirty="0">
                <a:latin typeface="Franklin Gothic Book" panose="020B0503020102020204" pitchFamily="34" charset="0"/>
              </a:rPr>
            </a:br>
            <a:r>
              <a:rPr lang="en-US" sz="2800" dirty="0">
                <a:latin typeface="Franklin Gothic Book" panose="020B0503020102020204" pitchFamily="34" charset="0"/>
              </a:rPr>
              <a:t>	</a:t>
            </a:r>
            <a:r>
              <a:rPr lang="en-US" sz="2800" dirty="0">
                <a:solidFill>
                  <a:srgbClr val="5F259F"/>
                </a:solidFill>
                <a:latin typeface="Franklin Gothic Book" panose="020B0503020102020204" pitchFamily="34" charset="0"/>
              </a:rPr>
              <a:t>Purple</a:t>
            </a:r>
            <a:r>
              <a:rPr lang="en-US" sz="2800" dirty="0">
                <a:solidFill>
                  <a:srgbClr val="D09DC7"/>
                </a:solidFill>
                <a:latin typeface="Franklin Gothic Book" panose="020B0503020102020204" pitchFamily="34" charset="0"/>
              </a:rPr>
              <a:t> </a:t>
            </a:r>
            <a:r>
              <a:rPr lang="en-US" sz="2800" dirty="0">
                <a:latin typeface="Franklin Gothic Book" panose="020B0503020102020204" pitchFamily="34" charset="0"/>
              </a:rPr>
              <a:t>(R:95, G:37, B:159)</a:t>
            </a:r>
          </a:p>
          <a:p>
            <a:pPr lvl="0"/>
            <a:r>
              <a:rPr lang="en-US" sz="2800" dirty="0">
                <a:latin typeface="Franklin Gothic Book" panose="020B0503020102020204" pitchFamily="34" charset="0"/>
              </a:rPr>
              <a:t>	</a:t>
            </a:r>
            <a:r>
              <a:rPr lang="en-US" sz="2800" dirty="0">
                <a:solidFill>
                  <a:srgbClr val="991E66"/>
                </a:solidFill>
                <a:latin typeface="Franklin Gothic Book" panose="020B0503020102020204" pitchFamily="34" charset="0"/>
              </a:rPr>
              <a:t>Red</a:t>
            </a:r>
            <a:r>
              <a:rPr lang="en-US" sz="2800" dirty="0">
                <a:latin typeface="Franklin Gothic Book" panose="020B0503020102020204" pitchFamily="34" charset="0"/>
              </a:rPr>
              <a:t> (R:153, B:30, B:102)</a:t>
            </a:r>
            <a:br>
              <a:rPr lang="en-US" sz="2800" dirty="0">
                <a:latin typeface="Franklin Gothic Book" panose="020B0503020102020204" pitchFamily="34" charset="0"/>
              </a:rPr>
            </a:br>
            <a:r>
              <a:rPr lang="en-US" sz="2800" dirty="0">
                <a:latin typeface="Franklin Gothic Book" panose="020B0503020102020204" pitchFamily="34" charset="0"/>
              </a:rPr>
              <a:t>	</a:t>
            </a:r>
            <a:r>
              <a:rPr lang="en-US" sz="2800" dirty="0">
                <a:solidFill>
                  <a:schemeClr val="bg1"/>
                </a:solidFill>
                <a:effectLst>
                  <a:glow rad="228600">
                    <a:srgbClr val="5F259F">
                      <a:alpha val="40000"/>
                    </a:srgbClr>
                  </a:glow>
                  <a:outerShdw blurRad="76200" dist="38100" dir="2700000" algn="tl">
                    <a:srgbClr val="000000">
                      <a:alpha val="94000"/>
                    </a:srgbClr>
                  </a:outerShdw>
                </a:effectLst>
                <a:latin typeface="Franklin Gothic Book" panose="020B0503020102020204" pitchFamily="34" charset="0"/>
              </a:rPr>
              <a:t>White</a:t>
            </a:r>
            <a:r>
              <a:rPr lang="en-US" sz="2800" dirty="0">
                <a:latin typeface="Franklin Gothic Book" panose="020B0503020102020204" pitchFamily="34" charset="0"/>
              </a:rPr>
              <a:t> (R:255, G:255, B:255)</a:t>
            </a:r>
            <a:br>
              <a:rPr lang="en-US" sz="2800" dirty="0">
                <a:latin typeface="Franklin Gothic Book" panose="020B0503020102020204" pitchFamily="34" charset="0"/>
              </a:rPr>
            </a:br>
            <a:r>
              <a:rPr lang="en-US" sz="2800" dirty="0">
                <a:latin typeface="Franklin Gothic Book" panose="020B0503020102020204" pitchFamily="34" charset="0"/>
              </a:rPr>
              <a:t>	Black (R:0, G:0, B:0)</a:t>
            </a:r>
            <a:r>
              <a:rPr lang="en-US" sz="2800" dirty="0">
                <a:solidFill>
                  <a:srgbClr val="D09DC7"/>
                </a:solidFill>
                <a:latin typeface="Franklin Gothic Book" panose="020B0503020102020204" pitchFamily="34" charset="0"/>
              </a:rPr>
              <a:t> </a:t>
            </a:r>
          </a:p>
        </p:txBody>
      </p:sp>
    </p:spTree>
    <p:extLst>
      <p:ext uri="{BB962C8B-B14F-4D97-AF65-F5344CB8AC3E}">
        <p14:creationId xmlns:p14="http://schemas.microsoft.com/office/powerpoint/2010/main" val="70856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4627649"/>
            <a:ext cx="9144000" cy="1655762"/>
          </a:xfrm>
        </p:spPr>
        <p:txBody>
          <a:bodyPr/>
          <a:lstStyle>
            <a:lvl1pPr marL="0" indent="0" algn="ctr">
              <a:spcBef>
                <a:spcPts val="1200"/>
              </a:spcBef>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spcBef>
                <a:spcPts val="1200"/>
              </a:spcBef>
              <a:defRPr/>
            </a:pPr>
            <a:r>
              <a:rPr lang="en-US" sz="2400" dirty="0">
                <a:latin typeface="Franklin Gothic Book" panose="020B0503020102020204" pitchFamily="34" charset="0"/>
                <a:cs typeface="Helvetica World" pitchFamily="34" charset="0"/>
              </a:rPr>
              <a:t>Date</a:t>
            </a:r>
          </a:p>
          <a:p>
            <a:pPr algn="ctr">
              <a:spcBef>
                <a:spcPts val="1200"/>
              </a:spcBef>
              <a:defRPr/>
            </a:pPr>
            <a:r>
              <a:rPr lang="en-US" sz="2400" dirty="0">
                <a:latin typeface="Franklin Gothic Book" panose="020B0503020102020204" pitchFamily="34" charset="0"/>
                <a:cs typeface="Helvetica World" pitchFamily="34" charset="0"/>
              </a:rPr>
              <a:t>Location</a:t>
            </a:r>
          </a:p>
          <a:p>
            <a:pPr algn="ctr">
              <a:spcBef>
                <a:spcPts val="1200"/>
              </a:spcBef>
              <a:defRPr/>
            </a:pPr>
            <a:r>
              <a:rPr lang="en-US" sz="2400" dirty="0">
                <a:latin typeface="Franklin Gothic Book" panose="020B0503020102020204" pitchFamily="34" charset="0"/>
                <a:cs typeface="Helvetica World" pitchFamily="34" charset="0"/>
              </a:rPr>
              <a:t>Author</a:t>
            </a:r>
          </a:p>
        </p:txBody>
      </p:sp>
      <p:sp>
        <p:nvSpPr>
          <p:cNvPr id="13" name="Rectangle 12"/>
          <p:cNvSpPr/>
          <p:nvPr userDrawn="1"/>
        </p:nvSpPr>
        <p:spPr>
          <a:xfrm>
            <a:off x="0" y="0"/>
            <a:ext cx="12192000" cy="6858000"/>
          </a:xfrm>
          <a:prstGeom prst="rect">
            <a:avLst/>
          </a:prstGeom>
          <a:noFill/>
          <a:ln w="127000">
            <a:solidFill>
              <a:srgbClr val="5F2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cxnSpLocks/>
          </p:cNvCxnSpPr>
          <p:nvPr userDrawn="1"/>
        </p:nvCxnSpPr>
        <p:spPr>
          <a:xfrm>
            <a:off x="2454876" y="4405000"/>
            <a:ext cx="7282248" cy="6743"/>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59497" y="371997"/>
            <a:ext cx="3673005" cy="1201388"/>
          </a:xfrm>
          <a:prstGeom prst="rect">
            <a:avLst/>
          </a:prstGeom>
        </p:spPr>
      </p:pic>
      <p:sp>
        <p:nvSpPr>
          <p:cNvPr id="2" name="Title 1"/>
          <p:cNvSpPr>
            <a:spLocks noGrp="1"/>
          </p:cNvSpPr>
          <p:nvPr>
            <p:ph type="title"/>
          </p:nvPr>
        </p:nvSpPr>
        <p:spPr>
          <a:xfrm>
            <a:off x="1524000" y="2318258"/>
            <a:ext cx="9144000" cy="1935690"/>
          </a:xfrm>
        </p:spPr>
        <p:txBody>
          <a:bodyPr>
            <a:normAutofit/>
          </a:bodyPr>
          <a:lstStyle>
            <a:lvl1pPr>
              <a:defRPr sz="6600"/>
            </a:lvl1pPr>
          </a:lstStyle>
          <a:p>
            <a:r>
              <a:rPr lang="en-US" dirty="0"/>
              <a:t>Click to edit Master title style</a:t>
            </a:r>
          </a:p>
        </p:txBody>
      </p:sp>
    </p:spTree>
    <p:extLst>
      <p:ext uri="{BB962C8B-B14F-4D97-AF65-F5344CB8AC3E}">
        <p14:creationId xmlns:p14="http://schemas.microsoft.com/office/powerpoint/2010/main" val="133719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12192000" cy="6858000"/>
          </a:xfrm>
          <a:prstGeom prst="rect">
            <a:avLst/>
          </a:prstGeom>
          <a:noFill/>
          <a:ln w="127000">
            <a:solidFill>
              <a:srgbClr val="5F2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dirty="0"/>
              <a:t>Click to edit Master title style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303993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7" name="Straight Connector 6"/>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838200" y="2125361"/>
            <a:ext cx="10515600" cy="2314177"/>
          </a:xfrm>
        </p:spPr>
        <p:txBody>
          <a:bodyPr/>
          <a:lstStyle/>
          <a:p>
            <a:r>
              <a:rPr lang="en-US" dirty="0"/>
              <a:t>Click to edit Master title style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420047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a:t>Click to edit Master title style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3623595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1881244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23367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8086" y="6354763"/>
            <a:ext cx="498965" cy="36113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177436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6858000"/>
          </a:xfrm>
          <a:prstGeom prst="rect">
            <a:avLst/>
          </a:prstGeom>
          <a:noFill/>
          <a:ln w="127000">
            <a:solidFill>
              <a:srgbClr val="5F2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Click to edit Master title style</a:t>
            </a:r>
          </a:p>
        </p:txBody>
      </p:sp>
      <p:pic>
        <p:nvPicPr>
          <p:cNvPr id="13" name="Picture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1259008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atin typeface="Franklin Gothic Book" panose="020B0503020102020204" pitchFamily="34" charset="0"/>
              </a:defRPr>
            </a:lvl1pPr>
            <a:lvl2pPr>
              <a:defRPr sz="2800">
                <a:latin typeface="Franklin Gothic Book" panose="020B0503020102020204" pitchFamily="34" charset="0"/>
              </a:defRPr>
            </a:lvl2pPr>
            <a:lvl3pPr>
              <a:defRPr sz="24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8" name="Straight Connector 7"/>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839788" y="506627"/>
            <a:ext cx="3932237" cy="1550773"/>
          </a:xfrm>
        </p:spPr>
        <p:txBody>
          <a:bodyPr>
            <a:noAutofit/>
          </a:bodyPr>
          <a:lstStyle>
            <a:lvl1pPr>
              <a:defRPr sz="3600"/>
            </a:lvl1pPr>
          </a:lstStyle>
          <a:p>
            <a:r>
              <a:rPr lang="en-US" dirty="0"/>
              <a:t>Click to edit Master title style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2590160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8" name="Straight Connector 7"/>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838200" y="506627"/>
            <a:ext cx="3933825" cy="1550773"/>
          </a:xfrm>
        </p:spPr>
        <p:txBody>
          <a:bodyPr>
            <a:noAutofit/>
          </a:bodyPr>
          <a:lstStyle>
            <a:lvl1pPr>
              <a:defRPr sz="3600"/>
            </a:lvl1pPr>
          </a:lstStyle>
          <a:p>
            <a:r>
              <a:rPr lang="en-US" dirty="0"/>
              <a:t>Click to edit Master title style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3122845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Final Slide">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838200" y="1825625"/>
            <a:ext cx="10515600" cy="3717570"/>
          </a:xfrm>
        </p:spPr>
        <p:txBody>
          <a:bodyPr>
            <a:normAutofit/>
          </a:bodyPr>
          <a:lstStyle>
            <a:lvl1pPr marL="0" indent="0">
              <a:buNone/>
              <a:defRPr sz="2800">
                <a:latin typeface="Franklin Gothic Book" panose="020B0503020102020204" pitchFamily="34" charset="0"/>
              </a:defRPr>
            </a:lvl1pPr>
            <a:lvl2pPr marL="457200" indent="0">
              <a:buNone/>
              <a:defRPr sz="2800">
                <a:latin typeface="Franklin Gothic Book" panose="020B0503020102020204" pitchFamily="34" charset="0"/>
              </a:defRPr>
            </a:lvl2pPr>
            <a:lvl3pPr marL="914400" indent="0">
              <a:buNone/>
              <a:defRPr sz="2800">
                <a:latin typeface="Franklin Gothic Book" panose="020B0503020102020204" pitchFamily="34" charset="0"/>
              </a:defRPr>
            </a:lvl3pPr>
            <a:lvl4pPr marL="1371600" indent="0">
              <a:buNone/>
              <a:defRPr sz="2800">
                <a:latin typeface="Franklin Gothic Book" panose="020B0503020102020204" pitchFamily="34" charset="0"/>
              </a:defRPr>
            </a:lvl4pPr>
            <a:lvl5pPr marL="1828800" indent="0">
              <a:buNone/>
              <a:defRPr sz="2800">
                <a:latin typeface="Franklin Gothic Book" panose="020B0503020102020204" pitchFamily="34" charset="0"/>
              </a:defRPr>
            </a:lvl5pPr>
          </a:lstStyle>
          <a:p>
            <a:pPr lvl="0"/>
            <a:r>
              <a:rPr lang="en-US" dirty="0"/>
              <a:t>Name</a:t>
            </a:r>
          </a:p>
          <a:p>
            <a:pPr lvl="0"/>
            <a:r>
              <a:rPr lang="en-US" dirty="0"/>
              <a:t>Title</a:t>
            </a:r>
          </a:p>
          <a:p>
            <a:pPr lvl="0"/>
            <a:r>
              <a:rPr lang="en-US" dirty="0"/>
              <a:t>Division</a:t>
            </a:r>
          </a:p>
          <a:p>
            <a:pPr lvl="0"/>
            <a:r>
              <a:rPr lang="en-US" dirty="0"/>
              <a:t>Phone</a:t>
            </a:r>
          </a:p>
          <a:p>
            <a:pPr lvl="0"/>
            <a:r>
              <a:rPr lang="en-US" dirty="0"/>
              <a:t>Email</a:t>
            </a:r>
          </a:p>
        </p:txBody>
      </p:sp>
      <p:cxnSp>
        <p:nvCxnSpPr>
          <p:cNvPr id="9" name="Straight Connector 8"/>
          <p:cNvCxnSpPr>
            <a:cxnSpLocks/>
          </p:cNvCxnSpPr>
          <p:nvPr userDrawn="1"/>
        </p:nvCxnSpPr>
        <p:spPr>
          <a:xfrm>
            <a:off x="838200" y="1464092"/>
            <a:ext cx="3424881" cy="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p:txBody>
          <a:bodyPr/>
          <a:lstStyle>
            <a:lvl1pPr>
              <a:defRPr/>
            </a:lvl1pPr>
          </a:lstStyle>
          <a:p>
            <a:r>
              <a:rPr lang="en-US" dirty="0"/>
              <a:t>Contact</a:t>
            </a:r>
          </a:p>
        </p:txBody>
      </p:sp>
      <p:cxnSp>
        <p:nvCxnSpPr>
          <p:cNvPr id="14" name="Straight Connector 13"/>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3867696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252" y="2044621"/>
            <a:ext cx="8211735" cy="2685942"/>
          </a:xfrm>
          <a:prstGeom prst="rect">
            <a:avLst/>
          </a:prstGeom>
        </p:spPr>
      </p:pic>
    </p:spTree>
    <p:extLst>
      <p:ext uri="{BB962C8B-B14F-4D97-AF65-F5344CB8AC3E}">
        <p14:creationId xmlns:p14="http://schemas.microsoft.com/office/powerpoint/2010/main" val="3194315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Layout">
    <p:spTree>
      <p:nvGrpSpPr>
        <p:cNvPr id="1" name=""/>
        <p:cNvGrpSpPr/>
        <p:nvPr/>
      </p:nvGrpSpPr>
      <p:grpSpPr>
        <a:xfrm>
          <a:off x="0" y="0"/>
          <a:ext cx="0" cy="0"/>
          <a:chOff x="0" y="0"/>
          <a:chExt cx="0" cy="0"/>
        </a:xfrm>
      </p:grpSpPr>
      <p:sp>
        <p:nvSpPr>
          <p:cNvPr id="2" name="Rectangle 1"/>
          <p:cNvSpPr/>
          <p:nvPr userDrawn="1"/>
        </p:nvSpPr>
        <p:spPr>
          <a:xfrm>
            <a:off x="1268628" y="1434777"/>
            <a:ext cx="10735962" cy="3847207"/>
          </a:xfrm>
          <a:prstGeom prst="rect">
            <a:avLst/>
          </a:prstGeom>
        </p:spPr>
        <p:txBody>
          <a:bodyPr wrap="square">
            <a:spAutoFit/>
          </a:bodyPr>
          <a:lstStyle/>
          <a:p>
            <a:pPr lvl="0"/>
            <a:r>
              <a:rPr lang="en-US" sz="4400" b="0" i="0" dirty="0">
                <a:latin typeface="Franklin Gothic Demi" panose="020B0703020102020204" pitchFamily="34" charset="0"/>
              </a:rPr>
              <a:t>Key:</a:t>
            </a:r>
            <a:r>
              <a:rPr lang="en-US" dirty="0">
                <a:latin typeface="Franklin Gothic Book" panose="020B0503020102020204" pitchFamily="34" charset="0"/>
              </a:rPr>
              <a:t/>
            </a:r>
            <a:br>
              <a:rPr lang="en-US" dirty="0">
                <a:latin typeface="Franklin Gothic Book" panose="020B0503020102020204" pitchFamily="34" charset="0"/>
              </a:rPr>
            </a:br>
            <a:r>
              <a:rPr lang="en-US" sz="2800" dirty="0">
                <a:latin typeface="Franklin Gothic Book" panose="020B0503020102020204" pitchFamily="34" charset="0"/>
              </a:rPr>
              <a:t>Fonts: Franklin Gothic Book and </a:t>
            </a:r>
            <a:r>
              <a:rPr lang="en-US" sz="2800" b="0" i="0" dirty="0">
                <a:latin typeface="Franklin Gothic Demi" panose="020B0703020102020204" pitchFamily="34" charset="0"/>
              </a:rPr>
              <a:t>Franklin Gothic Demi</a:t>
            </a:r>
            <a:r>
              <a:rPr lang="en-US" sz="2800" dirty="0">
                <a:latin typeface="Franklin Gothic Book" panose="020B0503020102020204" pitchFamily="34" charset="0"/>
              </a:rPr>
              <a:t/>
            </a:r>
            <a:br>
              <a:rPr lang="en-US" sz="2800" dirty="0">
                <a:latin typeface="Franklin Gothic Book" panose="020B0503020102020204" pitchFamily="34" charset="0"/>
              </a:rPr>
            </a:br>
            <a:r>
              <a:rPr lang="en-US" sz="2800" dirty="0">
                <a:latin typeface="Franklin Gothic Book" panose="020B0503020102020204" pitchFamily="34" charset="0"/>
              </a:rPr>
              <a:t>Font Colors: </a:t>
            </a:r>
            <a:br>
              <a:rPr lang="en-US" sz="2800" dirty="0">
                <a:latin typeface="Franklin Gothic Book" panose="020B0503020102020204" pitchFamily="34" charset="0"/>
              </a:rPr>
            </a:br>
            <a:r>
              <a:rPr lang="en-US" sz="2800" dirty="0">
                <a:latin typeface="Franklin Gothic Book" panose="020B0503020102020204" pitchFamily="34" charset="0"/>
              </a:rPr>
              <a:t>	</a:t>
            </a:r>
            <a:r>
              <a:rPr lang="en-US" sz="2800" dirty="0">
                <a:solidFill>
                  <a:srgbClr val="4C4184"/>
                </a:solidFill>
                <a:latin typeface="Franklin Gothic Book" panose="020B0503020102020204" pitchFamily="34" charset="0"/>
              </a:rPr>
              <a:t>Blue</a:t>
            </a:r>
            <a:r>
              <a:rPr lang="en-US" sz="2800" dirty="0">
                <a:solidFill>
                  <a:srgbClr val="92278F"/>
                </a:solidFill>
                <a:latin typeface="Franklin Gothic Book" panose="020B0503020102020204" pitchFamily="34" charset="0"/>
              </a:rPr>
              <a:t> </a:t>
            </a:r>
            <a:r>
              <a:rPr lang="en-US" sz="2800" dirty="0">
                <a:latin typeface="Franklin Gothic Book" panose="020B0503020102020204" pitchFamily="34" charset="0"/>
              </a:rPr>
              <a:t>(R:76, G:65, B:132)</a:t>
            </a:r>
            <a:br>
              <a:rPr lang="en-US" sz="2800" dirty="0">
                <a:latin typeface="Franklin Gothic Book" panose="020B0503020102020204" pitchFamily="34" charset="0"/>
              </a:rPr>
            </a:br>
            <a:r>
              <a:rPr lang="en-US" sz="2800" dirty="0">
                <a:latin typeface="Franklin Gothic Book" panose="020B0503020102020204" pitchFamily="34" charset="0"/>
              </a:rPr>
              <a:t>	</a:t>
            </a:r>
            <a:r>
              <a:rPr lang="en-US" sz="2800" dirty="0">
                <a:solidFill>
                  <a:srgbClr val="5F259F"/>
                </a:solidFill>
                <a:latin typeface="Franklin Gothic Book" panose="020B0503020102020204" pitchFamily="34" charset="0"/>
              </a:rPr>
              <a:t>Purple</a:t>
            </a:r>
            <a:r>
              <a:rPr lang="en-US" sz="2800" dirty="0">
                <a:solidFill>
                  <a:srgbClr val="D09DC7"/>
                </a:solidFill>
                <a:latin typeface="Franklin Gothic Book" panose="020B0503020102020204" pitchFamily="34" charset="0"/>
              </a:rPr>
              <a:t> </a:t>
            </a:r>
            <a:r>
              <a:rPr lang="en-US" sz="2800" dirty="0">
                <a:latin typeface="Franklin Gothic Book" panose="020B0503020102020204" pitchFamily="34" charset="0"/>
              </a:rPr>
              <a:t>(R:95, G:37, B:159)</a:t>
            </a:r>
          </a:p>
          <a:p>
            <a:pPr lvl="0"/>
            <a:r>
              <a:rPr lang="en-US" sz="2800" dirty="0">
                <a:latin typeface="Franklin Gothic Book" panose="020B0503020102020204" pitchFamily="34" charset="0"/>
              </a:rPr>
              <a:t>	</a:t>
            </a:r>
            <a:r>
              <a:rPr lang="en-US" sz="2800" dirty="0">
                <a:solidFill>
                  <a:srgbClr val="991E66"/>
                </a:solidFill>
                <a:latin typeface="Franklin Gothic Book" panose="020B0503020102020204" pitchFamily="34" charset="0"/>
              </a:rPr>
              <a:t>Red</a:t>
            </a:r>
            <a:r>
              <a:rPr lang="en-US" sz="2800" dirty="0">
                <a:latin typeface="Franklin Gothic Book" panose="020B0503020102020204" pitchFamily="34" charset="0"/>
              </a:rPr>
              <a:t> (R:153, B:30, B:102)</a:t>
            </a:r>
            <a:br>
              <a:rPr lang="en-US" sz="2800" dirty="0">
                <a:latin typeface="Franklin Gothic Book" panose="020B0503020102020204" pitchFamily="34" charset="0"/>
              </a:rPr>
            </a:br>
            <a:r>
              <a:rPr lang="en-US" sz="2800" dirty="0">
                <a:latin typeface="Franklin Gothic Book" panose="020B0503020102020204" pitchFamily="34" charset="0"/>
              </a:rPr>
              <a:t>	</a:t>
            </a:r>
            <a:r>
              <a:rPr lang="en-US" sz="2800" dirty="0">
                <a:solidFill>
                  <a:schemeClr val="bg1"/>
                </a:solidFill>
                <a:effectLst>
                  <a:glow rad="228600">
                    <a:srgbClr val="5F259F">
                      <a:alpha val="40000"/>
                    </a:srgbClr>
                  </a:glow>
                  <a:outerShdw blurRad="76200" dist="38100" dir="2700000" algn="tl">
                    <a:srgbClr val="000000">
                      <a:alpha val="94000"/>
                    </a:srgbClr>
                  </a:outerShdw>
                </a:effectLst>
                <a:latin typeface="Franklin Gothic Book" panose="020B0503020102020204" pitchFamily="34" charset="0"/>
              </a:rPr>
              <a:t>White</a:t>
            </a:r>
            <a:r>
              <a:rPr lang="en-US" sz="2800" dirty="0">
                <a:latin typeface="Franklin Gothic Book" panose="020B0503020102020204" pitchFamily="34" charset="0"/>
              </a:rPr>
              <a:t> (R:255, G:255, B:255)</a:t>
            </a:r>
            <a:br>
              <a:rPr lang="en-US" sz="2800" dirty="0">
                <a:latin typeface="Franklin Gothic Book" panose="020B0503020102020204" pitchFamily="34" charset="0"/>
              </a:rPr>
            </a:br>
            <a:r>
              <a:rPr lang="en-US" sz="2800" dirty="0">
                <a:latin typeface="Franklin Gothic Book" panose="020B0503020102020204" pitchFamily="34" charset="0"/>
              </a:rPr>
              <a:t>	Black (R:0, G:0, B:0)</a:t>
            </a:r>
            <a:r>
              <a:rPr lang="en-US" sz="2800" dirty="0">
                <a:solidFill>
                  <a:srgbClr val="D09DC7"/>
                </a:solidFill>
                <a:latin typeface="Franklin Gothic Book" panose="020B0503020102020204" pitchFamily="34" charset="0"/>
              </a:rPr>
              <a:t> </a:t>
            </a:r>
          </a:p>
        </p:txBody>
      </p:sp>
    </p:spTree>
    <p:extLst>
      <p:ext uri="{BB962C8B-B14F-4D97-AF65-F5344CB8AC3E}">
        <p14:creationId xmlns:p14="http://schemas.microsoft.com/office/powerpoint/2010/main" val="1416913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4627649"/>
            <a:ext cx="9144000" cy="1655762"/>
          </a:xfrm>
        </p:spPr>
        <p:txBody>
          <a:bodyPr/>
          <a:lstStyle>
            <a:lvl1pPr marL="0" indent="0" algn="ctr">
              <a:spcBef>
                <a:spcPts val="1200"/>
              </a:spcBef>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spcBef>
                <a:spcPts val="1200"/>
              </a:spcBef>
              <a:defRPr/>
            </a:pPr>
            <a:r>
              <a:rPr lang="en-US" sz="2400" dirty="0">
                <a:latin typeface="Franklin Gothic Book" panose="020B0503020102020204" pitchFamily="34" charset="0"/>
                <a:cs typeface="Helvetica World" pitchFamily="34" charset="0"/>
              </a:rPr>
              <a:t>Date</a:t>
            </a:r>
          </a:p>
          <a:p>
            <a:pPr algn="ctr">
              <a:spcBef>
                <a:spcPts val="1200"/>
              </a:spcBef>
              <a:defRPr/>
            </a:pPr>
            <a:r>
              <a:rPr lang="en-US" sz="2400" dirty="0">
                <a:latin typeface="Franklin Gothic Book" panose="020B0503020102020204" pitchFamily="34" charset="0"/>
                <a:cs typeface="Helvetica World" pitchFamily="34" charset="0"/>
              </a:rPr>
              <a:t>Location</a:t>
            </a:r>
          </a:p>
          <a:p>
            <a:pPr algn="ctr">
              <a:spcBef>
                <a:spcPts val="1200"/>
              </a:spcBef>
              <a:defRPr/>
            </a:pPr>
            <a:r>
              <a:rPr lang="en-US" sz="2400" dirty="0">
                <a:latin typeface="Franklin Gothic Book" panose="020B0503020102020204" pitchFamily="34" charset="0"/>
                <a:cs typeface="Helvetica World" pitchFamily="34" charset="0"/>
              </a:rPr>
              <a:t>Author</a:t>
            </a:r>
          </a:p>
        </p:txBody>
      </p:sp>
      <p:sp>
        <p:nvSpPr>
          <p:cNvPr id="13" name="Rectangle 12"/>
          <p:cNvSpPr/>
          <p:nvPr userDrawn="1"/>
        </p:nvSpPr>
        <p:spPr>
          <a:xfrm>
            <a:off x="0" y="0"/>
            <a:ext cx="12192000" cy="6858000"/>
          </a:xfrm>
          <a:prstGeom prst="rect">
            <a:avLst/>
          </a:prstGeom>
          <a:noFill/>
          <a:ln w="127000">
            <a:solidFill>
              <a:srgbClr val="5F2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cxnSpLocks/>
          </p:cNvCxnSpPr>
          <p:nvPr userDrawn="1"/>
        </p:nvCxnSpPr>
        <p:spPr>
          <a:xfrm>
            <a:off x="2454876" y="4405000"/>
            <a:ext cx="7282248" cy="6743"/>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497" y="371997"/>
            <a:ext cx="3673005" cy="1201388"/>
          </a:xfrm>
          <a:prstGeom prst="rect">
            <a:avLst/>
          </a:prstGeom>
        </p:spPr>
      </p:pic>
      <p:sp>
        <p:nvSpPr>
          <p:cNvPr id="2" name="Title 1"/>
          <p:cNvSpPr>
            <a:spLocks noGrp="1"/>
          </p:cNvSpPr>
          <p:nvPr>
            <p:ph type="title"/>
          </p:nvPr>
        </p:nvSpPr>
        <p:spPr>
          <a:xfrm>
            <a:off x="1524000" y="2318258"/>
            <a:ext cx="9144000" cy="1935690"/>
          </a:xfrm>
        </p:spPr>
        <p:txBody>
          <a:bodyPr>
            <a:normAutofit/>
          </a:bodyPr>
          <a:lstStyle>
            <a:lvl1pPr>
              <a:defRPr sz="6600"/>
            </a:lvl1pPr>
          </a:lstStyle>
          <a:p>
            <a:r>
              <a:rPr lang="en-US" dirty="0"/>
              <a:t>Click to edit Master title style</a:t>
            </a:r>
          </a:p>
        </p:txBody>
      </p:sp>
    </p:spTree>
    <p:extLst>
      <p:ext uri="{BB962C8B-B14F-4D97-AF65-F5344CB8AC3E}">
        <p14:creationId xmlns:p14="http://schemas.microsoft.com/office/powerpoint/2010/main" val="2156856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12192000" cy="6858000"/>
          </a:xfrm>
          <a:prstGeom prst="rect">
            <a:avLst/>
          </a:prstGeom>
          <a:noFill/>
          <a:ln w="127000">
            <a:solidFill>
              <a:srgbClr val="5F2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dirty="0"/>
              <a:t>Click to edit Master title style</a:t>
            </a: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2117994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7" name="Straight Connector 6"/>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838200" y="2125361"/>
            <a:ext cx="10515600" cy="2314177"/>
          </a:xfrm>
        </p:spPr>
        <p:txBody>
          <a:bodyPr/>
          <a:lstStyle/>
          <a:p>
            <a:r>
              <a:rPr lang="en-US" dirty="0"/>
              <a:t>Click to edit Master title style</a:t>
            </a: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2746833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a:t>Click to edit Master title style</a:t>
            </a:r>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1703588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103389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7" name="Straight Connector 6"/>
          <p:cNvCxnSpPr/>
          <p:nvPr/>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838200" y="2125361"/>
            <a:ext cx="10515600" cy="2314177"/>
          </a:xfrm>
        </p:spPr>
        <p:txBody>
          <a:bodyPr/>
          <a:lstStyle/>
          <a:p>
            <a:r>
              <a:rPr lang="en-US" dirty="0"/>
              <a:t>Click to edit Master title style</a:t>
            </a:r>
          </a:p>
        </p:txBody>
      </p:sp>
      <p:pic>
        <p:nvPicPr>
          <p:cNvPr id="13" name="Picture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3357440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2029826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48086" y="6354763"/>
            <a:ext cx="498965" cy="361139"/>
          </a:xfrm>
          <a:prstGeom prst="rect">
            <a:avLst/>
          </a:prstGeom>
        </p:spPr>
      </p:pic>
      <p:pic>
        <p:nvPicPr>
          <p:cNvPr id="11" name="Pictur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612622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atin typeface="Franklin Gothic Book" panose="020B0503020102020204" pitchFamily="34" charset="0"/>
              </a:defRPr>
            </a:lvl1pPr>
            <a:lvl2pPr>
              <a:defRPr sz="2800">
                <a:latin typeface="Franklin Gothic Book" panose="020B0503020102020204" pitchFamily="34" charset="0"/>
              </a:defRPr>
            </a:lvl2pPr>
            <a:lvl3pPr>
              <a:defRPr sz="24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8" name="Straight Connector 7"/>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839788" y="506627"/>
            <a:ext cx="3932237" cy="1550773"/>
          </a:xfrm>
        </p:spPr>
        <p:txBody>
          <a:bodyPr>
            <a:noAutofit/>
          </a:bodyPr>
          <a:lstStyle>
            <a:lvl1pPr>
              <a:defRPr sz="3600"/>
            </a:lvl1pPr>
          </a:lstStyle>
          <a:p>
            <a:r>
              <a:rPr lang="en-US" dirty="0"/>
              <a:t>Click to edit Master title style</a:t>
            </a: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3405362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8" name="Straight Connector 7"/>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838200" y="506627"/>
            <a:ext cx="3933825" cy="1550773"/>
          </a:xfrm>
        </p:spPr>
        <p:txBody>
          <a:bodyPr>
            <a:noAutofit/>
          </a:bodyPr>
          <a:lstStyle>
            <a:lvl1pPr>
              <a:defRPr sz="3600"/>
            </a:lvl1pPr>
          </a:lstStyle>
          <a:p>
            <a:r>
              <a:rPr lang="en-US" dirty="0"/>
              <a:t>Click to edit Master title style</a:t>
            </a: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3546343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Final Slide">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838200" y="1825625"/>
            <a:ext cx="10515600" cy="3717570"/>
          </a:xfrm>
        </p:spPr>
        <p:txBody>
          <a:bodyPr>
            <a:normAutofit/>
          </a:bodyPr>
          <a:lstStyle>
            <a:lvl1pPr marL="0" indent="0">
              <a:buNone/>
              <a:defRPr sz="2800">
                <a:latin typeface="Franklin Gothic Book" panose="020B0503020102020204" pitchFamily="34" charset="0"/>
              </a:defRPr>
            </a:lvl1pPr>
            <a:lvl2pPr marL="457200" indent="0">
              <a:buNone/>
              <a:defRPr sz="2800">
                <a:latin typeface="Franklin Gothic Book" panose="020B0503020102020204" pitchFamily="34" charset="0"/>
              </a:defRPr>
            </a:lvl2pPr>
            <a:lvl3pPr marL="914400" indent="0">
              <a:buNone/>
              <a:defRPr sz="2800">
                <a:latin typeface="Franklin Gothic Book" panose="020B0503020102020204" pitchFamily="34" charset="0"/>
              </a:defRPr>
            </a:lvl3pPr>
            <a:lvl4pPr marL="1371600" indent="0">
              <a:buNone/>
              <a:defRPr sz="2800">
                <a:latin typeface="Franklin Gothic Book" panose="020B0503020102020204" pitchFamily="34" charset="0"/>
              </a:defRPr>
            </a:lvl4pPr>
            <a:lvl5pPr marL="1828800" indent="0">
              <a:buNone/>
              <a:defRPr sz="2800">
                <a:latin typeface="Franklin Gothic Book" panose="020B0503020102020204" pitchFamily="34" charset="0"/>
              </a:defRPr>
            </a:lvl5pPr>
          </a:lstStyle>
          <a:p>
            <a:pPr lvl="0"/>
            <a:r>
              <a:rPr lang="en-US" dirty="0"/>
              <a:t>Name</a:t>
            </a:r>
          </a:p>
          <a:p>
            <a:pPr lvl="0"/>
            <a:r>
              <a:rPr lang="en-US" dirty="0"/>
              <a:t>Title</a:t>
            </a:r>
          </a:p>
          <a:p>
            <a:pPr lvl="0"/>
            <a:r>
              <a:rPr lang="en-US" dirty="0"/>
              <a:t>Division</a:t>
            </a:r>
          </a:p>
          <a:p>
            <a:pPr lvl="0"/>
            <a:r>
              <a:rPr lang="en-US" dirty="0"/>
              <a:t>Phone</a:t>
            </a:r>
          </a:p>
          <a:p>
            <a:pPr lvl="0"/>
            <a:r>
              <a:rPr lang="en-US" dirty="0"/>
              <a:t>Email</a:t>
            </a:r>
          </a:p>
        </p:txBody>
      </p:sp>
      <p:cxnSp>
        <p:nvCxnSpPr>
          <p:cNvPr id="9" name="Straight Connector 8"/>
          <p:cNvCxnSpPr>
            <a:cxnSpLocks/>
          </p:cNvCxnSpPr>
          <p:nvPr userDrawn="1"/>
        </p:nvCxnSpPr>
        <p:spPr>
          <a:xfrm>
            <a:off x="838200" y="1464092"/>
            <a:ext cx="3424881" cy="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p:txBody>
          <a:bodyPr/>
          <a:lstStyle>
            <a:lvl1pPr>
              <a:defRPr/>
            </a:lvl1pPr>
          </a:lstStyle>
          <a:p>
            <a:r>
              <a:rPr lang="en-US" dirty="0"/>
              <a:t>Contact</a:t>
            </a:r>
          </a:p>
        </p:txBody>
      </p:sp>
      <p:cxnSp>
        <p:nvCxnSpPr>
          <p:cNvPr id="14" name="Straight Connector 13"/>
          <p:cNvCxnSpPr/>
          <p:nvPr userDrawn="1"/>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1787992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252" y="2044621"/>
            <a:ext cx="8211735" cy="2685942"/>
          </a:xfrm>
          <a:prstGeom prst="rect">
            <a:avLst/>
          </a:prstGeom>
        </p:spPr>
      </p:pic>
    </p:spTree>
    <p:extLst>
      <p:ext uri="{BB962C8B-B14F-4D97-AF65-F5344CB8AC3E}">
        <p14:creationId xmlns:p14="http://schemas.microsoft.com/office/powerpoint/2010/main" val="2508079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ey Layout">
    <p:spTree>
      <p:nvGrpSpPr>
        <p:cNvPr id="1" name=""/>
        <p:cNvGrpSpPr/>
        <p:nvPr/>
      </p:nvGrpSpPr>
      <p:grpSpPr>
        <a:xfrm>
          <a:off x="0" y="0"/>
          <a:ext cx="0" cy="0"/>
          <a:chOff x="0" y="0"/>
          <a:chExt cx="0" cy="0"/>
        </a:xfrm>
      </p:grpSpPr>
      <p:sp>
        <p:nvSpPr>
          <p:cNvPr id="2" name="Rectangle 1"/>
          <p:cNvSpPr/>
          <p:nvPr userDrawn="1"/>
        </p:nvSpPr>
        <p:spPr>
          <a:xfrm>
            <a:off x="1268628" y="1434777"/>
            <a:ext cx="10735962" cy="3847207"/>
          </a:xfrm>
          <a:prstGeom prst="rect">
            <a:avLst/>
          </a:prstGeom>
        </p:spPr>
        <p:txBody>
          <a:bodyPr wrap="square">
            <a:spAutoFit/>
          </a:bodyPr>
          <a:lstStyle/>
          <a:p>
            <a:pPr lvl="0"/>
            <a:r>
              <a:rPr lang="en-US" sz="4400" b="0" i="0" dirty="0">
                <a:latin typeface="Franklin Gothic Demi" panose="020B0703020102020204" pitchFamily="34" charset="0"/>
              </a:rPr>
              <a:t>Key:</a:t>
            </a:r>
            <a:r>
              <a:rPr lang="en-US" dirty="0">
                <a:latin typeface="Franklin Gothic Book" panose="020B0503020102020204" pitchFamily="34" charset="0"/>
              </a:rPr>
              <a:t/>
            </a:r>
            <a:br>
              <a:rPr lang="en-US" dirty="0">
                <a:latin typeface="Franklin Gothic Book" panose="020B0503020102020204" pitchFamily="34" charset="0"/>
              </a:rPr>
            </a:br>
            <a:r>
              <a:rPr lang="en-US" sz="2800" dirty="0">
                <a:latin typeface="Franklin Gothic Book" panose="020B0503020102020204" pitchFamily="34" charset="0"/>
              </a:rPr>
              <a:t>Fonts: Franklin Gothic Book and </a:t>
            </a:r>
            <a:r>
              <a:rPr lang="en-US" sz="2800" b="0" i="0" dirty="0">
                <a:latin typeface="Franklin Gothic Demi" panose="020B0703020102020204" pitchFamily="34" charset="0"/>
              </a:rPr>
              <a:t>Franklin Gothic Demi</a:t>
            </a:r>
            <a:r>
              <a:rPr lang="en-US" sz="2800" dirty="0">
                <a:latin typeface="Franklin Gothic Book" panose="020B0503020102020204" pitchFamily="34" charset="0"/>
              </a:rPr>
              <a:t/>
            </a:r>
            <a:br>
              <a:rPr lang="en-US" sz="2800" dirty="0">
                <a:latin typeface="Franklin Gothic Book" panose="020B0503020102020204" pitchFamily="34" charset="0"/>
              </a:rPr>
            </a:br>
            <a:r>
              <a:rPr lang="en-US" sz="2800" dirty="0">
                <a:latin typeface="Franklin Gothic Book" panose="020B0503020102020204" pitchFamily="34" charset="0"/>
              </a:rPr>
              <a:t>Font Colors: </a:t>
            </a:r>
            <a:br>
              <a:rPr lang="en-US" sz="2800" dirty="0">
                <a:latin typeface="Franklin Gothic Book" panose="020B0503020102020204" pitchFamily="34" charset="0"/>
              </a:rPr>
            </a:br>
            <a:r>
              <a:rPr lang="en-US" sz="2800" dirty="0">
                <a:latin typeface="Franklin Gothic Book" panose="020B0503020102020204" pitchFamily="34" charset="0"/>
              </a:rPr>
              <a:t>	</a:t>
            </a:r>
            <a:r>
              <a:rPr lang="en-US" sz="2800" dirty="0">
                <a:solidFill>
                  <a:srgbClr val="4C4184"/>
                </a:solidFill>
                <a:latin typeface="Franklin Gothic Book" panose="020B0503020102020204" pitchFamily="34" charset="0"/>
              </a:rPr>
              <a:t>Blue</a:t>
            </a:r>
            <a:r>
              <a:rPr lang="en-US" sz="2800" dirty="0">
                <a:solidFill>
                  <a:srgbClr val="92278F"/>
                </a:solidFill>
                <a:latin typeface="Franklin Gothic Book" panose="020B0503020102020204" pitchFamily="34" charset="0"/>
              </a:rPr>
              <a:t> </a:t>
            </a:r>
            <a:r>
              <a:rPr lang="en-US" sz="2800" dirty="0">
                <a:latin typeface="Franklin Gothic Book" panose="020B0503020102020204" pitchFamily="34" charset="0"/>
              </a:rPr>
              <a:t>(R:76, G:65, B:132)</a:t>
            </a:r>
            <a:br>
              <a:rPr lang="en-US" sz="2800" dirty="0">
                <a:latin typeface="Franklin Gothic Book" panose="020B0503020102020204" pitchFamily="34" charset="0"/>
              </a:rPr>
            </a:br>
            <a:r>
              <a:rPr lang="en-US" sz="2800" dirty="0">
                <a:latin typeface="Franklin Gothic Book" panose="020B0503020102020204" pitchFamily="34" charset="0"/>
              </a:rPr>
              <a:t>	</a:t>
            </a:r>
            <a:r>
              <a:rPr lang="en-US" sz="2800" dirty="0">
                <a:solidFill>
                  <a:srgbClr val="5F259F"/>
                </a:solidFill>
                <a:latin typeface="Franklin Gothic Book" panose="020B0503020102020204" pitchFamily="34" charset="0"/>
              </a:rPr>
              <a:t>Purple</a:t>
            </a:r>
            <a:r>
              <a:rPr lang="en-US" sz="2800" dirty="0">
                <a:solidFill>
                  <a:srgbClr val="D09DC7"/>
                </a:solidFill>
                <a:latin typeface="Franklin Gothic Book" panose="020B0503020102020204" pitchFamily="34" charset="0"/>
              </a:rPr>
              <a:t> </a:t>
            </a:r>
            <a:r>
              <a:rPr lang="en-US" sz="2800" dirty="0">
                <a:latin typeface="Franklin Gothic Book" panose="020B0503020102020204" pitchFamily="34" charset="0"/>
              </a:rPr>
              <a:t>(R:95, G:37, B:159)</a:t>
            </a:r>
          </a:p>
          <a:p>
            <a:pPr lvl="0"/>
            <a:r>
              <a:rPr lang="en-US" sz="2800" dirty="0">
                <a:latin typeface="Franklin Gothic Book" panose="020B0503020102020204" pitchFamily="34" charset="0"/>
              </a:rPr>
              <a:t>	</a:t>
            </a:r>
            <a:r>
              <a:rPr lang="en-US" sz="2800" dirty="0">
                <a:solidFill>
                  <a:srgbClr val="991E66"/>
                </a:solidFill>
                <a:latin typeface="Franklin Gothic Book" panose="020B0503020102020204" pitchFamily="34" charset="0"/>
              </a:rPr>
              <a:t>Red</a:t>
            </a:r>
            <a:r>
              <a:rPr lang="en-US" sz="2800" dirty="0">
                <a:latin typeface="Franklin Gothic Book" panose="020B0503020102020204" pitchFamily="34" charset="0"/>
              </a:rPr>
              <a:t> (R:153, B:30, B:102)</a:t>
            </a:r>
            <a:br>
              <a:rPr lang="en-US" sz="2800" dirty="0">
                <a:latin typeface="Franklin Gothic Book" panose="020B0503020102020204" pitchFamily="34" charset="0"/>
              </a:rPr>
            </a:br>
            <a:r>
              <a:rPr lang="en-US" sz="2800" dirty="0">
                <a:latin typeface="Franklin Gothic Book" panose="020B0503020102020204" pitchFamily="34" charset="0"/>
              </a:rPr>
              <a:t>	</a:t>
            </a:r>
            <a:r>
              <a:rPr lang="en-US" sz="2800" dirty="0">
                <a:solidFill>
                  <a:schemeClr val="bg1"/>
                </a:solidFill>
                <a:effectLst>
                  <a:glow rad="228600">
                    <a:srgbClr val="5F259F">
                      <a:alpha val="40000"/>
                    </a:srgbClr>
                  </a:glow>
                  <a:outerShdw blurRad="76200" dist="38100" dir="2700000" algn="tl">
                    <a:srgbClr val="000000">
                      <a:alpha val="94000"/>
                    </a:srgbClr>
                  </a:outerShdw>
                </a:effectLst>
                <a:latin typeface="Franklin Gothic Book" panose="020B0503020102020204" pitchFamily="34" charset="0"/>
              </a:rPr>
              <a:t>White</a:t>
            </a:r>
            <a:r>
              <a:rPr lang="en-US" sz="2800" dirty="0">
                <a:latin typeface="Franklin Gothic Book" panose="020B0503020102020204" pitchFamily="34" charset="0"/>
              </a:rPr>
              <a:t> (R:255, G:255, B:255)</a:t>
            </a:r>
            <a:br>
              <a:rPr lang="en-US" sz="2800" dirty="0">
                <a:latin typeface="Franklin Gothic Book" panose="020B0503020102020204" pitchFamily="34" charset="0"/>
              </a:rPr>
            </a:br>
            <a:r>
              <a:rPr lang="en-US" sz="2800" dirty="0">
                <a:latin typeface="Franklin Gothic Book" panose="020B0503020102020204" pitchFamily="34" charset="0"/>
              </a:rPr>
              <a:t>	Black (R:0, G:0, B:0)</a:t>
            </a:r>
            <a:r>
              <a:rPr lang="en-US" sz="2800" dirty="0">
                <a:solidFill>
                  <a:srgbClr val="D09DC7"/>
                </a:solidFill>
                <a:latin typeface="Franklin Gothic Book" panose="020B0503020102020204" pitchFamily="34" charset="0"/>
              </a:rPr>
              <a:t> </a:t>
            </a:r>
          </a:p>
        </p:txBody>
      </p:sp>
    </p:spTree>
    <p:extLst>
      <p:ext uri="{BB962C8B-B14F-4D97-AF65-F5344CB8AC3E}">
        <p14:creationId xmlns:p14="http://schemas.microsoft.com/office/powerpoint/2010/main" val="204662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ts val="2500"/>
                </a:lnSpc>
                <a:spcBef>
                  <a:spcPct val="0"/>
                </a:spcBef>
                <a:spcAft>
                  <a:spcPts val="1000"/>
                </a:spcAft>
                <a:buClr>
                  <a:srgbClr val="FDAA03"/>
                </a:buClr>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ts val="2500"/>
                </a:lnSpc>
                <a:spcBef>
                  <a:spcPct val="0"/>
                </a:spcBef>
                <a:spcAft>
                  <a:spcPts val="1000"/>
                </a:spcAft>
                <a:buClr>
                  <a:srgbClr val="FDAA03"/>
                </a:buClr>
                <a:buSzTx/>
                <a:buFontTx/>
                <a:buNone/>
                <a:tabLst/>
                <a:defRPr/>
              </a:pPr>
              <a:endParaRPr kumimoji="0" lang="en-US" sz="1800" b="1" i="0" u="none" strike="noStrike" kern="1200" cap="none" spc="0" normalizeH="0" baseline="0" noProof="0" dirty="0">
                <a:ln>
                  <a:noFill/>
                </a:ln>
                <a:solidFill>
                  <a:srgbClr val="005F9E"/>
                </a:solidFill>
                <a:effectLst/>
                <a:uLnTx/>
                <a:uFillTx/>
                <a:latin typeface="Arial" charset="0"/>
                <a:ea typeface="+mn-ea"/>
                <a:cs typeface="+mn-cs"/>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a:t>Title here</a:t>
            </a:r>
          </a:p>
        </p:txBody>
      </p:sp>
      <p:cxnSp>
        <p:nvCxnSpPr>
          <p:cNvPr id="15" name="Straight Connector 14"/>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16" name="Straight Connector 15"/>
          <p:cNvCxnSpPr/>
          <p:nvPr/>
        </p:nvCxnSpPr>
        <p:spPr bwMode="auto">
          <a:xfrm>
            <a:off x="1098208"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848" y="6276196"/>
            <a:ext cx="670505" cy="243820"/>
          </a:xfrm>
          <a:prstGeom prst="rect">
            <a:avLst/>
          </a:prstGeom>
        </p:spPr>
      </p:pic>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22" name="Straight Connector 21"/>
          <p:cNvCxnSpPr/>
          <p:nvPr/>
        </p:nvCxnSpPr>
        <p:spPr bwMode="auto">
          <a:xfrm>
            <a:off x="1098208"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848" y="6276196"/>
            <a:ext cx="670505" cy="243820"/>
          </a:xfrm>
          <a:prstGeom prst="rect">
            <a:avLst/>
          </a:prstGeom>
        </p:spPr>
      </p:pic>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24" name="Footer Placeholder 4">
            <a:extLst>
              <a:ext uri="{FF2B5EF4-FFF2-40B4-BE49-F238E27FC236}">
                <a16:creationId xmlns:a16="http://schemas.microsoft.com/office/drawing/2014/main" id="{A6F8C1D3-B223-45F7-8AB1-F8F23D05F8D9}"/>
              </a:ext>
            </a:extLst>
          </p:cNvPr>
          <p:cNvSpPr txBox="1">
            <a:spLocks/>
          </p:cNvSpPr>
          <p:nvPr userDrawn="1"/>
        </p:nvSpPr>
        <p:spPr>
          <a:xfrm>
            <a:off x="1116457" y="6568103"/>
            <a:ext cx="4382305" cy="149220"/>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mn-ea"/>
                <a:cs typeface="Arial" pitchFamily="34" charset="0"/>
              </a:rPr>
              <a:t>© 2018 The MITRE Corporation. All rights reserved.</a:t>
            </a:r>
          </a:p>
        </p:txBody>
      </p:sp>
    </p:spTree>
    <p:extLst>
      <p:ext uri="{BB962C8B-B14F-4D97-AF65-F5344CB8AC3E}">
        <p14:creationId xmlns:p14="http://schemas.microsoft.com/office/powerpoint/2010/main" val="1694208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algn="l" defTabSz="1216185" rtl="0" eaLnBrk="1" latinLnBrk="0" hangingPunct="1">
              <a:spcBef>
                <a:spcPts val="0"/>
              </a:spcBef>
              <a:spcAft>
                <a:spcPts val="798"/>
              </a:spcAft>
              <a:buClr>
                <a:schemeClr val="tx2"/>
              </a:buClr>
              <a:defRPr lang="en-US" sz="2660" b="1" kern="1200" smtClean="0">
                <a:solidFill>
                  <a:schemeClr val="tx1"/>
                </a:solidFill>
                <a:latin typeface="Arial" pitchFamily="34" charset="0"/>
                <a:ea typeface="Verdana" pitchFamily="34" charset="0"/>
                <a:cs typeface="Arial"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Tree>
    <p:extLst>
      <p:ext uri="{BB962C8B-B14F-4D97-AF65-F5344CB8AC3E}">
        <p14:creationId xmlns:p14="http://schemas.microsoft.com/office/powerpoint/2010/main" val="2353939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B7B225-4266-8D4B-A33B-AAFB808B2B6A}"/>
              </a:ext>
            </a:extLst>
          </p:cNvPr>
          <p:cNvSpPr/>
          <p:nvPr userDrawn="1"/>
        </p:nvSpPr>
        <p:spPr>
          <a:xfrm>
            <a:off x="672548" y="2372139"/>
            <a:ext cx="11519452" cy="2146852"/>
          </a:xfrm>
          <a:prstGeom prst="rect">
            <a:avLst/>
          </a:prstGeom>
          <a:gradFill flip="none" rotWithShape="1">
            <a:gsLst>
              <a:gs pos="0">
                <a:schemeClr val="bg1">
                  <a:lumMod val="79000"/>
                  <a:alpha val="56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Arial" pitchFamily="34" charset="0"/>
                <a:cs typeface="Times New Roman" pitchFamily="18" charset="0"/>
              </a:defRPr>
            </a:lvl1pPr>
          </a:lstStyle>
          <a:p>
            <a:r>
              <a:rPr lang="en-US" dirty="0"/>
              <a:t>Divider Slide – Section Title here</a:t>
            </a:r>
          </a:p>
        </p:txBody>
      </p:sp>
      <p:pic>
        <p:nvPicPr>
          <p:cNvPr id="14" name="Picture 13">
            <a:extLst>
              <a:ext uri="{FF2B5EF4-FFF2-40B4-BE49-F238E27FC236}">
                <a16:creationId xmlns:a16="http://schemas.microsoft.com/office/drawing/2014/main" id="{A241DE5F-970E-4BD9-80BB-E93A31140F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664" y="6514043"/>
            <a:ext cx="670505" cy="243820"/>
          </a:xfrm>
          <a:prstGeom prst="rect">
            <a:avLst/>
          </a:prstGeom>
        </p:spPr>
      </p:pic>
      <p:sp>
        <p:nvSpPr>
          <p:cNvPr id="15" name="TextBox 14">
            <a:extLst>
              <a:ext uri="{FF2B5EF4-FFF2-40B4-BE49-F238E27FC236}">
                <a16:creationId xmlns:a16="http://schemas.microsoft.com/office/drawing/2014/main" id="{7CC85497-F39A-475B-AE14-D20E615976CF}"/>
              </a:ext>
            </a:extLst>
          </p:cNvPr>
          <p:cNvSpPr txBox="1"/>
          <p:nvPr userDrawn="1"/>
        </p:nvSpPr>
        <p:spPr>
          <a:xfrm>
            <a:off x="9947031"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sp>
        <p:nvSpPr>
          <p:cNvPr id="4" name="Rectangle 3">
            <a:extLst>
              <a:ext uri="{FF2B5EF4-FFF2-40B4-BE49-F238E27FC236}">
                <a16:creationId xmlns:a16="http://schemas.microsoft.com/office/drawing/2014/main" id="{C2757F8F-1046-834E-90A1-507C81555108}"/>
              </a:ext>
            </a:extLst>
          </p:cNvPr>
          <p:cNvSpPr/>
          <p:nvPr userDrawn="1"/>
        </p:nvSpPr>
        <p:spPr>
          <a:xfrm>
            <a:off x="672548" y="2372139"/>
            <a:ext cx="281609" cy="2146852"/>
          </a:xfrm>
          <a:prstGeom prst="rect">
            <a:avLst/>
          </a:prstGeom>
          <a:solidFill>
            <a:srgbClr val="0C60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1CE1552-C676-B64A-9D52-5E7CA753BA6F}"/>
              </a:ext>
            </a:extLst>
          </p:cNvPr>
          <p:cNvSpPr/>
          <p:nvPr userDrawn="1"/>
        </p:nvSpPr>
        <p:spPr>
          <a:xfrm>
            <a:off x="672548" y="2372138"/>
            <a:ext cx="281609" cy="1056861"/>
          </a:xfrm>
          <a:prstGeom prst="rect">
            <a:avLst/>
          </a:prstGeom>
          <a:solidFill>
            <a:srgbClr val="C1CB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21346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a:t>Click to edit Master title style</a:t>
            </a:r>
          </a:p>
        </p:txBody>
      </p:sp>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12764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Tree>
    <p:extLst>
      <p:ext uri="{BB962C8B-B14F-4D97-AF65-F5344CB8AC3E}">
        <p14:creationId xmlns:p14="http://schemas.microsoft.com/office/powerpoint/2010/main" val="3573700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661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457200" y="1162058"/>
            <a:ext cx="11391900" cy="24471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550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Slide - Large Imag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697079-05C2-487B-BD8F-373075246ED9}"/>
              </a:ext>
            </a:extLst>
          </p:cNvPr>
          <p:cNvSpPr txBox="1"/>
          <p:nvPr userDrawn="1"/>
        </p:nvSpPr>
        <p:spPr>
          <a:xfrm>
            <a:off x="10053053" y="64176"/>
            <a:ext cx="2138947" cy="246221"/>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C1CD23"/>
                </a:solidFill>
                <a:effectLst/>
                <a:uLnTx/>
                <a:uFillTx/>
                <a:latin typeface="Arial" pitchFamily="34" charset="0"/>
                <a:ea typeface="+mn-ea"/>
                <a:cs typeface="+mn-cs"/>
              </a:rPr>
              <a:t>|</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mn-cs"/>
              </a:rPr>
              <a:t> </a:t>
            </a:r>
            <a:fld id="{295008BC-DA31-4D19-837B-EFA4386B05F5}" type="slidenum">
              <a:rPr kumimoji="0" lang="en-US" sz="1000" b="0" i="0" u="none" strike="noStrike" kern="1200" cap="none" spc="0" normalizeH="0" baseline="0" noProof="0" smtClean="0">
                <a:ln>
                  <a:noFill/>
                </a:ln>
                <a:solidFill>
                  <a:prstClr val="black">
                    <a:lumMod val="50000"/>
                    <a:lumOff val="50000"/>
                  </a:prstClr>
                </a:solidFill>
                <a:effectLst/>
                <a:uLnTx/>
                <a:uFillTx/>
                <a:latin typeface="Arial" pitchFamily="34" charset="0"/>
                <a:ea typeface="+mn-ea"/>
                <a:cs typeface="+mn-cs"/>
              </a:rPr>
              <a:pPr marL="0" marR="0" lvl="0" indent="0" algn="r" defTabSz="914377" rtl="0" eaLnBrk="1" fontAlgn="auto" latinLnBrk="0" hangingPunct="1">
                <a:lnSpc>
                  <a:spcPct val="100000"/>
                </a:lnSpc>
                <a:spcBef>
                  <a:spcPts val="0"/>
                </a:spcBef>
                <a:spcAft>
                  <a:spcPts val="600"/>
                </a:spcAft>
                <a:buClrTx/>
                <a:buSzTx/>
                <a:buFontTx/>
                <a:buNone/>
                <a:tabLst/>
                <a:defRPr/>
              </a:pPr>
              <a:t>‹#›</a:t>
            </a:fld>
            <a:r>
              <a:rPr kumimoji="0" lang="en-US" sz="1000" b="0"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en-US" sz="1000" b="0" i="0" u="none" strike="noStrike" kern="1200" cap="none" spc="0" normalizeH="0" baseline="0" noProof="0" dirty="0">
                <a:ln>
                  <a:noFill/>
                </a:ln>
                <a:solidFill>
                  <a:srgbClr val="C1CD23"/>
                </a:solidFill>
                <a:effectLst/>
                <a:uLnTx/>
                <a:uFillTx/>
                <a:latin typeface="Arial" pitchFamily="34" charset="0"/>
                <a:ea typeface="+mn-ea"/>
                <a:cs typeface="+mn-cs"/>
              </a:rPr>
              <a:t>|</a:t>
            </a:r>
            <a:r>
              <a:rPr kumimoji="0" lang="en-US" sz="1000" b="0" i="0" u="none" strike="noStrike" kern="1200" cap="none" spc="0" normalizeH="0" baseline="0" noProof="0" dirty="0">
                <a:ln>
                  <a:noFill/>
                </a:ln>
                <a:solidFill>
                  <a:prstClr val="black"/>
                </a:solidFill>
                <a:effectLst/>
                <a:uLnTx/>
                <a:uFillTx/>
                <a:latin typeface="Calibri" panose="020F0502020204030204"/>
                <a:ea typeface="Verdana" pitchFamily="34" charset="0"/>
                <a:cs typeface="Verdana" pitchFamily="34" charset="0"/>
              </a:rPr>
              <a:t> </a:t>
            </a:r>
          </a:p>
        </p:txBody>
      </p:sp>
    </p:spTree>
    <p:extLst>
      <p:ext uri="{BB962C8B-B14F-4D97-AF65-F5344CB8AC3E}">
        <p14:creationId xmlns:p14="http://schemas.microsoft.com/office/powerpoint/2010/main" val="1511894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image_blue">
    <p:bg>
      <p:bgPr>
        <a:gradFill flip="none" rotWithShape="1">
          <a:gsLst>
            <a:gs pos="100000">
              <a:srgbClr val="528EB9">
                <a:lumMod val="96000"/>
              </a:srgbClr>
            </a:gs>
            <a:gs pos="24000">
              <a:srgbClr val="0C609C"/>
            </a:gs>
          </a:gsLst>
          <a:lin ang="0" scaled="1"/>
          <a:tileRect/>
        </a:gra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55F01662-8685-3640-9E58-F99133825CEB}"/>
              </a:ext>
            </a:extLst>
          </p:cNvPr>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rgbClr val="C1CB38"/>
                </a:solidFill>
                <a:latin typeface="Arial" pitchFamily="34" charset="0"/>
                <a:cs typeface="Arial" pitchFamily="34" charset="0"/>
              </a:defRPr>
            </a:lvl1pPr>
          </a:lstStyle>
          <a:p>
            <a:r>
              <a:rPr lang="en-US" dirty="0"/>
              <a:t>Title here</a:t>
            </a:r>
          </a:p>
        </p:txBody>
      </p:sp>
      <p:cxnSp>
        <p:nvCxnSpPr>
          <p:cNvPr id="8" name="Straight Connector 7">
            <a:extLst>
              <a:ext uri="{FF2B5EF4-FFF2-40B4-BE49-F238E27FC236}">
                <a16:creationId xmlns:a16="http://schemas.microsoft.com/office/drawing/2014/main" id="{FB5CE3C4-3233-FC4B-8FF2-02BC1E137A01}"/>
              </a:ext>
            </a:extLst>
          </p:cNvPr>
          <p:cNvCxnSpPr>
            <a:cxnSpLocks/>
          </p:cNvCxnSpPr>
          <p:nvPr userDrawn="1"/>
        </p:nvCxnSpPr>
        <p:spPr bwMode="auto">
          <a:xfrm>
            <a:off x="1009528" y="2448468"/>
            <a:ext cx="11288489" cy="0"/>
          </a:xfrm>
          <a:prstGeom prst="line">
            <a:avLst/>
          </a:prstGeom>
          <a:solidFill>
            <a:srgbClr val="FFCC99"/>
          </a:solidFill>
          <a:ln w="15875" cap="flat" cmpd="sng" algn="ctr">
            <a:solidFill>
              <a:schemeClr val="bg1"/>
            </a:solidFill>
            <a:prstDash val="solid"/>
            <a:round/>
            <a:headEnd type="none" w="med" len="med"/>
            <a:tailEnd type="none" w="med" len="med"/>
          </a:ln>
          <a:effectLst/>
        </p:spPr>
      </p:cxnSp>
      <p:sp>
        <p:nvSpPr>
          <p:cNvPr id="9" name="Subtitle 1">
            <a:extLst>
              <a:ext uri="{FF2B5EF4-FFF2-40B4-BE49-F238E27FC236}">
                <a16:creationId xmlns:a16="http://schemas.microsoft.com/office/drawing/2014/main" id="{0DB3C4CB-21F3-F446-BC05-E34C65BB8298}"/>
              </a:ext>
            </a:extLst>
          </p:cNvPr>
          <p:cNvSpPr>
            <a:spLocks noGrp="1"/>
          </p:cNvSpPr>
          <p:nvPr>
            <p:ph type="subTitle" idx="1" hasCustomPrompt="1"/>
          </p:nvPr>
        </p:nvSpPr>
        <p:spPr>
          <a:xfrm>
            <a:off x="1044164" y="2568943"/>
            <a:ext cx="7655345" cy="389923"/>
          </a:xfrm>
        </p:spPr>
        <p:txBody>
          <a:bodyPr/>
          <a:lstStyle>
            <a:lvl1pPr marL="0" indent="0">
              <a:buNone/>
              <a:defRPr>
                <a:solidFill>
                  <a:schemeClr val="bg1"/>
                </a:solidFill>
              </a:defRPr>
            </a:lvl1pPr>
          </a:lstStyle>
          <a:p>
            <a:r>
              <a:rPr lang="en-US" dirty="0"/>
              <a:t>Author</a:t>
            </a:r>
          </a:p>
        </p:txBody>
      </p:sp>
    </p:spTree>
    <p:extLst>
      <p:ext uri="{BB962C8B-B14F-4D97-AF65-F5344CB8AC3E}">
        <p14:creationId xmlns:p14="http://schemas.microsoft.com/office/powerpoint/2010/main" val="1688859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515815" y="1162058"/>
            <a:ext cx="11333285" cy="30332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p:cNvGrpSpPr/>
          <p:nvPr/>
        </p:nvGrpSpPr>
        <p:grpSpPr>
          <a:xfrm>
            <a:off x="4180109" y="4759342"/>
            <a:ext cx="3732451" cy="687607"/>
            <a:chOff x="2659017" y="4816914"/>
            <a:chExt cx="3732451" cy="687607"/>
          </a:xfrm>
        </p:grpSpPr>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017" y="4940349"/>
              <a:ext cx="443605" cy="443605"/>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1" y="4982267"/>
              <a:ext cx="377994" cy="377994"/>
            </a:xfrm>
            <a:prstGeom prst="rect">
              <a:avLst/>
            </a:prstGeom>
          </p:spPr>
        </p:pic>
        <p:pic>
          <p:nvPicPr>
            <p:cNvPr id="7" name="Picture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385" y="4959899"/>
              <a:ext cx="1114344" cy="413237"/>
            </a:xfrm>
            <a:prstGeom prst="rect">
              <a:avLst/>
            </a:prstGeom>
          </p:spPr>
        </p:pic>
        <p:pic>
          <p:nvPicPr>
            <p:cNvPr id="8" name="Picture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66" y="4816914"/>
              <a:ext cx="972527" cy="687607"/>
            </a:xfrm>
            <a:prstGeom prst="rect">
              <a:avLst/>
            </a:prstGeom>
          </p:spPr>
        </p:pic>
        <p:pic>
          <p:nvPicPr>
            <p:cNvPr id="9" name="Picture 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535" y="4973550"/>
              <a:ext cx="385933" cy="385933"/>
            </a:xfrm>
            <a:prstGeom prst="rect">
              <a:avLst/>
            </a:prstGeom>
          </p:spPr>
        </p:pic>
      </p:grpSp>
      <p:sp>
        <p:nvSpPr>
          <p:cNvPr id="10" name="TextBox 9"/>
          <p:cNvSpPr txBox="1"/>
          <p:nvPr/>
        </p:nvSpPr>
        <p:spPr>
          <a:xfrm>
            <a:off x="3153845" y="2396381"/>
            <a:ext cx="5784978"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MITRE is a not-for-profit organization whose sole focus is to operate federally funded research and development centers, or FFRDCs. Independent and objective, we take on some of our nation's—and the world’s—most critical challenges and provide innovative, practical solutions.</a:t>
            </a:r>
          </a:p>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Learn and share more about MITRE, FFRDCs,</a:t>
            </a:r>
            <a:br>
              <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and our unique value at </a:t>
            </a:r>
            <a:r>
              <a:rPr kumimoji="0" lang="en-US" sz="1800" b="0" i="0" u="sng"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hlinkClick r:id="rId12"/>
              </a:rPr>
              <a:t>www.mitre.org</a:t>
            </a:r>
            <a:r>
              <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prstClr val="black">
                  <a:lumMod val="50000"/>
                  <a:lumOff val="50000"/>
                </a:prstClr>
              </a:solidFill>
              <a:effectLst/>
              <a:uLnTx/>
              <a:uFillTx/>
              <a:latin typeface="Calibri" panose="020F0502020204030204"/>
              <a:ea typeface="Verdana" pitchFamily="34" charset="0"/>
              <a:cs typeface="Verdana" pitchFamily="34" charset="0"/>
            </a:endParaRP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1600" y="1295400"/>
            <a:ext cx="1729468" cy="791415"/>
          </a:xfrm>
          <a:prstGeom prst="rect">
            <a:avLst/>
          </a:prstGeom>
        </p:spPr>
      </p:pic>
    </p:spTree>
    <p:extLst>
      <p:ext uri="{BB962C8B-B14F-4D97-AF65-F5344CB8AC3E}">
        <p14:creationId xmlns:p14="http://schemas.microsoft.com/office/powerpoint/2010/main" val="3937035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2971801"/>
            <a:ext cx="8786285" cy="27971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hasCustomPrompt="1"/>
          </p:nvPr>
        </p:nvSpPr>
        <p:spPr>
          <a:xfrm>
            <a:off x="1828800" y="1676402"/>
            <a:ext cx="8786284" cy="12953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7711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8992" y="182880"/>
            <a:ext cx="9956800" cy="712465"/>
          </a:xfrm>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1078992" y="1600201"/>
            <a:ext cx="4702177" cy="452596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3"/>
          </p:nvPr>
        </p:nvSpPr>
        <p:spPr>
          <a:xfrm>
            <a:off x="6414391" y="1600200"/>
            <a:ext cx="4702177" cy="452596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137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pic>
        <p:nvPicPr>
          <p:cNvPr id="16" name="Picture 1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362531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6" name="Straight Connector 5"/>
          <p:cNvCxnSpPr/>
          <p:nvPr/>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120150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48086" y="6354763"/>
            <a:ext cx="498965" cy="361139"/>
          </a:xfrm>
          <a:prstGeom prst="rect">
            <a:avLst/>
          </a:prstGeom>
        </p:spPr>
      </p:pic>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389836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atin typeface="Franklin Gothic Book" panose="020B0503020102020204" pitchFamily="34" charset="0"/>
              </a:defRPr>
            </a:lvl1pPr>
            <a:lvl2pPr>
              <a:defRPr sz="2800">
                <a:latin typeface="Franklin Gothic Book" panose="020B0503020102020204" pitchFamily="34" charset="0"/>
              </a:defRPr>
            </a:lvl2pPr>
            <a:lvl3pPr>
              <a:defRPr sz="24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8" name="Straight Connector 7"/>
          <p:cNvCxnSpPr/>
          <p:nvPr/>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839788" y="506627"/>
            <a:ext cx="3932237" cy="1550773"/>
          </a:xfrm>
        </p:spPr>
        <p:txBody>
          <a:bodyPr>
            <a:noAutofit/>
          </a:bodyPr>
          <a:lstStyle>
            <a:lvl1pPr>
              <a:defRPr sz="3600"/>
            </a:lvl1pPr>
          </a:lstStyle>
          <a:p>
            <a:r>
              <a:rPr lang="en-US" dirty="0"/>
              <a:t>Click to edit Master title style</a:t>
            </a:r>
          </a:p>
        </p:txBody>
      </p:sp>
      <p:pic>
        <p:nvPicPr>
          <p:cNvPr id="13" name="Picture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93072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8" name="Straight Connector 7"/>
          <p:cNvCxnSpPr/>
          <p:nvPr/>
        </p:nvCxnSpPr>
        <p:spPr>
          <a:xfrm>
            <a:off x="609600" y="6239574"/>
            <a:ext cx="10972800" cy="10160"/>
          </a:xfrm>
          <a:prstGeom prst="line">
            <a:avLst/>
          </a:prstGeom>
          <a:ln w="31750">
            <a:gradFill flip="none" rotWithShape="1">
              <a:gsLst>
                <a:gs pos="0">
                  <a:srgbClr val="4C4184"/>
                </a:gs>
                <a:gs pos="35000">
                  <a:srgbClr val="5F259F"/>
                </a:gs>
                <a:gs pos="100000">
                  <a:srgbClr val="991E66"/>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838200" y="506627"/>
            <a:ext cx="3933825" cy="1550773"/>
          </a:xfrm>
        </p:spPr>
        <p:txBody>
          <a:bodyPr>
            <a:noAutofit/>
          </a:bodyPr>
          <a:lstStyle>
            <a:lvl1pPr>
              <a:defRPr sz="3600"/>
            </a:lvl1pPr>
          </a:lstStyle>
          <a:p>
            <a:r>
              <a:rPr lang="en-US" dirty="0"/>
              <a:t>Click to edit Master title style</a:t>
            </a:r>
          </a:p>
        </p:txBody>
      </p:sp>
      <p:pic>
        <p:nvPicPr>
          <p:cNvPr id="13" name="Picture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89375" y="6362512"/>
            <a:ext cx="1264425" cy="347067"/>
          </a:xfrm>
          <a:prstGeom prst="rect">
            <a:avLst/>
          </a:prstGeom>
        </p:spPr>
      </p:pic>
    </p:spTree>
    <p:extLst>
      <p:ext uri="{BB962C8B-B14F-4D97-AF65-F5344CB8AC3E}">
        <p14:creationId xmlns:p14="http://schemas.microsoft.com/office/powerpoint/2010/main" val="79101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8.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9758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p:txBody>
      </p:sp>
      <p:sp>
        <p:nvSpPr>
          <p:cNvPr id="7" name="Rectangle 6"/>
          <p:cNvSpPr/>
          <p:nvPr/>
        </p:nvSpPr>
        <p:spPr>
          <a:xfrm>
            <a:off x="0" y="0"/>
            <a:ext cx="12192000" cy="6858000"/>
          </a:xfrm>
          <a:prstGeom prst="rect">
            <a:avLst/>
          </a:prstGeom>
          <a:noFill/>
          <a:ln w="127000">
            <a:solidFill>
              <a:srgbClr val="5F2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8"/>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88081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i="0" kern="1200">
          <a:solidFill>
            <a:schemeClr val="tx2"/>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9758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p:txBody>
      </p:sp>
      <p:sp>
        <p:nvSpPr>
          <p:cNvPr id="7" name="Rectangle 6"/>
          <p:cNvSpPr/>
          <p:nvPr userDrawn="1"/>
        </p:nvSpPr>
        <p:spPr>
          <a:xfrm>
            <a:off x="0" y="0"/>
            <a:ext cx="12192000" cy="6858000"/>
          </a:xfrm>
          <a:prstGeom prst="rect">
            <a:avLst/>
          </a:prstGeom>
          <a:noFill/>
          <a:ln w="127000">
            <a:solidFill>
              <a:srgbClr val="5F2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8"/>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622180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defTabSz="914400" rtl="0" eaLnBrk="1" latinLnBrk="0" hangingPunct="1">
        <a:lnSpc>
          <a:spcPct val="90000"/>
        </a:lnSpc>
        <a:spcBef>
          <a:spcPct val="0"/>
        </a:spcBef>
        <a:buNone/>
        <a:defRPr sz="4400" b="0" i="0" kern="1200">
          <a:solidFill>
            <a:schemeClr val="tx2"/>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9758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p:txBody>
      </p:sp>
      <p:sp>
        <p:nvSpPr>
          <p:cNvPr id="7" name="Rectangle 6"/>
          <p:cNvSpPr/>
          <p:nvPr userDrawn="1"/>
        </p:nvSpPr>
        <p:spPr>
          <a:xfrm>
            <a:off x="0" y="0"/>
            <a:ext cx="12192000" cy="6858000"/>
          </a:xfrm>
          <a:prstGeom prst="rect">
            <a:avLst/>
          </a:prstGeom>
          <a:noFill/>
          <a:ln w="127000">
            <a:solidFill>
              <a:srgbClr val="5F2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8"/>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84863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l" defTabSz="914400" rtl="0" eaLnBrk="1" latinLnBrk="0" hangingPunct="1">
        <a:lnSpc>
          <a:spcPct val="90000"/>
        </a:lnSpc>
        <a:spcBef>
          <a:spcPct val="0"/>
        </a:spcBef>
        <a:buNone/>
        <a:defRPr sz="4400" b="0" i="0" kern="1200">
          <a:solidFill>
            <a:schemeClr val="tx2"/>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36035EB-DA6D-B246-98D3-3BCCEF568378}"/>
              </a:ext>
            </a:extLst>
          </p:cNvPr>
          <p:cNvSpPr/>
          <p:nvPr userDrawn="1"/>
        </p:nvSpPr>
        <p:spPr>
          <a:xfrm>
            <a:off x="11383617" y="257090"/>
            <a:ext cx="505235" cy="505235"/>
          </a:xfrm>
          <a:prstGeom prst="ellipse">
            <a:avLst/>
          </a:prstGeom>
          <a:solidFill>
            <a:srgbClr val="0C6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a:t>Click to edit Master title style</a:t>
            </a:r>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a:t>Third level</a:t>
            </a:r>
          </a:p>
          <a:p>
            <a:pPr marL="1451685" lvl="3" indent="-308269" defTabSz="1216185">
              <a:spcBef>
                <a:spcPts val="0"/>
              </a:spcBef>
              <a:spcAft>
                <a:spcPts val="798"/>
              </a:spcAft>
              <a:buClr>
                <a:schemeClr val="tx2"/>
              </a:buClr>
              <a:buSzPct val="110000"/>
              <a:buFont typeface="Wingdings" pitchFamily="2" charset="2"/>
              <a:buChar char="§"/>
            </a:pPr>
            <a:r>
              <a:rPr lang="en-US"/>
              <a:t>Fourth level</a:t>
            </a:r>
          </a:p>
          <a:p>
            <a:pPr marL="1908885" lvl="4" indent="-308269" defTabSz="1216185">
              <a:spcBef>
                <a:spcPts val="0"/>
              </a:spcBef>
              <a:spcAft>
                <a:spcPts val="798"/>
              </a:spcAft>
              <a:buClr>
                <a:schemeClr val="tx2"/>
              </a:buClr>
              <a:buSzPct val="110000"/>
              <a:buFont typeface="Wingdings" pitchFamily="2" charset="2"/>
              <a:buChar char="§"/>
            </a:pPr>
            <a:r>
              <a:rPr lang="en-US"/>
              <a:t>Fifth level</a:t>
            </a:r>
            <a:endParaRPr lang="en-US" dirty="0"/>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lvl="0" indent="0" algn="ctr" defTabSz="1216185" rtl="0" eaLnBrk="0" fontAlgn="base" latinLnBrk="0" hangingPunct="0">
              <a:lnSpc>
                <a:spcPts val="3325"/>
              </a:lnSpc>
              <a:spcBef>
                <a:spcPct val="0"/>
              </a:spcBef>
              <a:spcAft>
                <a:spcPts val="1330"/>
              </a:spcAft>
              <a:buClr>
                <a:srgbClr val="FDAA03"/>
              </a:buClr>
              <a:buSzTx/>
              <a:buFontTx/>
              <a:buNone/>
              <a:tabLst/>
              <a:defRPr/>
            </a:pPr>
            <a:endParaRPr kumimoji="0" lang="en-US" sz="2394"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lvl="0" indent="0" algn="ctr" defTabSz="1216185" rtl="0" eaLnBrk="0" fontAlgn="base" latinLnBrk="0" hangingPunct="0">
              <a:lnSpc>
                <a:spcPts val="3325"/>
              </a:lnSpc>
              <a:spcBef>
                <a:spcPct val="0"/>
              </a:spcBef>
              <a:spcAft>
                <a:spcPts val="1330"/>
              </a:spcAft>
              <a:buClr>
                <a:srgbClr val="FDAA03"/>
              </a:buClr>
              <a:buSzTx/>
              <a:buFontTx/>
              <a:buNone/>
              <a:tabLst/>
              <a:defRPr/>
            </a:pPr>
            <a:endParaRPr kumimoji="0" lang="en-US" sz="2394" b="1" i="0" u="none" strike="noStrike" kern="1200" cap="none" spc="0" normalizeH="0" baseline="0" noProof="0" dirty="0">
              <a:ln>
                <a:noFill/>
              </a:ln>
              <a:solidFill>
                <a:srgbClr val="005F9E"/>
              </a:solidFill>
              <a:effectLst/>
              <a:uLnTx/>
              <a:uFillTx/>
              <a:latin typeface="Arial" charset="0"/>
              <a:ea typeface="+mn-ea"/>
              <a:cs typeface="+mn-cs"/>
            </a:endParaRPr>
          </a:p>
        </p:txBody>
      </p:sp>
      <p:cxnSp>
        <p:nvCxnSpPr>
          <p:cNvPr id="12" name="Straight Connector 11" descr="Artifact">
            <a:extLst>
              <a:ext uri="{FF2B5EF4-FFF2-40B4-BE49-F238E27FC236}">
                <a16:creationId xmlns:a16="http://schemas.microsoft.com/office/drawing/2014/main" id="{DC069472-29C7-4CEC-83B3-DFDBE2BD327E}"/>
              </a:ext>
            </a:extLst>
          </p:cNvPr>
          <p:cNvCxnSpPr>
            <a:cxnSpLocks/>
          </p:cNvCxnSpPr>
          <p:nvPr/>
        </p:nvCxnSpPr>
        <p:spPr bwMode="auto">
          <a:xfrm>
            <a:off x="616449" y="1242752"/>
            <a:ext cx="112367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lvl="0" indent="0" algn="ctr" defTabSz="1216185" rtl="0" eaLnBrk="0" fontAlgn="base" latinLnBrk="0" hangingPunct="0">
              <a:lnSpc>
                <a:spcPts val="3325"/>
              </a:lnSpc>
              <a:spcBef>
                <a:spcPct val="0"/>
              </a:spcBef>
              <a:spcAft>
                <a:spcPts val="1330"/>
              </a:spcAft>
              <a:buClr>
                <a:srgbClr val="FDAA03"/>
              </a:buClr>
              <a:buSzTx/>
              <a:buFontTx/>
              <a:buNone/>
              <a:tabLst/>
              <a:defRPr/>
            </a:pPr>
            <a:endParaRPr kumimoji="0" lang="en-US" sz="2394"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rgbClr val="005F9E"/>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lvl="0" indent="0" algn="ctr" defTabSz="1216185" rtl="0" eaLnBrk="0" fontAlgn="base" latinLnBrk="0" hangingPunct="0">
              <a:lnSpc>
                <a:spcPts val="3325"/>
              </a:lnSpc>
              <a:spcBef>
                <a:spcPct val="0"/>
              </a:spcBef>
              <a:spcAft>
                <a:spcPts val="1330"/>
              </a:spcAft>
              <a:buClr>
                <a:srgbClr val="FDAA03"/>
              </a:buClr>
              <a:buSzTx/>
              <a:buFontTx/>
              <a:buNone/>
              <a:tabLst/>
              <a:defRPr/>
            </a:pPr>
            <a:endParaRPr kumimoji="0" lang="en-US" sz="2394" b="1" i="0" u="none" strike="noStrike" kern="1200" cap="none" spc="0" normalizeH="0" baseline="0" noProof="0" dirty="0">
              <a:ln>
                <a:noFill/>
              </a:ln>
              <a:solidFill>
                <a:srgbClr val="005F9E"/>
              </a:solidFill>
              <a:effectLst/>
              <a:uLnTx/>
              <a:uFillTx/>
              <a:latin typeface="Arial" charset="0"/>
              <a:ea typeface="+mn-ea"/>
              <a:cs typeface="+mn-cs"/>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7" y="1242752"/>
            <a:ext cx="112367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00A189E8-9E96-46BD-9782-0EBE15F991B1}"/>
              </a:ext>
            </a:extLst>
          </p:cNvPr>
          <p:cNvCxnSpPr>
            <a:cxnSpLocks/>
          </p:cNvCxnSpPr>
          <p:nvPr userDrawn="1"/>
        </p:nvCxnSpPr>
        <p:spPr bwMode="auto">
          <a:xfrm flipV="1">
            <a:off x="616447" y="6534227"/>
            <a:ext cx="11237976" cy="33876"/>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7" name="Picture 16">
            <a:extLst>
              <a:ext uri="{FF2B5EF4-FFF2-40B4-BE49-F238E27FC236}">
                <a16:creationId xmlns:a16="http://schemas.microsoft.com/office/drawing/2014/main" id="{8A287644-6047-4FEE-A90E-0402D4FD903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32848" y="6276196"/>
            <a:ext cx="670505" cy="243820"/>
          </a:xfrm>
          <a:prstGeom prst="rect">
            <a:avLst/>
          </a:prstGeom>
        </p:spPr>
      </p:pic>
      <p:sp>
        <p:nvSpPr>
          <p:cNvPr id="20" name="Footer Placeholder 4">
            <a:extLst>
              <a:ext uri="{FF2B5EF4-FFF2-40B4-BE49-F238E27FC236}">
                <a16:creationId xmlns:a16="http://schemas.microsoft.com/office/drawing/2014/main" id="{45B4A787-A11E-45FB-AF89-A937AE1E9861}"/>
              </a:ext>
            </a:extLst>
          </p:cNvPr>
          <p:cNvSpPr txBox="1">
            <a:spLocks/>
          </p:cNvSpPr>
          <p:nvPr userDrawn="1"/>
        </p:nvSpPr>
        <p:spPr>
          <a:xfrm>
            <a:off x="717066" y="6589123"/>
            <a:ext cx="4382305" cy="149220"/>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mn-ea"/>
                <a:cs typeface="Arial" pitchFamily="34" charset="0"/>
              </a:rPr>
              <a:t>© 2018 The MITRE Corporation. All rights reserved.</a:t>
            </a:r>
          </a:p>
        </p:txBody>
      </p:sp>
      <p:sp>
        <p:nvSpPr>
          <p:cNvPr id="22" name="TextBox 21">
            <a:extLst>
              <a:ext uri="{FF2B5EF4-FFF2-40B4-BE49-F238E27FC236}">
                <a16:creationId xmlns:a16="http://schemas.microsoft.com/office/drawing/2014/main" id="{C676CC15-41FC-4BF8-A527-723117223A1D}"/>
              </a:ext>
            </a:extLst>
          </p:cNvPr>
          <p:cNvSpPr txBox="1"/>
          <p:nvPr userDrawn="1"/>
        </p:nvSpPr>
        <p:spPr>
          <a:xfrm>
            <a:off x="9734996" y="368977"/>
            <a:ext cx="2138947" cy="261610"/>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100" b="1" dirty="0">
                <a:solidFill>
                  <a:schemeClr val="bg1"/>
                </a:solidFill>
                <a:latin typeface="Arial" pitchFamily="34" charset="0"/>
              </a:rPr>
              <a:t>| </a:t>
            </a:r>
            <a:fld id="{295008BC-DA31-4D19-837B-EFA4386B05F5}" type="slidenum">
              <a:rPr lang="en-US" sz="1100" b="1" smtClean="0">
                <a:solidFill>
                  <a:schemeClr val="bg1"/>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100" b="1" dirty="0">
                <a:solidFill>
                  <a:schemeClr val="bg1"/>
                </a:solidFill>
                <a:latin typeface="Arial" pitchFamily="34" charset="0"/>
              </a:rPr>
              <a:t> |</a:t>
            </a:r>
            <a:r>
              <a:rPr lang="en-US" sz="1100" b="1" dirty="0">
                <a:solidFill>
                  <a:schemeClr val="bg1"/>
                </a:solidFill>
                <a:ea typeface="Verdana" pitchFamily="34" charset="0"/>
                <a:cs typeface="Verdana" pitchFamily="34" charset="0"/>
              </a:rPr>
              <a:t> </a:t>
            </a:r>
          </a:p>
        </p:txBody>
      </p:sp>
      <p:grpSp>
        <p:nvGrpSpPr>
          <p:cNvPr id="18" name="Styles">
            <a:extLst>
              <a:ext uri="{FF2B5EF4-FFF2-40B4-BE49-F238E27FC236}">
                <a16:creationId xmlns:a16="http://schemas.microsoft.com/office/drawing/2014/main" id="{27F6B979-6D26-44B7-94B2-D1F02A7C0078}"/>
              </a:ext>
            </a:extLst>
          </p:cNvPr>
          <p:cNvGrpSpPr/>
          <p:nvPr userDrawn="1"/>
        </p:nvGrpSpPr>
        <p:grpSpPr>
          <a:xfrm>
            <a:off x="-4428188" y="4008792"/>
            <a:ext cx="4173545" cy="2839276"/>
            <a:chOff x="-4428188" y="4008792"/>
            <a:chExt cx="4173545" cy="2839276"/>
          </a:xfrm>
        </p:grpSpPr>
        <p:sp>
          <p:nvSpPr>
            <p:cNvPr id="19" name="Rectangle 18">
              <a:extLst>
                <a:ext uri="{FF2B5EF4-FFF2-40B4-BE49-F238E27FC236}">
                  <a16:creationId xmlns:a16="http://schemas.microsoft.com/office/drawing/2014/main" id="{A9FBAB2D-4C42-4D5B-A94C-CA178F1E1C6B}"/>
                </a:ext>
              </a:extLst>
            </p:cNvPr>
            <p:cNvSpPr/>
            <p:nvPr userDrawn="1"/>
          </p:nvSpPr>
          <p:spPr>
            <a:xfrm>
              <a:off x="-2304789" y="6207988"/>
              <a:ext cx="2050146" cy="640080"/>
            </a:xfrm>
            <a:prstGeom prst="rect">
              <a:avLst/>
            </a:prstGeom>
            <a:solidFill>
              <a:srgbClr val="BC4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Orange</a:t>
              </a:r>
            </a:p>
            <a:p>
              <a:r>
                <a:rPr lang="en-US" sz="1800" dirty="0">
                  <a:cs typeface="Arial" panose="020B0604020202020204" pitchFamily="34" charset="0"/>
                </a:rPr>
                <a:t>RGB = 188, 79, 7</a:t>
              </a:r>
            </a:p>
          </p:txBody>
        </p:sp>
        <p:sp>
          <p:nvSpPr>
            <p:cNvPr id="21" name="Rectangle 20">
              <a:extLst>
                <a:ext uri="{FF2B5EF4-FFF2-40B4-BE49-F238E27FC236}">
                  <a16:creationId xmlns:a16="http://schemas.microsoft.com/office/drawing/2014/main" id="{8B367276-E191-4E9D-8866-6BD5B159BA9E}"/>
                </a:ext>
              </a:extLst>
            </p:cNvPr>
            <p:cNvSpPr/>
            <p:nvPr userDrawn="1"/>
          </p:nvSpPr>
          <p:spPr>
            <a:xfrm>
              <a:off x="-4428188" y="6207988"/>
              <a:ext cx="2050146" cy="640080"/>
            </a:xfrm>
            <a:prstGeom prst="rect">
              <a:avLst/>
            </a:prstGeom>
            <a:solidFill>
              <a:srgbClr val="8C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Red</a:t>
              </a:r>
            </a:p>
            <a:p>
              <a:r>
                <a:rPr lang="en-US" sz="1800" dirty="0">
                  <a:cs typeface="Arial" panose="020B0604020202020204" pitchFamily="34" charset="0"/>
                </a:rPr>
                <a:t>RGB = 140, 38, 51</a:t>
              </a:r>
            </a:p>
          </p:txBody>
        </p:sp>
        <p:sp>
          <p:nvSpPr>
            <p:cNvPr id="23" name="Rectangle 22">
              <a:extLst>
                <a:ext uri="{FF2B5EF4-FFF2-40B4-BE49-F238E27FC236}">
                  <a16:creationId xmlns:a16="http://schemas.microsoft.com/office/drawing/2014/main" id="{63B94EB9-BF2C-4B87-AE1D-DE832EF73936}"/>
                </a:ext>
              </a:extLst>
            </p:cNvPr>
            <p:cNvSpPr/>
            <p:nvPr userDrawn="1"/>
          </p:nvSpPr>
          <p:spPr>
            <a:xfrm>
              <a:off x="-2304789" y="5472316"/>
              <a:ext cx="2050146" cy="640080"/>
            </a:xfrm>
            <a:prstGeom prst="rect">
              <a:avLst/>
            </a:prstGeom>
            <a:solidFill>
              <a:srgbClr val="D0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Ice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221E1F"/>
                  </a:solidFill>
                  <a:cs typeface="Arial" panose="020B0604020202020204" pitchFamily="34" charset="0"/>
                </a:rPr>
                <a:t>RGB =208, 218, 230</a:t>
              </a:r>
            </a:p>
          </p:txBody>
        </p:sp>
        <p:sp>
          <p:nvSpPr>
            <p:cNvPr id="24" name="Rectangle 23">
              <a:extLst>
                <a:ext uri="{FF2B5EF4-FFF2-40B4-BE49-F238E27FC236}">
                  <a16:creationId xmlns:a16="http://schemas.microsoft.com/office/drawing/2014/main" id="{10D49BF1-1181-47CC-A8B6-BB0BFB140F61}"/>
                </a:ext>
              </a:extLst>
            </p:cNvPr>
            <p:cNvSpPr/>
            <p:nvPr userDrawn="1"/>
          </p:nvSpPr>
          <p:spPr>
            <a:xfrm>
              <a:off x="-4428188" y="5472316"/>
              <a:ext cx="2050146" cy="640080"/>
            </a:xfrm>
            <a:prstGeom prst="rect">
              <a:avLst/>
            </a:prstGeom>
            <a:solidFill>
              <a:srgbClr val="68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Dark Gray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104, 102, 99</a:t>
              </a:r>
            </a:p>
          </p:txBody>
        </p:sp>
        <p:sp>
          <p:nvSpPr>
            <p:cNvPr id="25" name="Rectangle 24">
              <a:extLst>
                <a:ext uri="{FF2B5EF4-FFF2-40B4-BE49-F238E27FC236}">
                  <a16:creationId xmlns:a16="http://schemas.microsoft.com/office/drawing/2014/main" id="{24172EF1-9AF6-4C12-AA63-82E82F04ECD0}"/>
                </a:ext>
              </a:extLst>
            </p:cNvPr>
            <p:cNvSpPr/>
            <p:nvPr userDrawn="1"/>
          </p:nvSpPr>
          <p:spPr>
            <a:xfrm>
              <a:off x="-2304789" y="4737058"/>
              <a:ext cx="2050146" cy="640080"/>
            </a:xfrm>
            <a:prstGeom prst="rect">
              <a:avLst/>
            </a:prstGeom>
            <a:solidFill>
              <a:srgbClr val="005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MITRE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95, 158</a:t>
              </a:r>
            </a:p>
          </p:txBody>
        </p:sp>
        <p:sp>
          <p:nvSpPr>
            <p:cNvPr id="26" name="Rectangle 25">
              <a:extLst>
                <a:ext uri="{FF2B5EF4-FFF2-40B4-BE49-F238E27FC236}">
                  <a16:creationId xmlns:a16="http://schemas.microsoft.com/office/drawing/2014/main" id="{C87C7D43-1511-4F98-9FB7-0A346EAC0280}"/>
                </a:ext>
              </a:extLst>
            </p:cNvPr>
            <p:cNvSpPr/>
            <p:nvPr userDrawn="1"/>
          </p:nvSpPr>
          <p:spPr>
            <a:xfrm>
              <a:off x="-4428188" y="4736644"/>
              <a:ext cx="2050146" cy="640080"/>
            </a:xfrm>
            <a:prstGeom prst="rect">
              <a:avLst/>
            </a:prstGeom>
            <a:solidFill>
              <a:srgbClr val="008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Turquoise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0, 129, 179</a:t>
              </a:r>
            </a:p>
          </p:txBody>
        </p:sp>
        <p:sp>
          <p:nvSpPr>
            <p:cNvPr id="27" name="Rectangle 26">
              <a:extLst>
                <a:ext uri="{FF2B5EF4-FFF2-40B4-BE49-F238E27FC236}">
                  <a16:creationId xmlns:a16="http://schemas.microsoft.com/office/drawing/2014/main" id="{106EEF26-053F-4441-8218-6C4C7C1658E7}"/>
                </a:ext>
              </a:extLst>
            </p:cNvPr>
            <p:cNvSpPr/>
            <p:nvPr userDrawn="1"/>
          </p:nvSpPr>
          <p:spPr>
            <a:xfrm>
              <a:off x="-2304789" y="4008792"/>
              <a:ext cx="2050146" cy="640080"/>
            </a:xfrm>
            <a:prstGeom prst="rect">
              <a:avLst/>
            </a:prstGeom>
            <a:solidFill>
              <a:srgbClr val="C1C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MITRE Green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cs typeface="Arial" panose="020B0604020202020204" pitchFamily="34" charset="0"/>
                </a:rPr>
                <a:t>RGB = 193, 205, 35</a:t>
              </a:r>
            </a:p>
          </p:txBody>
        </p:sp>
        <p:sp>
          <p:nvSpPr>
            <p:cNvPr id="28" name="Rectangle 27">
              <a:extLst>
                <a:ext uri="{FF2B5EF4-FFF2-40B4-BE49-F238E27FC236}">
                  <a16:creationId xmlns:a16="http://schemas.microsoft.com/office/drawing/2014/main" id="{F49A5630-1589-4CBE-A03D-737ECA5E094E}"/>
                </a:ext>
              </a:extLst>
            </p:cNvPr>
            <p:cNvSpPr/>
            <p:nvPr userDrawn="1"/>
          </p:nvSpPr>
          <p:spPr>
            <a:xfrm>
              <a:off x="-4428188" y="4008792"/>
              <a:ext cx="2050146" cy="640080"/>
            </a:xfrm>
            <a:prstGeom prst="rect">
              <a:avLst/>
            </a:prstGeom>
            <a:solidFill>
              <a:srgbClr val="003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Dark Blue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RGB = 0, 61, 107</a:t>
              </a:r>
            </a:p>
          </p:txBody>
        </p:sp>
      </p:grpSp>
    </p:spTree>
    <p:extLst>
      <p:ext uri="{BB962C8B-B14F-4D97-AF65-F5344CB8AC3E}">
        <p14:creationId xmlns:p14="http://schemas.microsoft.com/office/powerpoint/2010/main" val="92178089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dt="0"/>
  <p:txStyles>
    <p:titleStyle>
      <a:lvl1pPr algn="l" defTabSz="914400" rtl="0" eaLnBrk="1" latinLnBrk="0" hangingPunct="1">
        <a:lnSpc>
          <a:spcPct val="900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3pPr>
      <a:lvl4pPr marL="1486316" indent="-3429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3.wdp"/><Relationship Id="rId5" Type="http://schemas.openxmlformats.org/officeDocument/2006/relationships/image" Target="../media/image17.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5C4364D-E53A-4BEE-9CC5-3981B7002372}"/>
              </a:ext>
            </a:extLst>
          </p:cNvPr>
          <p:cNvSpPr>
            <a:spLocks noGrp="1"/>
          </p:cNvSpPr>
          <p:nvPr>
            <p:ph type="subTitle" idx="1"/>
          </p:nvPr>
        </p:nvSpPr>
        <p:spPr/>
        <p:txBody>
          <a:bodyPr vert="horz" lIns="91440" tIns="45720" rIns="91440" bIns="45720" rtlCol="0" anchor="t">
            <a:normAutofit/>
          </a:bodyPr>
          <a:lstStyle/>
          <a:p>
            <a:r>
              <a:rPr lang="en-US" dirty="0" smtClean="0">
                <a:latin typeface="Franklin Gothic Book"/>
              </a:rPr>
              <a:t>Sandra Wilkniss</a:t>
            </a:r>
          </a:p>
          <a:p>
            <a:r>
              <a:rPr lang="en-US" dirty="0" smtClean="0">
                <a:latin typeface="Franklin Gothic Book"/>
              </a:rPr>
              <a:t>January 24, 2020</a:t>
            </a:r>
            <a:endParaRPr lang="en-US" dirty="0">
              <a:latin typeface="Franklin Gothic Book"/>
            </a:endParaRPr>
          </a:p>
          <a:p>
            <a:r>
              <a:rPr lang="en-US" dirty="0" smtClean="0"/>
              <a:t>Washington, DC</a:t>
            </a:r>
            <a:endParaRPr lang="en-US" dirty="0"/>
          </a:p>
        </p:txBody>
      </p:sp>
      <p:sp>
        <p:nvSpPr>
          <p:cNvPr id="4" name="Title 3">
            <a:extLst>
              <a:ext uri="{FF2B5EF4-FFF2-40B4-BE49-F238E27FC236}">
                <a16:creationId xmlns:a16="http://schemas.microsoft.com/office/drawing/2014/main" id="{8D58FF02-F430-433F-BE77-9357960F7E18}"/>
              </a:ext>
            </a:extLst>
          </p:cNvPr>
          <p:cNvSpPr>
            <a:spLocks noGrp="1"/>
          </p:cNvSpPr>
          <p:nvPr>
            <p:ph type="title"/>
          </p:nvPr>
        </p:nvSpPr>
        <p:spPr>
          <a:xfrm>
            <a:off x="1524000" y="2212076"/>
            <a:ext cx="9144000" cy="1935690"/>
          </a:xfrm>
        </p:spPr>
        <p:txBody>
          <a:bodyPr>
            <a:normAutofit fontScale="90000"/>
          </a:bodyPr>
          <a:lstStyle/>
          <a:p>
            <a:pPr algn="ctr"/>
            <a:r>
              <a:rPr lang="en-US" sz="4000" dirty="0" smtClean="0">
                <a:latin typeface="Franklin Gothic Demi"/>
              </a:rPr>
              <a:t>Families USA </a:t>
            </a:r>
            <a:br>
              <a:rPr lang="en-US" sz="4000" dirty="0" smtClean="0">
                <a:latin typeface="Franklin Gothic Demi"/>
              </a:rPr>
            </a:br>
            <a:r>
              <a:rPr lang="en-US" sz="4000" dirty="0" smtClean="0">
                <a:latin typeface="Franklin Gothic Demi"/>
              </a:rPr>
              <a:t>Health Action Conference</a:t>
            </a:r>
            <a:br>
              <a:rPr lang="en-US" sz="4000" dirty="0" smtClean="0">
                <a:latin typeface="Franklin Gothic Demi"/>
              </a:rPr>
            </a:br>
            <a:r>
              <a:rPr lang="en-US" sz="4000" dirty="0" smtClean="0">
                <a:latin typeface="Franklin Gothic Demi"/>
              </a:rPr>
              <a:t/>
            </a:r>
            <a:br>
              <a:rPr lang="en-US" sz="4000" dirty="0" smtClean="0">
                <a:latin typeface="Franklin Gothic Demi"/>
              </a:rPr>
            </a:br>
            <a:r>
              <a:rPr lang="en-US" sz="4000" dirty="0" smtClean="0">
                <a:solidFill>
                  <a:schemeClr val="tx1"/>
                </a:solidFill>
                <a:latin typeface="Franklin Gothic Demi"/>
              </a:rPr>
              <a:t>Children’s Cabinets</a:t>
            </a:r>
            <a:r>
              <a:rPr lang="en-US" sz="4000" dirty="0"/>
              <a:t/>
            </a:r>
            <a:br>
              <a:rPr lang="en-US" sz="4000" dirty="0"/>
            </a:br>
            <a:endParaRPr lang="en-US" sz="4000" dirty="0">
              <a:solidFill>
                <a:srgbClr val="A80979"/>
              </a:solidFill>
              <a:latin typeface="Franklin Gothic Demi"/>
            </a:endParaRPr>
          </a:p>
        </p:txBody>
      </p:sp>
    </p:spTree>
    <p:extLst>
      <p:ext uri="{BB962C8B-B14F-4D97-AF65-F5344CB8AC3E}">
        <p14:creationId xmlns:p14="http://schemas.microsoft.com/office/powerpoint/2010/main" val="71758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3" descr="Dunkle Slide"/>
          <p:cNvPicPr>
            <a:picLocks noChangeAspect="1" noChangeArrowheads="1"/>
          </p:cNvPicPr>
          <p:nvPr/>
        </p:nvPicPr>
        <p:blipFill>
          <a:blip r:embed="rId3">
            <a:extLst>
              <a:ext uri="{28A0092B-C50C-407E-A947-70E740481C1C}">
                <a14:useLocalDpi xmlns:a14="http://schemas.microsoft.com/office/drawing/2010/main" val="0"/>
              </a:ext>
            </a:extLst>
          </a:blip>
          <a:srcRect t="3999"/>
          <a:stretch>
            <a:fillRect/>
          </a:stretch>
        </p:blipFill>
        <p:spPr bwMode="auto">
          <a:xfrm>
            <a:off x="1592686" y="646703"/>
            <a:ext cx="8962720" cy="578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10"/>
          <p:cNvSpPr>
            <a:spLocks noGrp="1" noChangeArrowheads="1"/>
          </p:cNvSpPr>
          <p:nvPr>
            <p:ph type="title"/>
          </p:nvPr>
        </p:nvSpPr>
        <p:spPr>
          <a:xfrm>
            <a:off x="442229" y="-87303"/>
            <a:ext cx="10967299" cy="1074737"/>
          </a:xfrm>
        </p:spPr>
        <p:txBody>
          <a:bodyPr>
            <a:normAutofit fontScale="90000"/>
          </a:bodyPr>
          <a:lstStyle/>
          <a:p>
            <a:pPr eaLnBrk="1" hangingPunct="1">
              <a:defRPr/>
            </a:pPr>
            <a:r>
              <a:rPr lang="en-US" sz="3400" dirty="0">
                <a:solidFill>
                  <a:schemeClr val="tx1"/>
                </a:solidFill>
              </a:rPr>
              <a:t>A fragmented set of </a:t>
            </a:r>
            <a:r>
              <a:rPr lang="en-US" sz="3400" dirty="0" smtClean="0">
                <a:solidFill>
                  <a:schemeClr val="tx1"/>
                </a:solidFill>
              </a:rPr>
              <a:t>supports via </a:t>
            </a:r>
            <a:r>
              <a:rPr lang="en-US" sz="3400" dirty="0" err="1" smtClean="0">
                <a:solidFill>
                  <a:schemeClr val="tx1"/>
                </a:solidFill>
              </a:rPr>
              <a:t>siloed</a:t>
            </a:r>
            <a:r>
              <a:rPr lang="en-US" sz="3400" dirty="0" smtClean="0">
                <a:solidFill>
                  <a:schemeClr val="tx1"/>
                </a:solidFill>
              </a:rPr>
              <a:t> policies and programs:</a:t>
            </a:r>
            <a:r>
              <a:rPr lang="en-US" sz="3400" dirty="0" smtClean="0">
                <a:solidFill>
                  <a:schemeClr val="accent6">
                    <a:lumMod val="75000"/>
                  </a:schemeClr>
                </a:solidFill>
              </a:rPr>
              <a:t> </a:t>
            </a:r>
            <a:r>
              <a:rPr lang="en-US" sz="3400" dirty="0">
                <a:solidFill>
                  <a:schemeClr val="tx2"/>
                </a:solidFill>
              </a:rPr>
              <a:t/>
            </a:r>
            <a:br>
              <a:rPr lang="en-US" sz="3400" dirty="0">
                <a:solidFill>
                  <a:schemeClr val="tx2"/>
                </a:solidFill>
              </a:rPr>
            </a:br>
            <a:endParaRPr lang="en-US" sz="2000" dirty="0">
              <a:solidFill>
                <a:schemeClr val="tx2"/>
              </a:solidFill>
            </a:endParaRPr>
          </a:p>
        </p:txBody>
      </p:sp>
      <p:sp>
        <p:nvSpPr>
          <p:cNvPr id="62469" name="Rectangle 8"/>
          <p:cNvSpPr>
            <a:spLocks noChangeArrowheads="1"/>
          </p:cNvSpPr>
          <p:nvPr/>
        </p:nvSpPr>
        <p:spPr bwMode="auto">
          <a:xfrm>
            <a:off x="10287000" y="1143000"/>
            <a:ext cx="3810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2470" name="Rectangle 2"/>
          <p:cNvSpPr>
            <a:spLocks noChangeArrowheads="1"/>
          </p:cNvSpPr>
          <p:nvPr/>
        </p:nvSpPr>
        <p:spPr bwMode="auto">
          <a:xfrm rot="16200000">
            <a:off x="3131742" y="3392128"/>
            <a:ext cx="369332" cy="663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sz="4000">
                <a:solidFill>
                  <a:schemeClr val="tx1"/>
                </a:solidFill>
                <a:latin typeface="Arial" panose="020B0604020202020204" pitchFamily="34" charset="0"/>
                <a:cs typeface="Arial" panose="020B0604020202020204" pitchFamily="34" charset="0"/>
              </a:defRPr>
            </a:lvl1pPr>
            <a:lvl2pPr marL="742950" indent="-285750" eaLnBrk="0" hangingPunct="0">
              <a:defRPr sz="4000">
                <a:solidFill>
                  <a:schemeClr val="tx1"/>
                </a:solidFill>
                <a:latin typeface="Arial" panose="020B0604020202020204" pitchFamily="34" charset="0"/>
                <a:cs typeface="Arial" panose="020B0604020202020204" pitchFamily="34" charset="0"/>
              </a:defRPr>
            </a:lvl2pPr>
            <a:lvl3pPr marL="1143000" indent="-228600" eaLnBrk="0" hangingPunct="0">
              <a:defRPr sz="4000">
                <a:solidFill>
                  <a:schemeClr val="tx1"/>
                </a:solidFill>
                <a:latin typeface="Arial" panose="020B0604020202020204" pitchFamily="34" charset="0"/>
                <a:cs typeface="Arial" panose="020B0604020202020204" pitchFamily="34" charset="0"/>
              </a:defRPr>
            </a:lvl3pPr>
            <a:lvl4pPr marL="1600200" indent="-228600" eaLnBrk="0" hangingPunct="0">
              <a:defRPr sz="4000">
                <a:solidFill>
                  <a:schemeClr val="tx1"/>
                </a:solidFill>
                <a:latin typeface="Arial" panose="020B0604020202020204" pitchFamily="34" charset="0"/>
                <a:cs typeface="Arial" panose="020B0604020202020204" pitchFamily="34" charset="0"/>
              </a:defRPr>
            </a:lvl4pPr>
            <a:lvl5pPr marL="2057400" indent="-228600" eaLnBrk="0" hangingPunct="0">
              <a:defRPr sz="4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smtClean="0">
                <a:ln>
                  <a:noFill/>
                </a:ln>
                <a:solidFill>
                  <a:srgbClr val="1F497D"/>
                </a:solidFill>
                <a:effectLst/>
                <a:uLnTx/>
                <a:uFillTx/>
                <a:latin typeface="Arial Narrow" panose="020B0606020202030204" pitchFamily="34" charset="0"/>
                <a:ea typeface="+mn-ea"/>
                <a:cs typeface="Arial" panose="020B0604020202020204" pitchFamily="34" charset="0"/>
              </a:rPr>
              <a:t>Source: Elizabeth Gaines/Margaret </a:t>
            </a:r>
            <a:r>
              <a:rPr kumimoji="0" lang="en-US" altLang="en-US" sz="1200" b="1" i="0" u="none" strike="noStrike" kern="1200" cap="none" spc="0" normalizeH="0" baseline="0" noProof="0" dirty="0" err="1" smtClean="0">
                <a:ln>
                  <a:noFill/>
                </a:ln>
                <a:solidFill>
                  <a:srgbClr val="1F497D"/>
                </a:solidFill>
                <a:effectLst/>
                <a:uLnTx/>
                <a:uFillTx/>
                <a:latin typeface="Arial Narrow" panose="020B0606020202030204" pitchFamily="34" charset="0"/>
                <a:ea typeface="+mn-ea"/>
                <a:cs typeface="Arial" panose="020B0604020202020204" pitchFamily="34" charset="0"/>
              </a:rPr>
              <a:t>Dunkle</a:t>
            </a:r>
            <a:r>
              <a:rPr kumimoji="0" lang="en-US" altLang="en-US" sz="1200" b="1" i="0" u="none" strike="noStrike" kern="1200" cap="none" spc="0" normalizeH="0" baseline="0" noProof="0" dirty="0" smtClean="0">
                <a:ln>
                  <a:noFill/>
                </a:ln>
                <a:solidFill>
                  <a:srgbClr val="1F497D"/>
                </a:solidFill>
                <a:effectLst/>
                <a:uLnTx/>
                <a:uFillTx/>
                <a:latin typeface="Arial Narrow" panose="020B0606020202030204" pitchFamily="34" charset="0"/>
                <a:ea typeface="+mn-ea"/>
                <a:cs typeface="Arial" panose="020B0604020202020204" pitchFamily="34" charset="0"/>
              </a:rPr>
              <a:t>, Forum for Youth</a:t>
            </a:r>
            <a:r>
              <a:rPr kumimoji="0" lang="en-US" altLang="en-US" sz="1200" b="1" i="0" u="none" strike="noStrike" kern="1200" cap="none" spc="0" normalizeH="0" noProof="0" dirty="0" smtClean="0">
                <a:ln>
                  <a:noFill/>
                </a:ln>
                <a:solidFill>
                  <a:srgbClr val="1F497D"/>
                </a:solidFill>
                <a:effectLst/>
                <a:uLnTx/>
                <a:uFillTx/>
                <a:latin typeface="Arial Narrow" panose="020B0606020202030204" pitchFamily="34" charset="0"/>
                <a:ea typeface="+mn-ea"/>
                <a:cs typeface="Arial" panose="020B0604020202020204" pitchFamily="34" charset="0"/>
              </a:rPr>
              <a:t> Investment; Children’s Funding Project</a:t>
            </a:r>
            <a:endParaRPr kumimoji="0" lang="en-US" altLang="en-US" sz="1200" b="1" i="0" u="none" strike="noStrike" kern="1200" cap="none" spc="0" normalizeH="0" baseline="0" noProof="0" dirty="0">
              <a:ln>
                <a:noFill/>
              </a:ln>
              <a:solidFill>
                <a:srgbClr val="1F497D"/>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155331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der_gear_darkergray.jp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99423"/>
                    </a14:imgEffect>
                  </a14:imgLayer>
                </a14:imgProps>
              </a:ext>
              <a:ext uri="{28A0092B-C50C-407E-A947-70E740481C1C}">
                <a14:useLocalDpi xmlns:a14="http://schemas.microsoft.com/office/drawing/2010/main" val="0"/>
              </a:ext>
            </a:extLst>
          </a:blip>
          <a:srcRect l="7635"/>
          <a:stretch/>
        </p:blipFill>
        <p:spPr>
          <a:xfrm rot="788578">
            <a:off x="2141676" y="1429987"/>
            <a:ext cx="2095821" cy="2098878"/>
          </a:xfrm>
          <a:prstGeom prst="rect">
            <a:avLst/>
          </a:prstGeom>
        </p:spPr>
      </p:pic>
      <p:pic>
        <p:nvPicPr>
          <p:cNvPr id="4" name="Picture 3" descr="Child_Youth_gear_darkergray.jp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9710"/>
                    </a14:imgEffect>
                  </a14:imgLayer>
                </a14:imgProps>
              </a:ext>
              <a:ext uri="{28A0092B-C50C-407E-A947-70E740481C1C}">
                <a14:useLocalDpi xmlns:a14="http://schemas.microsoft.com/office/drawing/2010/main" val="0"/>
              </a:ext>
            </a:extLst>
          </a:blip>
          <a:srcRect t="4394" r="2782"/>
          <a:stretch/>
        </p:blipFill>
        <p:spPr>
          <a:xfrm rot="357737">
            <a:off x="6406046" y="2553985"/>
            <a:ext cx="3731913" cy="3739304"/>
          </a:xfrm>
          <a:prstGeom prst="rect">
            <a:avLst/>
          </a:prstGeom>
        </p:spPr>
      </p:pic>
      <p:pic>
        <p:nvPicPr>
          <p:cNvPr id="7" name="Picture 6" descr="Leader_gear_darkergray.jpg"/>
          <p:cNvPicPr>
            <a:picLocks noChangeAspect="1"/>
          </p:cNvPicPr>
          <p:nvPr/>
        </p:nvPicPr>
        <p:blipFill rotWithShape="1">
          <a:blip r:embed="rId7" cstate="print">
            <a:extLst>
              <a:ext uri="{28A0092B-C50C-407E-A947-70E740481C1C}">
                <a14:useLocalDpi xmlns:a14="http://schemas.microsoft.com/office/drawing/2010/main" val="0"/>
              </a:ext>
            </a:extLst>
          </a:blip>
          <a:srcRect l="28582" t="39550" r="20831" b="39322"/>
          <a:stretch/>
        </p:blipFill>
        <p:spPr>
          <a:xfrm>
            <a:off x="2601319" y="2256697"/>
            <a:ext cx="1172279" cy="452908"/>
          </a:xfrm>
          <a:prstGeom prst="rect">
            <a:avLst/>
          </a:prstGeom>
        </p:spPr>
      </p:pic>
      <p:pic>
        <p:nvPicPr>
          <p:cNvPr id="8" name="Picture 7" descr="Family_Comm_gear_darkergray.jpg"/>
          <p:cNvPicPr>
            <a:picLocks noChangeAspect="1"/>
          </p:cNvPicPr>
          <p:nvPr/>
        </p:nvPicPr>
        <p:blipFill rotWithShape="1">
          <a:blip r:embed="rId8" cstate="print">
            <a:extLst>
              <a:ext uri="{28A0092B-C50C-407E-A947-70E740481C1C}">
                <a14:useLocalDpi xmlns:a14="http://schemas.microsoft.com/office/drawing/2010/main" val="0"/>
              </a:ext>
            </a:extLst>
          </a:blip>
          <a:srcRect l="27525" t="27319" r="24824" b="36862"/>
          <a:stretch/>
        </p:blipFill>
        <p:spPr>
          <a:xfrm>
            <a:off x="4648200" y="2738270"/>
            <a:ext cx="1394302" cy="1110069"/>
          </a:xfrm>
          <a:prstGeom prst="rect">
            <a:avLst/>
          </a:prstGeom>
        </p:spPr>
      </p:pic>
      <p:pic>
        <p:nvPicPr>
          <p:cNvPr id="9" name="Picture 8" descr="Child_Youth_gear_darkergray.jpg"/>
          <p:cNvPicPr>
            <a:picLocks noChangeAspect="1"/>
          </p:cNvPicPr>
          <p:nvPr/>
        </p:nvPicPr>
        <p:blipFill rotWithShape="1">
          <a:blip r:embed="rId9" cstate="print">
            <a:extLst>
              <a:ext uri="{28A0092B-C50C-407E-A947-70E740481C1C}">
                <a14:useLocalDpi xmlns:a14="http://schemas.microsoft.com/office/drawing/2010/main" val="0"/>
              </a:ext>
            </a:extLst>
          </a:blip>
          <a:srcRect l="29676" t="37078" r="32941" b="32030"/>
          <a:stretch/>
        </p:blipFill>
        <p:spPr>
          <a:xfrm>
            <a:off x="7620000" y="3953656"/>
            <a:ext cx="1296612" cy="1091694"/>
          </a:xfrm>
          <a:prstGeom prst="rect">
            <a:avLst/>
          </a:prstGeom>
        </p:spPr>
      </p:pic>
      <p:pic>
        <p:nvPicPr>
          <p:cNvPr id="5" name="Picture 4" descr="Family_Comm_gear_darkergray.jpg"/>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2638" l="1971" r="100000"/>
                    </a14:imgEffect>
                  </a14:imgLayer>
                </a14:imgProps>
              </a:ext>
              <a:ext uri="{28A0092B-C50C-407E-A947-70E740481C1C}">
                <a14:useLocalDpi xmlns:a14="http://schemas.microsoft.com/office/drawing/2010/main" val="0"/>
              </a:ext>
            </a:extLst>
          </a:blip>
          <a:srcRect l="2403" b="7630"/>
          <a:stretch/>
        </p:blipFill>
        <p:spPr>
          <a:xfrm>
            <a:off x="3916010" y="1837316"/>
            <a:ext cx="2886356" cy="2893292"/>
          </a:xfrm>
          <a:prstGeom prst="rect">
            <a:avLst/>
          </a:prstGeom>
        </p:spPr>
      </p:pic>
      <p:sp>
        <p:nvSpPr>
          <p:cNvPr id="13" name="Title 1"/>
          <p:cNvSpPr txBox="1">
            <a:spLocks/>
          </p:cNvSpPr>
          <p:nvPr/>
        </p:nvSpPr>
        <p:spPr>
          <a:xfrm>
            <a:off x="1735672" y="336669"/>
            <a:ext cx="8932328" cy="12121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accent6"/>
                </a:solidFill>
                <a:latin typeface="+mj-lt"/>
                <a:ea typeface="+mj-ea"/>
                <a:cs typeface="+mj-cs"/>
              </a:defRPr>
            </a:lvl1pPr>
          </a:lstStyle>
          <a:p>
            <a:pPr algn="l"/>
            <a:r>
              <a:rPr lang="en-US" sz="3200" dirty="0">
                <a:solidFill>
                  <a:srgbClr val="144060"/>
                </a:solidFill>
              </a:rPr>
              <a:t>Moving the small gear makes a </a:t>
            </a:r>
            <a:r>
              <a:rPr lang="en-US" sz="3200" dirty="0">
                <a:solidFill>
                  <a:srgbClr val="DE6422"/>
                </a:solidFill>
              </a:rPr>
              <a:t>BIG</a:t>
            </a:r>
            <a:r>
              <a:rPr lang="en-US" sz="3200" dirty="0">
                <a:solidFill>
                  <a:srgbClr val="144060"/>
                </a:solidFill>
              </a:rPr>
              <a:t> difference</a:t>
            </a:r>
          </a:p>
        </p:txBody>
      </p:sp>
      <p:sp>
        <p:nvSpPr>
          <p:cNvPr id="14" name="Title 1"/>
          <p:cNvSpPr>
            <a:spLocks noGrp="1"/>
          </p:cNvSpPr>
          <p:nvPr>
            <p:ph type="title"/>
          </p:nvPr>
        </p:nvSpPr>
        <p:spPr>
          <a:xfrm>
            <a:off x="1524000" y="13669"/>
            <a:ext cx="9144000" cy="730611"/>
          </a:xfrm>
        </p:spPr>
        <p:txBody>
          <a:bodyPr>
            <a:normAutofit fontScale="90000"/>
          </a:bodyPr>
          <a:lstStyle/>
          <a:p>
            <a:r>
              <a:rPr lang="en-US" sz="3200" dirty="0">
                <a:solidFill>
                  <a:srgbClr val="DE6422"/>
                </a:solidFill>
              </a:rPr>
              <a:t>Ready by 21 </a:t>
            </a:r>
            <a:r>
              <a:rPr lang="en-US" sz="3200" dirty="0" smtClean="0">
                <a:solidFill>
                  <a:srgbClr val="DE6422"/>
                </a:solidFill>
              </a:rPr>
              <a:t> - </a:t>
            </a:r>
            <a:r>
              <a:rPr lang="en-US" sz="2200" dirty="0" smtClean="0">
                <a:solidFill>
                  <a:srgbClr val="DE6422"/>
                </a:solidFill>
              </a:rPr>
              <a:t>challenging </a:t>
            </a:r>
            <a:r>
              <a:rPr lang="en-US" sz="2200" dirty="0">
                <a:solidFill>
                  <a:srgbClr val="DE6422"/>
                </a:solidFill>
              </a:rPr>
              <a:t>leaders to think differently &amp; act differently…</a:t>
            </a:r>
          </a:p>
        </p:txBody>
      </p:sp>
    </p:spTree>
    <p:extLst>
      <p:ext uri="{BB962C8B-B14F-4D97-AF65-F5344CB8AC3E}">
        <p14:creationId xmlns:p14="http://schemas.microsoft.com/office/powerpoint/2010/main" val="71917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10000" fill="remove" nodeType="clickEffect">
                                  <p:stCondLst>
                                    <p:cond delay="0"/>
                                  </p:stCondLst>
                                  <p:childTnLst>
                                    <p:animRot by="21600000">
                                      <p:cBhvr>
                                        <p:cTn id="6" dur="5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10000" fill="remove" nodeType="clickEffect">
                                  <p:stCondLst>
                                    <p:cond delay="0"/>
                                  </p:stCondLst>
                                  <p:childTnLst>
                                    <p:animRot by="-21600000">
                                      <p:cBhvr>
                                        <p:cTn id="10" dur="5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repeatCount="10000" fill="remove" nodeType="clickEffect">
                                  <p:stCondLst>
                                    <p:cond delay="0"/>
                                  </p:stCondLst>
                                  <p:childTnLst>
                                    <p:animRot by="21600000">
                                      <p:cBhvr>
                                        <p:cTn id="14"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62318"/>
            <a:ext cx="10515600" cy="4739179"/>
          </a:xfrm>
        </p:spPr>
        <p:txBody>
          <a:bodyPr>
            <a:normAutofit/>
          </a:bodyPr>
          <a:lstStyle/>
          <a:p>
            <a:pPr marL="0" indent="0">
              <a:buNone/>
            </a:pPr>
            <a:r>
              <a:rPr lang="en-US" sz="2000" dirty="0" smtClean="0"/>
              <a:t>From the last 2017 survey </a:t>
            </a:r>
            <a:r>
              <a:rPr lang="mr-IN" sz="2000" dirty="0" smtClean="0"/>
              <a:t>–</a:t>
            </a:r>
            <a:r>
              <a:rPr lang="en-US" sz="2000" dirty="0" smtClean="0"/>
              <a:t> Forum for Youth Investment: </a:t>
            </a:r>
          </a:p>
          <a:p>
            <a:endParaRPr lang="en-US" sz="2000" dirty="0"/>
          </a:p>
          <a:p>
            <a:endParaRPr lang="en-US" sz="2000" dirty="0" smtClean="0"/>
          </a:p>
        </p:txBody>
      </p:sp>
      <p:sp>
        <p:nvSpPr>
          <p:cNvPr id="3" name="Title 2"/>
          <p:cNvSpPr>
            <a:spLocks noGrp="1"/>
          </p:cNvSpPr>
          <p:nvPr>
            <p:ph type="title"/>
          </p:nvPr>
        </p:nvSpPr>
        <p:spPr>
          <a:xfrm>
            <a:off x="838200" y="0"/>
            <a:ext cx="10515600" cy="1325563"/>
          </a:xfrm>
        </p:spPr>
        <p:txBody>
          <a:bodyPr/>
          <a:lstStyle/>
          <a:p>
            <a:r>
              <a:rPr lang="en-US" dirty="0" smtClean="0"/>
              <a:t>Children’s Cabinets </a:t>
            </a:r>
            <a:r>
              <a:rPr lang="en-US" dirty="0"/>
              <a:t>a</a:t>
            </a:r>
            <a:r>
              <a:rPr lang="en-US" dirty="0" smtClean="0"/>
              <a:t>round </a:t>
            </a:r>
            <a:r>
              <a:rPr lang="en-US" dirty="0" smtClean="0"/>
              <a:t>the </a:t>
            </a:r>
            <a:r>
              <a:rPr lang="en-US" dirty="0" smtClean="0"/>
              <a:t>Country</a:t>
            </a:r>
            <a:endParaRPr lang="en-US" dirty="0"/>
          </a:p>
        </p:txBody>
      </p:sp>
      <p:sp>
        <p:nvSpPr>
          <p:cNvPr id="5" name="Rectangle 4"/>
          <p:cNvSpPr/>
          <p:nvPr/>
        </p:nvSpPr>
        <p:spPr>
          <a:xfrm>
            <a:off x="3836644" y="5795682"/>
            <a:ext cx="3378169" cy="369332"/>
          </a:xfrm>
          <a:prstGeom prst="rect">
            <a:avLst/>
          </a:prstGeom>
        </p:spPr>
        <p:txBody>
          <a:bodyPr wrap="none">
            <a:spAutoFit/>
          </a:bodyPr>
          <a:lstStyle/>
          <a:p>
            <a:r>
              <a:rPr lang="en-US" dirty="0"/>
              <a:t>[https://forumfyi.org/ccn/state/]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36" y="1536422"/>
            <a:ext cx="11563780" cy="4048400"/>
          </a:xfrm>
          <a:prstGeom prst="rect">
            <a:avLst/>
          </a:prstGeom>
        </p:spPr>
      </p:pic>
    </p:spTree>
    <p:extLst>
      <p:ext uri="{BB962C8B-B14F-4D97-AF65-F5344CB8AC3E}">
        <p14:creationId xmlns:p14="http://schemas.microsoft.com/office/powerpoint/2010/main" val="28820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73543"/>
            <a:ext cx="11196918" cy="3975872"/>
          </a:xfrm>
        </p:spPr>
        <p:txBody>
          <a:bodyPr>
            <a:normAutofit fontScale="85000" lnSpcReduction="20000"/>
          </a:bodyPr>
          <a:lstStyle/>
          <a:p>
            <a:pPr>
              <a:lnSpc>
                <a:spcPct val="200000"/>
              </a:lnSpc>
            </a:pPr>
            <a:r>
              <a:rPr lang="en-US" dirty="0" smtClean="0"/>
              <a:t>Align policies, programming and funding to drive toward common goals</a:t>
            </a:r>
          </a:p>
          <a:p>
            <a:pPr>
              <a:lnSpc>
                <a:spcPct val="200000"/>
              </a:lnSpc>
            </a:pPr>
            <a:r>
              <a:rPr lang="en-US" dirty="0" smtClean="0"/>
              <a:t>Sustainability through core set of indicators and outcomes</a:t>
            </a:r>
          </a:p>
          <a:p>
            <a:pPr>
              <a:lnSpc>
                <a:spcPct val="200000"/>
              </a:lnSpc>
            </a:pPr>
            <a:r>
              <a:rPr lang="en-US" dirty="0" smtClean="0"/>
              <a:t>Clear plan to collaborate with all levels of government </a:t>
            </a:r>
          </a:p>
          <a:p>
            <a:pPr lvl="1">
              <a:lnSpc>
                <a:spcPct val="200000"/>
              </a:lnSpc>
            </a:pPr>
            <a:r>
              <a:rPr lang="en-US" sz="2800" dirty="0" smtClean="0"/>
              <a:t>and support local governments and key stakeholders</a:t>
            </a:r>
          </a:p>
          <a:p>
            <a:pPr>
              <a:lnSpc>
                <a:spcPct val="200000"/>
              </a:lnSpc>
            </a:pPr>
            <a:r>
              <a:rPr lang="en-US" dirty="0" smtClean="0"/>
              <a:t>Youth and families play an important advisory role</a:t>
            </a:r>
          </a:p>
        </p:txBody>
      </p:sp>
      <p:sp>
        <p:nvSpPr>
          <p:cNvPr id="3" name="Title 2"/>
          <p:cNvSpPr>
            <a:spLocks noGrp="1"/>
          </p:cNvSpPr>
          <p:nvPr>
            <p:ph type="title"/>
          </p:nvPr>
        </p:nvSpPr>
        <p:spPr/>
        <p:txBody>
          <a:bodyPr/>
          <a:lstStyle/>
          <a:p>
            <a:r>
              <a:rPr lang="en-US" dirty="0" smtClean="0"/>
              <a:t>Children’s Cabinets </a:t>
            </a:r>
            <a:r>
              <a:rPr lang="mr-IN" dirty="0" smtClean="0"/>
              <a:t>–</a:t>
            </a:r>
            <a:r>
              <a:rPr lang="en-US" dirty="0" smtClean="0"/>
              <a:t> Key Features for Success</a:t>
            </a:r>
            <a:endParaRPr lang="en-US" dirty="0"/>
          </a:p>
        </p:txBody>
      </p:sp>
    </p:spTree>
    <p:extLst>
      <p:ext uri="{BB962C8B-B14F-4D97-AF65-F5344CB8AC3E}">
        <p14:creationId xmlns:p14="http://schemas.microsoft.com/office/powerpoint/2010/main" val="185108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4F7EE0-3C0B-40CF-98DE-EB8130C66695}"/>
              </a:ext>
            </a:extLst>
          </p:cNvPr>
          <p:cNvSpPr>
            <a:spLocks noGrp="1"/>
          </p:cNvSpPr>
          <p:nvPr>
            <p:ph idx="1"/>
          </p:nvPr>
        </p:nvSpPr>
        <p:spPr>
          <a:xfrm>
            <a:off x="838200" y="1317624"/>
            <a:ext cx="10515600" cy="4370481"/>
          </a:xfrm>
        </p:spPr>
        <p:txBody>
          <a:bodyPr>
            <a:noAutofit/>
          </a:bodyPr>
          <a:lstStyle/>
          <a:p>
            <a:pPr marL="0" indent="0" algn="ctr">
              <a:lnSpc>
                <a:spcPct val="110000"/>
              </a:lnSpc>
              <a:spcBef>
                <a:spcPts val="1200"/>
              </a:spcBef>
              <a:buNone/>
            </a:pPr>
            <a:r>
              <a:rPr lang="en-US" altLang="en-US" sz="5600" dirty="0" smtClean="0">
                <a:ea typeface="Calibri" panose="020F0502020204030204" pitchFamily="34" charset="0"/>
              </a:rPr>
              <a:t>Thank </a:t>
            </a:r>
            <a:r>
              <a:rPr lang="en-US" altLang="en-US" sz="5600" dirty="0">
                <a:ea typeface="Calibri" panose="020F0502020204030204" pitchFamily="34" charset="0"/>
              </a:rPr>
              <a:t>you</a:t>
            </a:r>
            <a:r>
              <a:rPr lang="en-US" altLang="en-US" sz="5600" dirty="0" smtClean="0">
                <a:ea typeface="Calibri" panose="020F0502020204030204" pitchFamily="34" charset="0"/>
              </a:rPr>
              <a:t>!</a:t>
            </a:r>
          </a:p>
          <a:p>
            <a:pPr marL="0" indent="0" algn="ctr">
              <a:lnSpc>
                <a:spcPct val="110000"/>
              </a:lnSpc>
              <a:spcBef>
                <a:spcPts val="1200"/>
              </a:spcBef>
              <a:buNone/>
            </a:pPr>
            <a:endParaRPr lang="en-US" altLang="en-US" sz="5600" dirty="0" smtClean="0">
              <a:ea typeface="Calibri" panose="020F0502020204030204" pitchFamily="34" charset="0"/>
            </a:endParaRPr>
          </a:p>
          <a:p>
            <a:pPr marL="0" indent="0">
              <a:lnSpc>
                <a:spcPct val="110000"/>
              </a:lnSpc>
              <a:spcBef>
                <a:spcPts val="1200"/>
              </a:spcBef>
              <a:buNone/>
            </a:pPr>
            <a:r>
              <a:rPr lang="en-US" altLang="en-US" sz="2400" b="1" dirty="0" smtClean="0">
                <a:ea typeface="Calibri" panose="020F0502020204030204" pitchFamily="34" charset="0"/>
              </a:rPr>
              <a:t>Sandra Wilkniss</a:t>
            </a:r>
          </a:p>
          <a:p>
            <a:pPr marL="0" indent="0">
              <a:lnSpc>
                <a:spcPct val="110000"/>
              </a:lnSpc>
              <a:spcBef>
                <a:spcPts val="1200"/>
              </a:spcBef>
              <a:buNone/>
            </a:pPr>
            <a:r>
              <a:rPr lang="en-US" altLang="en-US" sz="2400" dirty="0" smtClean="0">
                <a:ea typeface="Calibri" panose="020F0502020204030204" pitchFamily="34" charset="0"/>
              </a:rPr>
              <a:t>National Governors Association </a:t>
            </a:r>
          </a:p>
          <a:p>
            <a:pPr marL="0" indent="0">
              <a:lnSpc>
                <a:spcPct val="110000"/>
              </a:lnSpc>
              <a:spcBef>
                <a:spcPts val="1200"/>
              </a:spcBef>
              <a:buNone/>
            </a:pPr>
            <a:r>
              <a:rPr lang="en-US" altLang="en-US" sz="2400" dirty="0" smtClean="0">
                <a:ea typeface="Calibri" panose="020F0502020204030204" pitchFamily="34" charset="0"/>
              </a:rPr>
              <a:t>Center for Best Practices, Health</a:t>
            </a:r>
          </a:p>
          <a:p>
            <a:pPr marL="0" indent="0">
              <a:lnSpc>
                <a:spcPct val="110000"/>
              </a:lnSpc>
              <a:spcBef>
                <a:spcPts val="1200"/>
              </a:spcBef>
              <a:buNone/>
            </a:pPr>
            <a:r>
              <a:rPr lang="en-US" altLang="en-US" sz="2400" dirty="0" err="1" smtClean="0">
                <a:ea typeface="Calibri" panose="020F0502020204030204" pitchFamily="34" charset="0"/>
              </a:rPr>
              <a:t>swilkniss@nga.org</a:t>
            </a:r>
            <a:endParaRPr lang="en-US" altLang="en-US" sz="2400" dirty="0" smtClean="0">
              <a:ea typeface="Calibri" panose="020F0502020204030204" pitchFamily="34" charset="0"/>
            </a:endParaRPr>
          </a:p>
          <a:p>
            <a:pPr marL="0" indent="0" algn="ctr">
              <a:lnSpc>
                <a:spcPct val="110000"/>
              </a:lnSpc>
              <a:spcBef>
                <a:spcPts val="1200"/>
              </a:spcBef>
              <a:buNone/>
            </a:pPr>
            <a:endParaRPr lang="en-US" altLang="en-US" sz="5600" dirty="0">
              <a:ea typeface="Calibri" panose="020F0502020204030204" pitchFamily="34" charset="0"/>
            </a:endParaRPr>
          </a:p>
        </p:txBody>
      </p:sp>
    </p:spTree>
    <p:extLst>
      <p:ext uri="{BB962C8B-B14F-4D97-AF65-F5344CB8AC3E}">
        <p14:creationId xmlns:p14="http://schemas.microsoft.com/office/powerpoint/2010/main" val="3923957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New Logo">
      <a:dk1>
        <a:sysClr val="windowText" lastClr="000000"/>
      </a:dk1>
      <a:lt1>
        <a:sysClr val="window" lastClr="FFFFFF"/>
      </a:lt1>
      <a:dk2>
        <a:srgbClr val="5F259F"/>
      </a:dk2>
      <a:lt2>
        <a:srgbClr val="808080"/>
      </a:lt2>
      <a:accent1>
        <a:srgbClr val="5F259F"/>
      </a:accent1>
      <a:accent2>
        <a:srgbClr val="4C4184"/>
      </a:accent2>
      <a:accent3>
        <a:srgbClr val="991E66"/>
      </a:accent3>
      <a:accent4>
        <a:srgbClr val="000000"/>
      </a:accent4>
      <a:accent5>
        <a:srgbClr val="FFFFFF"/>
      </a:accent5>
      <a:accent6>
        <a:srgbClr val="808080"/>
      </a:accent6>
      <a:hlink>
        <a:srgbClr val="0563C1"/>
      </a:hlink>
      <a:folHlink>
        <a:srgbClr val="0563C1"/>
      </a:folHlink>
    </a:clrScheme>
    <a:fontScheme name="NGA Font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ew Logo">
      <a:dk1>
        <a:sysClr val="windowText" lastClr="000000"/>
      </a:dk1>
      <a:lt1>
        <a:sysClr val="window" lastClr="FFFFFF"/>
      </a:lt1>
      <a:dk2>
        <a:srgbClr val="5F259F"/>
      </a:dk2>
      <a:lt2>
        <a:srgbClr val="808080"/>
      </a:lt2>
      <a:accent1>
        <a:srgbClr val="5F259F"/>
      </a:accent1>
      <a:accent2>
        <a:srgbClr val="4C4184"/>
      </a:accent2>
      <a:accent3>
        <a:srgbClr val="991E66"/>
      </a:accent3>
      <a:accent4>
        <a:srgbClr val="000000"/>
      </a:accent4>
      <a:accent5>
        <a:srgbClr val="FFFFFF"/>
      </a:accent5>
      <a:accent6>
        <a:srgbClr val="808080"/>
      </a:accent6>
      <a:hlink>
        <a:srgbClr val="0563C1"/>
      </a:hlink>
      <a:folHlink>
        <a:srgbClr val="0563C1"/>
      </a:folHlink>
    </a:clrScheme>
    <a:fontScheme name="NGA Font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New Logo">
      <a:dk1>
        <a:sysClr val="windowText" lastClr="000000"/>
      </a:dk1>
      <a:lt1>
        <a:sysClr val="window" lastClr="FFFFFF"/>
      </a:lt1>
      <a:dk2>
        <a:srgbClr val="5F259F"/>
      </a:dk2>
      <a:lt2>
        <a:srgbClr val="808080"/>
      </a:lt2>
      <a:accent1>
        <a:srgbClr val="5F259F"/>
      </a:accent1>
      <a:accent2>
        <a:srgbClr val="4C4184"/>
      </a:accent2>
      <a:accent3>
        <a:srgbClr val="991E66"/>
      </a:accent3>
      <a:accent4>
        <a:srgbClr val="000000"/>
      </a:accent4>
      <a:accent5>
        <a:srgbClr val="FFFFFF"/>
      </a:accent5>
      <a:accent6>
        <a:srgbClr val="808080"/>
      </a:accent6>
      <a:hlink>
        <a:srgbClr val="0563C1"/>
      </a:hlink>
      <a:folHlink>
        <a:srgbClr val="0563C1"/>
      </a:folHlink>
    </a:clrScheme>
    <a:fontScheme name="NGA Font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itre-2018">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CAMH_Briefing_Template16x9.potx" id="{D7FBE94B-629E-4981-946A-838F6BB3A991}" vid="{39D8A463-BB40-46FD-812D-A50CCF03E81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A66E1229520B48AB5DB30272090DE3" ma:contentTypeVersion="19" ma:contentTypeDescription="Create a new document." ma:contentTypeScope="" ma:versionID="22e7927e95f406744fd6dcc9da04d1d6">
  <xsd:schema xmlns:xsd="http://www.w3.org/2001/XMLSchema" xmlns:xs="http://www.w3.org/2001/XMLSchema" xmlns:p="http://schemas.microsoft.com/office/2006/metadata/properties" xmlns:ns2="4c57f0d7-23bd-4239-a774-89655a9bd28f" xmlns:ns3="3bc9279c-fece-4f8a-b9f6-4e12eb94a1e6" targetNamespace="http://schemas.microsoft.com/office/2006/metadata/properties" ma:root="true" ma:fieldsID="2db315ea14cb82220a707c9d28514cfc" ns2:_="" ns3:_="">
    <xsd:import namespace="4c57f0d7-23bd-4239-a774-89655a9bd28f"/>
    <xsd:import namespace="3bc9279c-fece-4f8a-b9f6-4e12eb94a1e6"/>
    <xsd:element name="properties">
      <xsd:complexType>
        <xsd:sequence>
          <xsd:element name="documentManagement">
            <xsd:complexType>
              <xsd:all>
                <xsd:element ref="ns2:PublishingStartDate" minOccurs="0"/>
                <xsd:element ref="ns2:PublishingExpirationDate" minOccurs="0"/>
                <xsd:element ref="ns3:SharedWithUsers" minOccurs="0"/>
                <xsd:element ref="ns3:SharingHintHash" minOccurs="0"/>
                <xsd:element ref="ns3:SharedWithDetails" minOccurs="0"/>
                <xsd:element ref="ns3:LastSharedByUser" minOccurs="0"/>
                <xsd:element ref="ns3:LastSharedByTime"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SessionNumbe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7f0d7-23bd-4239-a774-89655a9bd28f"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SessionNumber" ma:index="23" nillable="true" ma:displayName="Session Number" ma:format="Dropdown" ma:internalName="SessionNumber" ma:percentage="FALSE">
      <xsd:simpleType>
        <xsd:restriction base="dms:Number"/>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c9279c-fece-4f8a-b9f6-4e12eb94a1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ssionNumber xmlns="4c57f0d7-23bd-4239-a774-89655a9bd28f" xsi:nil="true"/>
    <PublishingExpirationDate xmlns="4c57f0d7-23bd-4239-a774-89655a9bd28f" xsi:nil="true"/>
    <PublishingStartDate xmlns="4c57f0d7-23bd-4239-a774-89655a9bd28f" xsi:nil="true"/>
  </documentManagement>
</p:properties>
</file>

<file path=customXml/itemProps1.xml><?xml version="1.0" encoding="utf-8"?>
<ds:datastoreItem xmlns:ds="http://schemas.openxmlformats.org/officeDocument/2006/customXml" ds:itemID="{844E37A8-A192-4ED4-B4DA-5A926A3E2C90}">
  <ds:schemaRefs>
    <ds:schemaRef ds:uri="http://schemas.microsoft.com/sharepoint/v3/contenttype/forms"/>
  </ds:schemaRefs>
</ds:datastoreItem>
</file>

<file path=customXml/itemProps2.xml><?xml version="1.0" encoding="utf-8"?>
<ds:datastoreItem xmlns:ds="http://schemas.openxmlformats.org/officeDocument/2006/customXml" ds:itemID="{B754651F-166C-40EE-98A6-85802A078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57f0d7-23bd-4239-a774-89655a9bd28f"/>
    <ds:schemaRef ds:uri="3bc9279c-fece-4f8a-b9f6-4e12eb94a1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0F7142-DAAD-4C83-8B92-247B6AE1F859}">
  <ds:schemaRefs>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dcmitype/"/>
    <ds:schemaRef ds:uri="3bc9279c-fece-4f8a-b9f6-4e12eb94a1e6"/>
    <ds:schemaRef ds:uri="http://purl.org/dc/elements/1.1/"/>
    <ds:schemaRef ds:uri="4c57f0d7-23bd-4239-a774-89655a9bd28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4638</TotalTime>
  <Words>184</Words>
  <Application>Microsoft Office PowerPoint</Application>
  <PresentationFormat>Widescreen</PresentationFormat>
  <Paragraphs>29</Paragraphs>
  <Slides>6</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vt:i4>
      </vt:variant>
    </vt:vector>
  </HeadingPairs>
  <TitlesOfParts>
    <vt:vector size="19" baseType="lpstr">
      <vt:lpstr>Arial</vt:lpstr>
      <vt:lpstr>Arial Narrow</vt:lpstr>
      <vt:lpstr>Calibri</vt:lpstr>
      <vt:lpstr>Franklin Gothic Book</vt:lpstr>
      <vt:lpstr>Franklin Gothic Demi</vt:lpstr>
      <vt:lpstr>Helvetica World</vt:lpstr>
      <vt:lpstr>Times New Roman</vt:lpstr>
      <vt:lpstr>Verdana</vt:lpstr>
      <vt:lpstr>Wingdings</vt:lpstr>
      <vt:lpstr>1_Office Theme</vt:lpstr>
      <vt:lpstr>3_Office Theme</vt:lpstr>
      <vt:lpstr>4_Office Theme</vt:lpstr>
      <vt:lpstr>1_mitre-2018</vt:lpstr>
      <vt:lpstr>Families USA  Health Action Conference  Children’s Cabinets </vt:lpstr>
      <vt:lpstr>A fragmented set of supports via siloed policies and programs:  </vt:lpstr>
      <vt:lpstr>Ready by 21  - challenging leaders to think differently &amp; act differently…</vt:lpstr>
      <vt:lpstr>Children’s Cabinets around the Country</vt:lpstr>
      <vt:lpstr>Children’s Cabinets – Key Features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Governors’ Health Care Leadership Call Building Complex Care Programs: A Road Map for States</dc:title>
  <dc:creator>Picher, Caroline</dc:creator>
  <cp:lastModifiedBy>Kelly Murphy</cp:lastModifiedBy>
  <cp:revision>160</cp:revision>
  <cp:lastPrinted>2017-12-14T18:28:02Z</cp:lastPrinted>
  <dcterms:created xsi:type="dcterms:W3CDTF">2017-12-12T16:39:09Z</dcterms:created>
  <dcterms:modified xsi:type="dcterms:W3CDTF">2020-01-17T18:33:26Z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0x0101009CA66E1229520B48AB5DB30272090DE3</vt:lpwstr>
  </property>
</Properties>
</file>