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handoutMasterIdLst>
    <p:handoutMasterId r:id="rId43"/>
  </p:handoutMasterIdLst>
  <p:sldIdLst>
    <p:sldId id="342" r:id="rId2"/>
    <p:sldId id="346" r:id="rId3"/>
    <p:sldId id="344" r:id="rId4"/>
    <p:sldId id="345" r:id="rId5"/>
    <p:sldId id="347" r:id="rId6"/>
    <p:sldId id="348" r:id="rId7"/>
    <p:sldId id="366" r:id="rId8"/>
    <p:sldId id="367" r:id="rId9"/>
    <p:sldId id="368" r:id="rId10"/>
    <p:sldId id="369" r:id="rId11"/>
    <p:sldId id="370" r:id="rId12"/>
    <p:sldId id="371" r:id="rId13"/>
    <p:sldId id="372" r:id="rId14"/>
    <p:sldId id="373" r:id="rId15"/>
    <p:sldId id="374" r:id="rId16"/>
    <p:sldId id="375" r:id="rId17"/>
    <p:sldId id="376" r:id="rId18"/>
    <p:sldId id="377" r:id="rId19"/>
    <p:sldId id="378" r:id="rId20"/>
    <p:sldId id="380" r:id="rId21"/>
    <p:sldId id="379" r:id="rId22"/>
    <p:sldId id="381" r:id="rId23"/>
    <p:sldId id="382" r:id="rId24"/>
    <p:sldId id="384" r:id="rId25"/>
    <p:sldId id="349" r:id="rId26"/>
    <p:sldId id="350" r:id="rId27"/>
    <p:sldId id="353" r:id="rId28"/>
    <p:sldId id="351" r:id="rId29"/>
    <p:sldId id="360" r:id="rId30"/>
    <p:sldId id="365" r:id="rId31"/>
    <p:sldId id="355" r:id="rId32"/>
    <p:sldId id="357" r:id="rId33"/>
    <p:sldId id="358" r:id="rId34"/>
    <p:sldId id="359" r:id="rId35"/>
    <p:sldId id="361" r:id="rId36"/>
    <p:sldId id="352" r:id="rId37"/>
    <p:sldId id="362" r:id="rId38"/>
    <p:sldId id="363" r:id="rId39"/>
    <p:sldId id="364" r:id="rId40"/>
    <p:sldId id="343"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orient="horz" pos="1296" userDrawn="1">
          <p15:clr>
            <a:srgbClr val="A4A3A4"/>
          </p15:clr>
        </p15:guide>
        <p15:guide id="3" pos="2880">
          <p15:clr>
            <a:srgbClr val="A4A3A4"/>
          </p15:clr>
        </p15:guide>
        <p15:guide id="4" pos="432" userDrawn="1">
          <p15:clr>
            <a:srgbClr val="A4A3A4"/>
          </p15:clr>
        </p15:guide>
        <p15:guide id="5" orient="horz" pos="211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4472C4"/>
    <a:srgbClr val="34A1DA"/>
    <a:srgbClr val="CAE7F6"/>
    <a:srgbClr val="35A2DB"/>
    <a:srgbClr val="709BBF"/>
    <a:srgbClr val="8BA077"/>
    <a:srgbClr val="8065AC"/>
    <a:srgbClr val="B461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01" autoAdjust="0"/>
    <p:restoredTop sz="99275" autoAdjust="0"/>
  </p:normalViewPr>
  <p:slideViewPr>
    <p:cSldViewPr snapToGrid="0">
      <p:cViewPr varScale="1">
        <p:scale>
          <a:sx n="118" d="100"/>
          <a:sy n="118" d="100"/>
        </p:scale>
        <p:origin x="1916" y="72"/>
      </p:cViewPr>
      <p:guideLst>
        <p:guide orient="horz" pos="312"/>
        <p:guide orient="horz" pos="1296"/>
        <p:guide pos="2880"/>
        <p:guide pos="432"/>
        <p:guide orient="horz" pos="2112"/>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6" d="100"/>
          <a:sy n="96" d="100"/>
        </p:scale>
        <p:origin x="-401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smtClean="0">
                <a:solidFill>
                  <a:schemeClr val="tx1"/>
                </a:solidFill>
              </a:rPr>
              <a:t>Real AV vs. premiums: changes from Bronze,</a:t>
            </a:r>
            <a:r>
              <a:rPr lang="en-US" sz="1600" b="1" baseline="0" dirty="0" smtClean="0">
                <a:solidFill>
                  <a:schemeClr val="tx1"/>
                </a:solidFill>
              </a:rPr>
              <a:t> by metal levels, 2019</a:t>
            </a:r>
            <a:endParaRPr lang="en-US" sz="1600" b="1"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True AV</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2-946D-4CDF-A2E2-7955FF319A0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Bronze</c:v>
                </c:pt>
                <c:pt idx="1">
                  <c:v>Silver</c:v>
                </c:pt>
                <c:pt idx="2">
                  <c:v>Gold</c:v>
                </c:pt>
              </c:strCache>
            </c:strRef>
          </c:cat>
          <c:val>
            <c:numRef>
              <c:f>Sheet1!$B$2:$B$4</c:f>
              <c:numCache>
                <c:formatCode>0%</c:formatCode>
                <c:ptCount val="3"/>
                <c:pt idx="0">
                  <c:v>0</c:v>
                </c:pt>
                <c:pt idx="1">
                  <c:v>0.41666666666666674</c:v>
                </c:pt>
                <c:pt idx="2">
                  <c:v>0.33333333333333326</c:v>
                </c:pt>
              </c:numCache>
            </c:numRef>
          </c:val>
          <c:smooth val="0"/>
          <c:extLst>
            <c:ext xmlns:c16="http://schemas.microsoft.com/office/drawing/2014/chart" uri="{C3380CC4-5D6E-409C-BE32-E72D297353CC}">
              <c16:uniqueId val="{00000000-946D-4CDF-A2E2-7955FF319A04}"/>
            </c:ext>
          </c:extLst>
        </c:ser>
        <c:ser>
          <c:idx val="1"/>
          <c:order val="1"/>
          <c:tx>
            <c:strRef>
              <c:f>Sheet1!$C$1</c:f>
              <c:strCache>
                <c:ptCount val="1"/>
                <c:pt idx="0">
                  <c:v>Premiums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3-946D-4CDF-A2E2-7955FF319A0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Bronze</c:v>
                </c:pt>
                <c:pt idx="1">
                  <c:v>Silver</c:v>
                </c:pt>
                <c:pt idx="2">
                  <c:v>Gold</c:v>
                </c:pt>
              </c:strCache>
            </c:strRef>
          </c:cat>
          <c:val>
            <c:numRef>
              <c:f>Sheet1!$C$2:$C$4</c:f>
              <c:numCache>
                <c:formatCode>0%</c:formatCode>
                <c:ptCount val="3"/>
                <c:pt idx="0">
                  <c:v>0</c:v>
                </c:pt>
                <c:pt idx="1">
                  <c:v>0.33529411764705874</c:v>
                </c:pt>
                <c:pt idx="2">
                  <c:v>0.51764705882352935</c:v>
                </c:pt>
              </c:numCache>
            </c:numRef>
          </c:val>
          <c:smooth val="0"/>
          <c:extLst>
            <c:ext xmlns:c16="http://schemas.microsoft.com/office/drawing/2014/chart" uri="{C3380CC4-5D6E-409C-BE32-E72D297353CC}">
              <c16:uniqueId val="{00000001-946D-4CDF-A2E2-7955FF319A04}"/>
            </c:ext>
          </c:extLst>
        </c:ser>
        <c:dLbls>
          <c:dLblPos val="t"/>
          <c:showLegendKey val="0"/>
          <c:showVal val="1"/>
          <c:showCatName val="0"/>
          <c:showSerName val="0"/>
          <c:showPercent val="0"/>
          <c:showBubbleSize val="0"/>
        </c:dLbls>
        <c:marker val="1"/>
        <c:smooth val="0"/>
        <c:axId val="477998160"/>
        <c:axId val="478001040"/>
      </c:lineChart>
      <c:catAx>
        <c:axId val="47799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78001040"/>
        <c:crosses val="autoZero"/>
        <c:auto val="1"/>
        <c:lblAlgn val="ctr"/>
        <c:lblOffset val="100"/>
        <c:noMultiLvlLbl val="0"/>
      </c:catAx>
      <c:valAx>
        <c:axId val="478001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7998160"/>
        <c:crosses val="autoZero"/>
        <c:crossBetween val="between"/>
      </c:valAx>
      <c:spPr>
        <a:noFill/>
        <a:ln>
          <a:noFill/>
        </a:ln>
        <a:effectLst/>
      </c:spPr>
    </c:plotArea>
    <c:legend>
      <c:legendPos val="l"/>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smtClean="0">
                <a:solidFill>
                  <a:schemeClr val="tx1"/>
                </a:solidFill>
              </a:rPr>
              <a:t>Real AV vs. premiums: changes from Bronze,</a:t>
            </a:r>
            <a:r>
              <a:rPr lang="en-US" sz="1600" b="1" baseline="0" dirty="0" smtClean="0">
                <a:solidFill>
                  <a:schemeClr val="tx1"/>
                </a:solidFill>
              </a:rPr>
              <a:t> by metal levels, 2019</a:t>
            </a:r>
            <a:endParaRPr lang="en-US" sz="1600" b="1"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True AV</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2-946D-4CDF-A2E2-7955FF319A0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Bronze</c:v>
                </c:pt>
                <c:pt idx="1">
                  <c:v>Silver</c:v>
                </c:pt>
                <c:pt idx="2">
                  <c:v>Gold</c:v>
                </c:pt>
              </c:strCache>
            </c:strRef>
          </c:cat>
          <c:val>
            <c:numRef>
              <c:f>Sheet1!$B$2:$B$4</c:f>
              <c:numCache>
                <c:formatCode>0%</c:formatCode>
                <c:ptCount val="3"/>
                <c:pt idx="0">
                  <c:v>0</c:v>
                </c:pt>
                <c:pt idx="1">
                  <c:v>0.41666666666666674</c:v>
                </c:pt>
                <c:pt idx="2">
                  <c:v>0.33333333333333326</c:v>
                </c:pt>
              </c:numCache>
            </c:numRef>
          </c:val>
          <c:smooth val="0"/>
          <c:extLst>
            <c:ext xmlns:c16="http://schemas.microsoft.com/office/drawing/2014/chart" uri="{C3380CC4-5D6E-409C-BE32-E72D297353CC}">
              <c16:uniqueId val="{00000000-946D-4CDF-A2E2-7955FF319A04}"/>
            </c:ext>
          </c:extLst>
        </c:ser>
        <c:ser>
          <c:idx val="1"/>
          <c:order val="1"/>
          <c:tx>
            <c:strRef>
              <c:f>Sheet1!$C$1</c:f>
              <c:strCache>
                <c:ptCount val="1"/>
                <c:pt idx="0">
                  <c:v>Premiums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3-946D-4CDF-A2E2-7955FF319A0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Bronze</c:v>
                </c:pt>
                <c:pt idx="1">
                  <c:v>Silver</c:v>
                </c:pt>
                <c:pt idx="2">
                  <c:v>Gold</c:v>
                </c:pt>
              </c:strCache>
            </c:strRef>
          </c:cat>
          <c:val>
            <c:numRef>
              <c:f>Sheet1!$C$2:$C$4</c:f>
              <c:numCache>
                <c:formatCode>0%</c:formatCode>
                <c:ptCount val="3"/>
                <c:pt idx="0">
                  <c:v>0</c:v>
                </c:pt>
                <c:pt idx="1">
                  <c:v>0.33529411764705874</c:v>
                </c:pt>
                <c:pt idx="2">
                  <c:v>0.51764705882352935</c:v>
                </c:pt>
              </c:numCache>
            </c:numRef>
          </c:val>
          <c:smooth val="0"/>
          <c:extLst>
            <c:ext xmlns:c16="http://schemas.microsoft.com/office/drawing/2014/chart" uri="{C3380CC4-5D6E-409C-BE32-E72D297353CC}">
              <c16:uniqueId val="{00000001-946D-4CDF-A2E2-7955FF319A04}"/>
            </c:ext>
          </c:extLst>
        </c:ser>
        <c:dLbls>
          <c:dLblPos val="t"/>
          <c:showLegendKey val="0"/>
          <c:showVal val="1"/>
          <c:showCatName val="0"/>
          <c:showSerName val="0"/>
          <c:showPercent val="0"/>
          <c:showBubbleSize val="0"/>
        </c:dLbls>
        <c:marker val="1"/>
        <c:smooth val="0"/>
        <c:axId val="477998160"/>
        <c:axId val="478001040"/>
      </c:lineChart>
      <c:catAx>
        <c:axId val="47799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78001040"/>
        <c:crosses val="autoZero"/>
        <c:auto val="1"/>
        <c:lblAlgn val="ctr"/>
        <c:lblOffset val="100"/>
        <c:noMultiLvlLbl val="0"/>
      </c:catAx>
      <c:valAx>
        <c:axId val="478001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7998160"/>
        <c:crosses val="autoZero"/>
        <c:crossBetween val="between"/>
      </c:valAx>
      <c:spPr>
        <a:noFill/>
        <a:ln>
          <a:noFill/>
        </a:ln>
        <a:effectLst/>
      </c:spPr>
    </c:plotArea>
    <c:legend>
      <c:legendPos val="l"/>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E832CC-DD69-405C-BC94-06D54E93999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3101697-FFD9-4EC7-92BA-7A441960B44C}">
      <dgm:prSet phldrT="[Text]"/>
      <dgm:spPr/>
      <dgm:t>
        <a:bodyPr/>
        <a:lstStyle/>
        <a:p>
          <a:r>
            <a:rPr lang="en-US" dirty="0" smtClean="0"/>
            <a:t>Premiums</a:t>
          </a:r>
          <a:endParaRPr lang="en-US" dirty="0"/>
        </a:p>
      </dgm:t>
    </dgm:pt>
    <dgm:pt modelId="{EFDF9D0B-CE4D-48FE-8A54-92744F4AB069}" type="parTrans" cxnId="{7B7DE6C5-039F-46F0-8EED-F1727D86A831}">
      <dgm:prSet/>
      <dgm:spPr/>
      <dgm:t>
        <a:bodyPr/>
        <a:lstStyle/>
        <a:p>
          <a:endParaRPr lang="en-US"/>
        </a:p>
      </dgm:t>
    </dgm:pt>
    <dgm:pt modelId="{A012386E-3AB7-4821-A3ED-3668DFFD2F00}" type="sibTrans" cxnId="{7B7DE6C5-039F-46F0-8EED-F1727D86A831}">
      <dgm:prSet/>
      <dgm:spPr/>
      <dgm:t>
        <a:bodyPr/>
        <a:lstStyle/>
        <a:p>
          <a:endParaRPr lang="en-US"/>
        </a:p>
      </dgm:t>
    </dgm:pt>
    <dgm:pt modelId="{C1F59E2F-554A-466C-9EE8-C65F9544911C}">
      <dgm:prSet phldrT="[Text]"/>
      <dgm:spPr/>
      <dgm:t>
        <a:bodyPr/>
        <a:lstStyle/>
        <a:p>
          <a:r>
            <a:rPr lang="en-US" dirty="0" smtClean="0"/>
            <a:t>Claims for 70% AV</a:t>
          </a:r>
          <a:endParaRPr lang="en-US" dirty="0"/>
        </a:p>
      </dgm:t>
    </dgm:pt>
    <dgm:pt modelId="{41A4E40B-3286-4EFD-9E70-20C1C308A704}" type="parTrans" cxnId="{79D2BF21-5739-4074-AD1C-197CB20971A3}">
      <dgm:prSet/>
      <dgm:spPr/>
      <dgm:t>
        <a:bodyPr/>
        <a:lstStyle/>
        <a:p>
          <a:endParaRPr lang="en-US"/>
        </a:p>
      </dgm:t>
    </dgm:pt>
    <dgm:pt modelId="{BB0D5C9E-591E-4662-A561-71090D4FA385}" type="sibTrans" cxnId="{79D2BF21-5739-4074-AD1C-197CB20971A3}">
      <dgm:prSet/>
      <dgm:spPr/>
      <dgm:t>
        <a:bodyPr/>
        <a:lstStyle/>
        <a:p>
          <a:endParaRPr lang="en-US"/>
        </a:p>
      </dgm:t>
    </dgm:pt>
    <dgm:pt modelId="{1956AD1B-DB8B-4305-9148-0B1C67ED7A86}">
      <dgm:prSet phldrT="[Text]"/>
      <dgm:spPr/>
      <dgm:t>
        <a:bodyPr/>
        <a:lstStyle/>
        <a:p>
          <a:r>
            <a:rPr lang="en-US" dirty="0" smtClean="0"/>
            <a:t>Federal CSR payments</a:t>
          </a:r>
          <a:endParaRPr lang="en-US" dirty="0"/>
        </a:p>
      </dgm:t>
    </dgm:pt>
    <dgm:pt modelId="{312A65A3-8836-46DD-B81A-6CC84026BAA3}" type="parTrans" cxnId="{8B153165-D95A-4714-BECF-5BBCECF8AA52}">
      <dgm:prSet/>
      <dgm:spPr/>
      <dgm:t>
        <a:bodyPr/>
        <a:lstStyle/>
        <a:p>
          <a:endParaRPr lang="en-US"/>
        </a:p>
      </dgm:t>
    </dgm:pt>
    <dgm:pt modelId="{E6CDC62D-9693-4F1F-B963-AD283966D5BB}" type="sibTrans" cxnId="{8B153165-D95A-4714-BECF-5BBCECF8AA52}">
      <dgm:prSet/>
      <dgm:spPr/>
      <dgm:t>
        <a:bodyPr/>
        <a:lstStyle/>
        <a:p>
          <a:endParaRPr lang="en-US"/>
        </a:p>
      </dgm:t>
    </dgm:pt>
    <dgm:pt modelId="{8A31DF11-EACE-4716-ABD2-E015A0EFC23F}">
      <dgm:prSet phldrT="[Text]"/>
      <dgm:spPr/>
      <dgm:t>
        <a:bodyPr/>
        <a:lstStyle/>
        <a:p>
          <a:r>
            <a:rPr lang="en-US" dirty="0" smtClean="0"/>
            <a:t>Claims for AV &gt; 70%</a:t>
          </a:r>
          <a:endParaRPr lang="en-US" dirty="0"/>
        </a:p>
      </dgm:t>
    </dgm:pt>
    <dgm:pt modelId="{171B06E4-9EC7-4F3F-84EB-2E859A7186B4}" type="parTrans" cxnId="{6DF7251A-1035-4275-A453-5AE16F36FE4D}">
      <dgm:prSet/>
      <dgm:spPr/>
      <dgm:t>
        <a:bodyPr/>
        <a:lstStyle/>
        <a:p>
          <a:endParaRPr lang="en-US"/>
        </a:p>
      </dgm:t>
    </dgm:pt>
    <dgm:pt modelId="{7B5F43A6-84EA-44C7-B946-C1AFC645A7D7}" type="sibTrans" cxnId="{6DF7251A-1035-4275-A453-5AE16F36FE4D}">
      <dgm:prSet/>
      <dgm:spPr/>
      <dgm:t>
        <a:bodyPr/>
        <a:lstStyle/>
        <a:p>
          <a:endParaRPr lang="en-US"/>
        </a:p>
      </dgm:t>
    </dgm:pt>
    <dgm:pt modelId="{B5B7D05F-B602-48DD-9D80-0A9F58722EAB}" type="pres">
      <dgm:prSet presAssocID="{E7E832CC-DD69-405C-BC94-06D54E93999E}" presName="linearFlow" presStyleCnt="0">
        <dgm:presLayoutVars>
          <dgm:dir/>
          <dgm:animLvl val="lvl"/>
          <dgm:resizeHandles val="exact"/>
        </dgm:presLayoutVars>
      </dgm:prSet>
      <dgm:spPr/>
      <dgm:t>
        <a:bodyPr/>
        <a:lstStyle/>
        <a:p>
          <a:endParaRPr lang="en-US"/>
        </a:p>
      </dgm:t>
    </dgm:pt>
    <dgm:pt modelId="{4422DF9A-3D06-41E9-8FCA-751788516264}" type="pres">
      <dgm:prSet presAssocID="{E3101697-FFD9-4EC7-92BA-7A441960B44C}" presName="composite" presStyleCnt="0"/>
      <dgm:spPr/>
    </dgm:pt>
    <dgm:pt modelId="{D8553A89-F8AD-40C6-B21C-E4F3711D786C}" type="pres">
      <dgm:prSet presAssocID="{E3101697-FFD9-4EC7-92BA-7A441960B44C}" presName="parentText" presStyleLbl="alignNode1" presStyleIdx="0" presStyleCnt="2">
        <dgm:presLayoutVars>
          <dgm:chMax val="1"/>
          <dgm:bulletEnabled val="1"/>
        </dgm:presLayoutVars>
      </dgm:prSet>
      <dgm:spPr/>
      <dgm:t>
        <a:bodyPr/>
        <a:lstStyle/>
        <a:p>
          <a:endParaRPr lang="en-US"/>
        </a:p>
      </dgm:t>
    </dgm:pt>
    <dgm:pt modelId="{2C03C6BA-470D-432C-93F5-F351140A876C}" type="pres">
      <dgm:prSet presAssocID="{E3101697-FFD9-4EC7-92BA-7A441960B44C}" presName="descendantText" presStyleLbl="alignAcc1" presStyleIdx="0" presStyleCnt="2">
        <dgm:presLayoutVars>
          <dgm:bulletEnabled val="1"/>
        </dgm:presLayoutVars>
      </dgm:prSet>
      <dgm:spPr/>
      <dgm:t>
        <a:bodyPr/>
        <a:lstStyle/>
        <a:p>
          <a:endParaRPr lang="en-US"/>
        </a:p>
      </dgm:t>
    </dgm:pt>
    <dgm:pt modelId="{E491888C-2EC0-4880-AA23-EDF3D8F38B73}" type="pres">
      <dgm:prSet presAssocID="{A012386E-3AB7-4821-A3ED-3668DFFD2F00}" presName="sp" presStyleCnt="0"/>
      <dgm:spPr/>
    </dgm:pt>
    <dgm:pt modelId="{67CD0D56-9AC0-4064-9C9F-704B717D2D18}" type="pres">
      <dgm:prSet presAssocID="{1956AD1B-DB8B-4305-9148-0B1C67ED7A86}" presName="composite" presStyleCnt="0"/>
      <dgm:spPr/>
    </dgm:pt>
    <dgm:pt modelId="{11781B36-0D32-4ED6-9DB9-34B38508AB8A}" type="pres">
      <dgm:prSet presAssocID="{1956AD1B-DB8B-4305-9148-0B1C67ED7A86}" presName="parentText" presStyleLbl="alignNode1" presStyleIdx="1" presStyleCnt="2">
        <dgm:presLayoutVars>
          <dgm:chMax val="1"/>
          <dgm:bulletEnabled val="1"/>
        </dgm:presLayoutVars>
      </dgm:prSet>
      <dgm:spPr/>
      <dgm:t>
        <a:bodyPr/>
        <a:lstStyle/>
        <a:p>
          <a:endParaRPr lang="en-US"/>
        </a:p>
      </dgm:t>
    </dgm:pt>
    <dgm:pt modelId="{5B0C5AAF-5C8B-438B-95FE-D2611FE89E46}" type="pres">
      <dgm:prSet presAssocID="{1956AD1B-DB8B-4305-9148-0B1C67ED7A86}" presName="descendantText" presStyleLbl="alignAcc1" presStyleIdx="1" presStyleCnt="2">
        <dgm:presLayoutVars>
          <dgm:bulletEnabled val="1"/>
        </dgm:presLayoutVars>
      </dgm:prSet>
      <dgm:spPr/>
      <dgm:t>
        <a:bodyPr/>
        <a:lstStyle/>
        <a:p>
          <a:endParaRPr lang="en-US"/>
        </a:p>
      </dgm:t>
    </dgm:pt>
  </dgm:ptLst>
  <dgm:cxnLst>
    <dgm:cxn modelId="{8B153165-D95A-4714-BECF-5BBCECF8AA52}" srcId="{E7E832CC-DD69-405C-BC94-06D54E93999E}" destId="{1956AD1B-DB8B-4305-9148-0B1C67ED7A86}" srcOrd="1" destOrd="0" parTransId="{312A65A3-8836-46DD-B81A-6CC84026BAA3}" sibTransId="{E6CDC62D-9693-4F1F-B963-AD283966D5BB}"/>
    <dgm:cxn modelId="{8BFCEEEC-D34B-4650-BA64-613CCBFFE614}" type="presOf" srcId="{E7E832CC-DD69-405C-BC94-06D54E93999E}" destId="{B5B7D05F-B602-48DD-9D80-0A9F58722EAB}" srcOrd="0" destOrd="0" presId="urn:microsoft.com/office/officeart/2005/8/layout/chevron2"/>
    <dgm:cxn modelId="{67FCE891-7867-41F1-AE8A-97C16AD4D96B}" type="presOf" srcId="{E3101697-FFD9-4EC7-92BA-7A441960B44C}" destId="{D8553A89-F8AD-40C6-B21C-E4F3711D786C}" srcOrd="0" destOrd="0" presId="urn:microsoft.com/office/officeart/2005/8/layout/chevron2"/>
    <dgm:cxn modelId="{2CE4B17A-A1D2-4ECB-95B1-4363EEE3395A}" type="presOf" srcId="{1956AD1B-DB8B-4305-9148-0B1C67ED7A86}" destId="{11781B36-0D32-4ED6-9DB9-34B38508AB8A}" srcOrd="0" destOrd="0" presId="urn:microsoft.com/office/officeart/2005/8/layout/chevron2"/>
    <dgm:cxn modelId="{6DF7251A-1035-4275-A453-5AE16F36FE4D}" srcId="{1956AD1B-DB8B-4305-9148-0B1C67ED7A86}" destId="{8A31DF11-EACE-4716-ABD2-E015A0EFC23F}" srcOrd="0" destOrd="0" parTransId="{171B06E4-9EC7-4F3F-84EB-2E859A7186B4}" sibTransId="{7B5F43A6-84EA-44C7-B946-C1AFC645A7D7}"/>
    <dgm:cxn modelId="{F972E55B-3D08-4963-89FD-2503C98DDD85}" type="presOf" srcId="{8A31DF11-EACE-4716-ABD2-E015A0EFC23F}" destId="{5B0C5AAF-5C8B-438B-95FE-D2611FE89E46}" srcOrd="0" destOrd="0" presId="urn:microsoft.com/office/officeart/2005/8/layout/chevron2"/>
    <dgm:cxn modelId="{79D2BF21-5739-4074-AD1C-197CB20971A3}" srcId="{E3101697-FFD9-4EC7-92BA-7A441960B44C}" destId="{C1F59E2F-554A-466C-9EE8-C65F9544911C}" srcOrd="0" destOrd="0" parTransId="{41A4E40B-3286-4EFD-9E70-20C1C308A704}" sibTransId="{BB0D5C9E-591E-4662-A561-71090D4FA385}"/>
    <dgm:cxn modelId="{7B7DE6C5-039F-46F0-8EED-F1727D86A831}" srcId="{E7E832CC-DD69-405C-BC94-06D54E93999E}" destId="{E3101697-FFD9-4EC7-92BA-7A441960B44C}" srcOrd="0" destOrd="0" parTransId="{EFDF9D0B-CE4D-48FE-8A54-92744F4AB069}" sibTransId="{A012386E-3AB7-4821-A3ED-3668DFFD2F00}"/>
    <dgm:cxn modelId="{63379FC2-B8FF-4B1D-A742-5229BDDEDED0}" type="presOf" srcId="{C1F59E2F-554A-466C-9EE8-C65F9544911C}" destId="{2C03C6BA-470D-432C-93F5-F351140A876C}" srcOrd="0" destOrd="0" presId="urn:microsoft.com/office/officeart/2005/8/layout/chevron2"/>
    <dgm:cxn modelId="{4DFD7B7B-A334-4731-9B35-5A20AF8B1818}" type="presParOf" srcId="{B5B7D05F-B602-48DD-9D80-0A9F58722EAB}" destId="{4422DF9A-3D06-41E9-8FCA-751788516264}" srcOrd="0" destOrd="0" presId="urn:microsoft.com/office/officeart/2005/8/layout/chevron2"/>
    <dgm:cxn modelId="{0A8D1D5A-33FE-4E39-922A-0869DDAC69DA}" type="presParOf" srcId="{4422DF9A-3D06-41E9-8FCA-751788516264}" destId="{D8553A89-F8AD-40C6-B21C-E4F3711D786C}" srcOrd="0" destOrd="0" presId="urn:microsoft.com/office/officeart/2005/8/layout/chevron2"/>
    <dgm:cxn modelId="{9DE66E83-CED2-4C16-B2BC-1FF902C6054B}" type="presParOf" srcId="{4422DF9A-3D06-41E9-8FCA-751788516264}" destId="{2C03C6BA-470D-432C-93F5-F351140A876C}" srcOrd="1" destOrd="0" presId="urn:microsoft.com/office/officeart/2005/8/layout/chevron2"/>
    <dgm:cxn modelId="{78F2A744-1646-4760-9EB5-CCFDD1C5A57E}" type="presParOf" srcId="{B5B7D05F-B602-48DD-9D80-0A9F58722EAB}" destId="{E491888C-2EC0-4880-AA23-EDF3D8F38B73}" srcOrd="1" destOrd="0" presId="urn:microsoft.com/office/officeart/2005/8/layout/chevron2"/>
    <dgm:cxn modelId="{0791ADD6-9FA7-4BDD-91EF-7C4AE2409A1D}" type="presParOf" srcId="{B5B7D05F-B602-48DD-9D80-0A9F58722EAB}" destId="{67CD0D56-9AC0-4064-9C9F-704B717D2D18}" srcOrd="2" destOrd="0" presId="urn:microsoft.com/office/officeart/2005/8/layout/chevron2"/>
    <dgm:cxn modelId="{0079C9E4-1DC9-4090-9EDB-9746B4D8F3EB}" type="presParOf" srcId="{67CD0D56-9AC0-4064-9C9F-704B717D2D18}" destId="{11781B36-0D32-4ED6-9DB9-34B38508AB8A}" srcOrd="0" destOrd="0" presId="urn:microsoft.com/office/officeart/2005/8/layout/chevron2"/>
    <dgm:cxn modelId="{8A0ECD81-0466-4AF7-85EA-C17D6BEACC7C}" type="presParOf" srcId="{67CD0D56-9AC0-4064-9C9F-704B717D2D18}" destId="{5B0C5AAF-5C8B-438B-95FE-D2611FE89E4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832CC-DD69-405C-BC94-06D54E93999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3101697-FFD9-4EC7-92BA-7A441960B44C}">
      <dgm:prSet phldrT="[Text]"/>
      <dgm:spPr/>
      <dgm:t>
        <a:bodyPr/>
        <a:lstStyle/>
        <a:p>
          <a:r>
            <a:rPr lang="en-US" dirty="0" smtClean="0"/>
            <a:t>Premiums</a:t>
          </a:r>
          <a:endParaRPr lang="en-US" dirty="0"/>
        </a:p>
      </dgm:t>
    </dgm:pt>
    <dgm:pt modelId="{EFDF9D0B-CE4D-48FE-8A54-92744F4AB069}" type="parTrans" cxnId="{7B7DE6C5-039F-46F0-8EED-F1727D86A831}">
      <dgm:prSet/>
      <dgm:spPr/>
      <dgm:t>
        <a:bodyPr/>
        <a:lstStyle/>
        <a:p>
          <a:endParaRPr lang="en-US"/>
        </a:p>
      </dgm:t>
    </dgm:pt>
    <dgm:pt modelId="{A012386E-3AB7-4821-A3ED-3668DFFD2F00}" type="sibTrans" cxnId="{7B7DE6C5-039F-46F0-8EED-F1727D86A831}">
      <dgm:prSet/>
      <dgm:spPr/>
      <dgm:t>
        <a:bodyPr/>
        <a:lstStyle/>
        <a:p>
          <a:endParaRPr lang="en-US"/>
        </a:p>
      </dgm:t>
    </dgm:pt>
    <dgm:pt modelId="{C1F59E2F-554A-466C-9EE8-C65F9544911C}">
      <dgm:prSet phldrT="[Text]"/>
      <dgm:spPr/>
      <dgm:t>
        <a:bodyPr/>
        <a:lstStyle/>
        <a:p>
          <a:r>
            <a:rPr lang="en-US" dirty="0" smtClean="0"/>
            <a:t>Claims for 70% AV</a:t>
          </a:r>
          <a:endParaRPr lang="en-US" dirty="0"/>
        </a:p>
      </dgm:t>
    </dgm:pt>
    <dgm:pt modelId="{41A4E40B-3286-4EFD-9E70-20C1C308A704}" type="parTrans" cxnId="{79D2BF21-5739-4074-AD1C-197CB20971A3}">
      <dgm:prSet/>
      <dgm:spPr/>
      <dgm:t>
        <a:bodyPr/>
        <a:lstStyle/>
        <a:p>
          <a:endParaRPr lang="en-US"/>
        </a:p>
      </dgm:t>
    </dgm:pt>
    <dgm:pt modelId="{BB0D5C9E-591E-4662-A561-71090D4FA385}" type="sibTrans" cxnId="{79D2BF21-5739-4074-AD1C-197CB20971A3}">
      <dgm:prSet/>
      <dgm:spPr/>
      <dgm:t>
        <a:bodyPr/>
        <a:lstStyle/>
        <a:p>
          <a:endParaRPr lang="en-US"/>
        </a:p>
      </dgm:t>
    </dgm:pt>
    <dgm:pt modelId="{1956AD1B-DB8B-4305-9148-0B1C67ED7A86}">
      <dgm:prSet phldrT="[Text]"/>
      <dgm:spPr/>
      <dgm:t>
        <a:bodyPr/>
        <a:lstStyle/>
        <a:p>
          <a:r>
            <a:rPr lang="en-US" dirty="0" smtClean="0"/>
            <a:t>Federal CSR payments</a:t>
          </a:r>
          <a:endParaRPr lang="en-US" dirty="0"/>
        </a:p>
      </dgm:t>
    </dgm:pt>
    <dgm:pt modelId="{312A65A3-8836-46DD-B81A-6CC84026BAA3}" type="parTrans" cxnId="{8B153165-D95A-4714-BECF-5BBCECF8AA52}">
      <dgm:prSet/>
      <dgm:spPr/>
      <dgm:t>
        <a:bodyPr/>
        <a:lstStyle/>
        <a:p>
          <a:endParaRPr lang="en-US"/>
        </a:p>
      </dgm:t>
    </dgm:pt>
    <dgm:pt modelId="{E6CDC62D-9693-4F1F-B963-AD283966D5BB}" type="sibTrans" cxnId="{8B153165-D95A-4714-BECF-5BBCECF8AA52}">
      <dgm:prSet/>
      <dgm:spPr/>
      <dgm:t>
        <a:bodyPr/>
        <a:lstStyle/>
        <a:p>
          <a:endParaRPr lang="en-US"/>
        </a:p>
      </dgm:t>
    </dgm:pt>
    <dgm:pt modelId="{8A31DF11-EACE-4716-ABD2-E015A0EFC23F}">
      <dgm:prSet phldrT="[Text]"/>
      <dgm:spPr/>
      <dgm:t>
        <a:bodyPr/>
        <a:lstStyle/>
        <a:p>
          <a:r>
            <a:rPr lang="en-US" dirty="0" smtClean="0"/>
            <a:t>Claims for AV &gt; 70%</a:t>
          </a:r>
          <a:endParaRPr lang="en-US" dirty="0"/>
        </a:p>
      </dgm:t>
    </dgm:pt>
    <dgm:pt modelId="{171B06E4-9EC7-4F3F-84EB-2E859A7186B4}" type="parTrans" cxnId="{6DF7251A-1035-4275-A453-5AE16F36FE4D}">
      <dgm:prSet/>
      <dgm:spPr/>
      <dgm:t>
        <a:bodyPr/>
        <a:lstStyle/>
        <a:p>
          <a:endParaRPr lang="en-US"/>
        </a:p>
      </dgm:t>
    </dgm:pt>
    <dgm:pt modelId="{7B5F43A6-84EA-44C7-B946-C1AFC645A7D7}" type="sibTrans" cxnId="{6DF7251A-1035-4275-A453-5AE16F36FE4D}">
      <dgm:prSet/>
      <dgm:spPr/>
      <dgm:t>
        <a:bodyPr/>
        <a:lstStyle/>
        <a:p>
          <a:endParaRPr lang="en-US"/>
        </a:p>
      </dgm:t>
    </dgm:pt>
    <dgm:pt modelId="{B5B7D05F-B602-48DD-9D80-0A9F58722EAB}" type="pres">
      <dgm:prSet presAssocID="{E7E832CC-DD69-405C-BC94-06D54E93999E}" presName="linearFlow" presStyleCnt="0">
        <dgm:presLayoutVars>
          <dgm:dir/>
          <dgm:animLvl val="lvl"/>
          <dgm:resizeHandles val="exact"/>
        </dgm:presLayoutVars>
      </dgm:prSet>
      <dgm:spPr/>
      <dgm:t>
        <a:bodyPr/>
        <a:lstStyle/>
        <a:p>
          <a:endParaRPr lang="en-US"/>
        </a:p>
      </dgm:t>
    </dgm:pt>
    <dgm:pt modelId="{4422DF9A-3D06-41E9-8FCA-751788516264}" type="pres">
      <dgm:prSet presAssocID="{E3101697-FFD9-4EC7-92BA-7A441960B44C}" presName="composite" presStyleCnt="0"/>
      <dgm:spPr/>
    </dgm:pt>
    <dgm:pt modelId="{D8553A89-F8AD-40C6-B21C-E4F3711D786C}" type="pres">
      <dgm:prSet presAssocID="{E3101697-FFD9-4EC7-92BA-7A441960B44C}" presName="parentText" presStyleLbl="alignNode1" presStyleIdx="0" presStyleCnt="2">
        <dgm:presLayoutVars>
          <dgm:chMax val="1"/>
          <dgm:bulletEnabled val="1"/>
        </dgm:presLayoutVars>
      </dgm:prSet>
      <dgm:spPr/>
      <dgm:t>
        <a:bodyPr/>
        <a:lstStyle/>
        <a:p>
          <a:endParaRPr lang="en-US"/>
        </a:p>
      </dgm:t>
    </dgm:pt>
    <dgm:pt modelId="{2C03C6BA-470D-432C-93F5-F351140A876C}" type="pres">
      <dgm:prSet presAssocID="{E3101697-FFD9-4EC7-92BA-7A441960B44C}" presName="descendantText" presStyleLbl="alignAcc1" presStyleIdx="0" presStyleCnt="2">
        <dgm:presLayoutVars>
          <dgm:bulletEnabled val="1"/>
        </dgm:presLayoutVars>
      </dgm:prSet>
      <dgm:spPr/>
      <dgm:t>
        <a:bodyPr/>
        <a:lstStyle/>
        <a:p>
          <a:endParaRPr lang="en-US"/>
        </a:p>
      </dgm:t>
    </dgm:pt>
    <dgm:pt modelId="{E491888C-2EC0-4880-AA23-EDF3D8F38B73}" type="pres">
      <dgm:prSet presAssocID="{A012386E-3AB7-4821-A3ED-3668DFFD2F00}" presName="sp" presStyleCnt="0"/>
      <dgm:spPr/>
    </dgm:pt>
    <dgm:pt modelId="{67CD0D56-9AC0-4064-9C9F-704B717D2D18}" type="pres">
      <dgm:prSet presAssocID="{1956AD1B-DB8B-4305-9148-0B1C67ED7A86}" presName="composite" presStyleCnt="0"/>
      <dgm:spPr/>
    </dgm:pt>
    <dgm:pt modelId="{11781B36-0D32-4ED6-9DB9-34B38508AB8A}" type="pres">
      <dgm:prSet presAssocID="{1956AD1B-DB8B-4305-9148-0B1C67ED7A86}" presName="parentText" presStyleLbl="alignNode1" presStyleIdx="1" presStyleCnt="2">
        <dgm:presLayoutVars>
          <dgm:chMax val="1"/>
          <dgm:bulletEnabled val="1"/>
        </dgm:presLayoutVars>
      </dgm:prSet>
      <dgm:spPr/>
      <dgm:t>
        <a:bodyPr/>
        <a:lstStyle/>
        <a:p>
          <a:endParaRPr lang="en-US"/>
        </a:p>
      </dgm:t>
    </dgm:pt>
    <dgm:pt modelId="{5B0C5AAF-5C8B-438B-95FE-D2611FE89E46}" type="pres">
      <dgm:prSet presAssocID="{1956AD1B-DB8B-4305-9148-0B1C67ED7A86}" presName="descendantText" presStyleLbl="alignAcc1" presStyleIdx="1" presStyleCnt="2">
        <dgm:presLayoutVars>
          <dgm:bulletEnabled val="1"/>
        </dgm:presLayoutVars>
      </dgm:prSet>
      <dgm:spPr/>
      <dgm:t>
        <a:bodyPr/>
        <a:lstStyle/>
        <a:p>
          <a:endParaRPr lang="en-US"/>
        </a:p>
      </dgm:t>
    </dgm:pt>
  </dgm:ptLst>
  <dgm:cxnLst>
    <dgm:cxn modelId="{8B153165-D95A-4714-BECF-5BBCECF8AA52}" srcId="{E7E832CC-DD69-405C-BC94-06D54E93999E}" destId="{1956AD1B-DB8B-4305-9148-0B1C67ED7A86}" srcOrd="1" destOrd="0" parTransId="{312A65A3-8836-46DD-B81A-6CC84026BAA3}" sibTransId="{E6CDC62D-9693-4F1F-B963-AD283966D5BB}"/>
    <dgm:cxn modelId="{8BFCEEEC-D34B-4650-BA64-613CCBFFE614}" type="presOf" srcId="{E7E832CC-DD69-405C-BC94-06D54E93999E}" destId="{B5B7D05F-B602-48DD-9D80-0A9F58722EAB}" srcOrd="0" destOrd="0" presId="urn:microsoft.com/office/officeart/2005/8/layout/chevron2"/>
    <dgm:cxn modelId="{67FCE891-7867-41F1-AE8A-97C16AD4D96B}" type="presOf" srcId="{E3101697-FFD9-4EC7-92BA-7A441960B44C}" destId="{D8553A89-F8AD-40C6-B21C-E4F3711D786C}" srcOrd="0" destOrd="0" presId="urn:microsoft.com/office/officeart/2005/8/layout/chevron2"/>
    <dgm:cxn modelId="{2CE4B17A-A1D2-4ECB-95B1-4363EEE3395A}" type="presOf" srcId="{1956AD1B-DB8B-4305-9148-0B1C67ED7A86}" destId="{11781B36-0D32-4ED6-9DB9-34B38508AB8A}" srcOrd="0" destOrd="0" presId="urn:microsoft.com/office/officeart/2005/8/layout/chevron2"/>
    <dgm:cxn modelId="{6DF7251A-1035-4275-A453-5AE16F36FE4D}" srcId="{1956AD1B-DB8B-4305-9148-0B1C67ED7A86}" destId="{8A31DF11-EACE-4716-ABD2-E015A0EFC23F}" srcOrd="0" destOrd="0" parTransId="{171B06E4-9EC7-4F3F-84EB-2E859A7186B4}" sibTransId="{7B5F43A6-84EA-44C7-B946-C1AFC645A7D7}"/>
    <dgm:cxn modelId="{F972E55B-3D08-4963-89FD-2503C98DDD85}" type="presOf" srcId="{8A31DF11-EACE-4716-ABD2-E015A0EFC23F}" destId="{5B0C5AAF-5C8B-438B-95FE-D2611FE89E46}" srcOrd="0" destOrd="0" presId="urn:microsoft.com/office/officeart/2005/8/layout/chevron2"/>
    <dgm:cxn modelId="{79D2BF21-5739-4074-AD1C-197CB20971A3}" srcId="{E3101697-FFD9-4EC7-92BA-7A441960B44C}" destId="{C1F59E2F-554A-466C-9EE8-C65F9544911C}" srcOrd="0" destOrd="0" parTransId="{41A4E40B-3286-4EFD-9E70-20C1C308A704}" sibTransId="{BB0D5C9E-591E-4662-A561-71090D4FA385}"/>
    <dgm:cxn modelId="{7B7DE6C5-039F-46F0-8EED-F1727D86A831}" srcId="{E7E832CC-DD69-405C-BC94-06D54E93999E}" destId="{E3101697-FFD9-4EC7-92BA-7A441960B44C}" srcOrd="0" destOrd="0" parTransId="{EFDF9D0B-CE4D-48FE-8A54-92744F4AB069}" sibTransId="{A012386E-3AB7-4821-A3ED-3668DFFD2F00}"/>
    <dgm:cxn modelId="{63379FC2-B8FF-4B1D-A742-5229BDDEDED0}" type="presOf" srcId="{C1F59E2F-554A-466C-9EE8-C65F9544911C}" destId="{2C03C6BA-470D-432C-93F5-F351140A876C}" srcOrd="0" destOrd="0" presId="urn:microsoft.com/office/officeart/2005/8/layout/chevron2"/>
    <dgm:cxn modelId="{4DFD7B7B-A334-4731-9B35-5A20AF8B1818}" type="presParOf" srcId="{B5B7D05F-B602-48DD-9D80-0A9F58722EAB}" destId="{4422DF9A-3D06-41E9-8FCA-751788516264}" srcOrd="0" destOrd="0" presId="urn:microsoft.com/office/officeart/2005/8/layout/chevron2"/>
    <dgm:cxn modelId="{0A8D1D5A-33FE-4E39-922A-0869DDAC69DA}" type="presParOf" srcId="{4422DF9A-3D06-41E9-8FCA-751788516264}" destId="{D8553A89-F8AD-40C6-B21C-E4F3711D786C}" srcOrd="0" destOrd="0" presId="urn:microsoft.com/office/officeart/2005/8/layout/chevron2"/>
    <dgm:cxn modelId="{9DE66E83-CED2-4C16-B2BC-1FF902C6054B}" type="presParOf" srcId="{4422DF9A-3D06-41E9-8FCA-751788516264}" destId="{2C03C6BA-470D-432C-93F5-F351140A876C}" srcOrd="1" destOrd="0" presId="urn:microsoft.com/office/officeart/2005/8/layout/chevron2"/>
    <dgm:cxn modelId="{78F2A744-1646-4760-9EB5-CCFDD1C5A57E}" type="presParOf" srcId="{B5B7D05F-B602-48DD-9D80-0A9F58722EAB}" destId="{E491888C-2EC0-4880-AA23-EDF3D8F38B73}" srcOrd="1" destOrd="0" presId="urn:microsoft.com/office/officeart/2005/8/layout/chevron2"/>
    <dgm:cxn modelId="{0791ADD6-9FA7-4BDD-91EF-7C4AE2409A1D}" type="presParOf" srcId="{B5B7D05F-B602-48DD-9D80-0A9F58722EAB}" destId="{67CD0D56-9AC0-4064-9C9F-704B717D2D18}" srcOrd="2" destOrd="0" presId="urn:microsoft.com/office/officeart/2005/8/layout/chevron2"/>
    <dgm:cxn modelId="{0079C9E4-1DC9-4090-9EDB-9746B4D8F3EB}" type="presParOf" srcId="{67CD0D56-9AC0-4064-9C9F-704B717D2D18}" destId="{11781B36-0D32-4ED6-9DB9-34B38508AB8A}" srcOrd="0" destOrd="0" presId="urn:microsoft.com/office/officeart/2005/8/layout/chevron2"/>
    <dgm:cxn modelId="{8A0ECD81-0466-4AF7-85EA-C17D6BEACC7C}" type="presParOf" srcId="{67CD0D56-9AC0-4064-9C9F-704B717D2D18}" destId="{5B0C5AAF-5C8B-438B-95FE-D2611FE89E4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000AF2-BC07-4D03-8F50-6512470AF6A7}"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US"/>
        </a:p>
      </dgm:t>
    </dgm:pt>
    <dgm:pt modelId="{5612BC16-E5FA-4362-9423-815D9BFFB630}">
      <dgm:prSet phldrT="[Text]"/>
      <dgm:spPr/>
      <dgm:t>
        <a:bodyPr/>
        <a:lstStyle/>
        <a:p>
          <a:r>
            <a:rPr lang="en-US" dirty="0" smtClean="0"/>
            <a:t>Premiums</a:t>
          </a:r>
          <a:endParaRPr lang="en-US" dirty="0"/>
        </a:p>
      </dgm:t>
    </dgm:pt>
    <dgm:pt modelId="{7EE065C0-C0D9-41AD-8777-C8DD98868FED}" type="parTrans" cxnId="{E9C18BD8-0547-4F2E-8D81-81FF9074E3D9}">
      <dgm:prSet/>
      <dgm:spPr/>
      <dgm:t>
        <a:bodyPr/>
        <a:lstStyle/>
        <a:p>
          <a:endParaRPr lang="en-US"/>
        </a:p>
      </dgm:t>
    </dgm:pt>
    <dgm:pt modelId="{A41BADFB-70B7-48A8-B185-C24CA02286B9}" type="sibTrans" cxnId="{E9C18BD8-0547-4F2E-8D81-81FF9074E3D9}">
      <dgm:prSet/>
      <dgm:spPr/>
      <dgm:t>
        <a:bodyPr/>
        <a:lstStyle/>
        <a:p>
          <a:endParaRPr lang="en-US"/>
        </a:p>
      </dgm:t>
    </dgm:pt>
    <dgm:pt modelId="{568F7E40-708C-4259-9877-B0F33C551AE2}">
      <dgm:prSet phldrT="[Text]"/>
      <dgm:spPr/>
      <dgm:t>
        <a:bodyPr/>
        <a:lstStyle/>
        <a:p>
          <a:r>
            <a:rPr lang="en-US" dirty="0" smtClean="0"/>
            <a:t>Claims for all AV</a:t>
          </a:r>
          <a:endParaRPr lang="en-US" dirty="0"/>
        </a:p>
      </dgm:t>
    </dgm:pt>
    <dgm:pt modelId="{E4BC9B23-10B3-452C-977D-FDCA6B718CDC}" type="parTrans" cxnId="{3A3450C6-69BC-401C-B722-1336AE687187}">
      <dgm:prSet/>
      <dgm:spPr/>
      <dgm:t>
        <a:bodyPr/>
        <a:lstStyle/>
        <a:p>
          <a:endParaRPr lang="en-US"/>
        </a:p>
      </dgm:t>
    </dgm:pt>
    <dgm:pt modelId="{3266A7A0-FA2E-4EA8-A283-CBEAC1A72EB7}" type="sibTrans" cxnId="{3A3450C6-69BC-401C-B722-1336AE687187}">
      <dgm:prSet/>
      <dgm:spPr/>
      <dgm:t>
        <a:bodyPr/>
        <a:lstStyle/>
        <a:p>
          <a:endParaRPr lang="en-US"/>
        </a:p>
      </dgm:t>
    </dgm:pt>
    <dgm:pt modelId="{E45FDEBF-0EBF-4929-BC91-F4D514B5606E}">
      <dgm:prSet phldrT="[Text]"/>
      <dgm:spPr/>
      <dgm:t>
        <a:bodyPr/>
        <a:lstStyle/>
        <a:p>
          <a:r>
            <a:rPr lang="en-US" dirty="0" smtClean="0"/>
            <a:t>Federal CSR payments</a:t>
          </a:r>
          <a:endParaRPr lang="en-US" dirty="0"/>
        </a:p>
      </dgm:t>
    </dgm:pt>
    <dgm:pt modelId="{EFEE186B-9908-427B-B8EC-CBF436FC7AC0}" type="parTrans" cxnId="{D557B4B2-8AF4-4982-975D-5B1F0918ADF1}">
      <dgm:prSet/>
      <dgm:spPr/>
      <dgm:t>
        <a:bodyPr/>
        <a:lstStyle/>
        <a:p>
          <a:endParaRPr lang="en-US"/>
        </a:p>
      </dgm:t>
    </dgm:pt>
    <dgm:pt modelId="{3A66264A-2400-4ADA-B67D-61D1D8AA29ED}" type="sibTrans" cxnId="{D557B4B2-8AF4-4982-975D-5B1F0918ADF1}">
      <dgm:prSet/>
      <dgm:spPr/>
      <dgm:t>
        <a:bodyPr/>
        <a:lstStyle/>
        <a:p>
          <a:endParaRPr lang="en-US"/>
        </a:p>
      </dgm:t>
    </dgm:pt>
    <dgm:pt modelId="{420C0A3F-7DAB-4851-BF2E-96754552BC12}">
      <dgm:prSet phldrT="[Text]"/>
      <dgm:spPr/>
      <dgm:t>
        <a:bodyPr/>
        <a:lstStyle/>
        <a:p>
          <a:r>
            <a:rPr lang="en-US" dirty="0" smtClean="0"/>
            <a:t>Gone!</a:t>
          </a:r>
          <a:endParaRPr lang="en-US" dirty="0"/>
        </a:p>
      </dgm:t>
    </dgm:pt>
    <dgm:pt modelId="{C1503960-9972-425D-A74F-C3E566846640}" type="parTrans" cxnId="{B2F0C5B7-AB3C-44CB-BDBF-000DEE966234}">
      <dgm:prSet/>
      <dgm:spPr/>
      <dgm:t>
        <a:bodyPr/>
        <a:lstStyle/>
        <a:p>
          <a:endParaRPr lang="en-US"/>
        </a:p>
      </dgm:t>
    </dgm:pt>
    <dgm:pt modelId="{B4949EC1-471B-43DF-8130-5AB4ABA7A9E1}" type="sibTrans" cxnId="{B2F0C5B7-AB3C-44CB-BDBF-000DEE966234}">
      <dgm:prSet/>
      <dgm:spPr/>
      <dgm:t>
        <a:bodyPr/>
        <a:lstStyle/>
        <a:p>
          <a:endParaRPr lang="en-US"/>
        </a:p>
      </dgm:t>
    </dgm:pt>
    <dgm:pt modelId="{55CC10AC-248B-4D8F-8714-E77EAE8522C1}" type="pres">
      <dgm:prSet presAssocID="{B9000AF2-BC07-4D03-8F50-6512470AF6A7}" presName="linearFlow" presStyleCnt="0">
        <dgm:presLayoutVars>
          <dgm:dir/>
          <dgm:animLvl val="lvl"/>
          <dgm:resizeHandles val="exact"/>
        </dgm:presLayoutVars>
      </dgm:prSet>
      <dgm:spPr/>
      <dgm:t>
        <a:bodyPr/>
        <a:lstStyle/>
        <a:p>
          <a:endParaRPr lang="en-US"/>
        </a:p>
      </dgm:t>
    </dgm:pt>
    <dgm:pt modelId="{4B341F42-45E9-4ED0-B50F-9A5EAEDB821A}" type="pres">
      <dgm:prSet presAssocID="{5612BC16-E5FA-4362-9423-815D9BFFB630}" presName="composite" presStyleCnt="0"/>
      <dgm:spPr/>
    </dgm:pt>
    <dgm:pt modelId="{6464D7B2-0C30-46BE-AABE-A5E19244F7F8}" type="pres">
      <dgm:prSet presAssocID="{5612BC16-E5FA-4362-9423-815D9BFFB630}" presName="parentText" presStyleLbl="alignNode1" presStyleIdx="0" presStyleCnt="2">
        <dgm:presLayoutVars>
          <dgm:chMax val="1"/>
          <dgm:bulletEnabled val="1"/>
        </dgm:presLayoutVars>
      </dgm:prSet>
      <dgm:spPr/>
      <dgm:t>
        <a:bodyPr/>
        <a:lstStyle/>
        <a:p>
          <a:endParaRPr lang="en-US"/>
        </a:p>
      </dgm:t>
    </dgm:pt>
    <dgm:pt modelId="{1FC30257-E4FB-4ECF-851C-98F5C03D495A}" type="pres">
      <dgm:prSet presAssocID="{5612BC16-E5FA-4362-9423-815D9BFFB630}" presName="descendantText" presStyleLbl="alignAcc1" presStyleIdx="0" presStyleCnt="2">
        <dgm:presLayoutVars>
          <dgm:bulletEnabled val="1"/>
        </dgm:presLayoutVars>
      </dgm:prSet>
      <dgm:spPr/>
      <dgm:t>
        <a:bodyPr/>
        <a:lstStyle/>
        <a:p>
          <a:endParaRPr lang="en-US"/>
        </a:p>
      </dgm:t>
    </dgm:pt>
    <dgm:pt modelId="{D2B3F761-94F5-43AE-9A47-EDA1F4DF03CD}" type="pres">
      <dgm:prSet presAssocID="{A41BADFB-70B7-48A8-B185-C24CA02286B9}" presName="sp" presStyleCnt="0"/>
      <dgm:spPr/>
    </dgm:pt>
    <dgm:pt modelId="{B13253B1-616C-4F2B-B96A-4B5A4776B900}" type="pres">
      <dgm:prSet presAssocID="{E45FDEBF-0EBF-4929-BC91-F4D514B5606E}" presName="composite" presStyleCnt="0"/>
      <dgm:spPr/>
    </dgm:pt>
    <dgm:pt modelId="{A80BE6E7-A3A2-4B81-9BEB-08F385753B2A}" type="pres">
      <dgm:prSet presAssocID="{E45FDEBF-0EBF-4929-BC91-F4D514B5606E}" presName="parentText" presStyleLbl="alignNode1" presStyleIdx="1" presStyleCnt="2">
        <dgm:presLayoutVars>
          <dgm:chMax val="1"/>
          <dgm:bulletEnabled val="1"/>
        </dgm:presLayoutVars>
      </dgm:prSet>
      <dgm:spPr/>
      <dgm:t>
        <a:bodyPr/>
        <a:lstStyle/>
        <a:p>
          <a:endParaRPr lang="en-US"/>
        </a:p>
      </dgm:t>
    </dgm:pt>
    <dgm:pt modelId="{2ED9A9C7-379C-4AF8-A31B-E19ECAD59667}" type="pres">
      <dgm:prSet presAssocID="{E45FDEBF-0EBF-4929-BC91-F4D514B5606E}" presName="descendantText" presStyleLbl="alignAcc1" presStyleIdx="1" presStyleCnt="2">
        <dgm:presLayoutVars>
          <dgm:bulletEnabled val="1"/>
        </dgm:presLayoutVars>
      </dgm:prSet>
      <dgm:spPr/>
      <dgm:t>
        <a:bodyPr/>
        <a:lstStyle/>
        <a:p>
          <a:endParaRPr lang="en-US"/>
        </a:p>
      </dgm:t>
    </dgm:pt>
  </dgm:ptLst>
  <dgm:cxnLst>
    <dgm:cxn modelId="{B2F0C5B7-AB3C-44CB-BDBF-000DEE966234}" srcId="{E45FDEBF-0EBF-4929-BC91-F4D514B5606E}" destId="{420C0A3F-7DAB-4851-BF2E-96754552BC12}" srcOrd="0" destOrd="0" parTransId="{C1503960-9972-425D-A74F-C3E566846640}" sibTransId="{B4949EC1-471B-43DF-8130-5AB4ABA7A9E1}"/>
    <dgm:cxn modelId="{D557B4B2-8AF4-4982-975D-5B1F0918ADF1}" srcId="{B9000AF2-BC07-4D03-8F50-6512470AF6A7}" destId="{E45FDEBF-0EBF-4929-BC91-F4D514B5606E}" srcOrd="1" destOrd="0" parTransId="{EFEE186B-9908-427B-B8EC-CBF436FC7AC0}" sibTransId="{3A66264A-2400-4ADA-B67D-61D1D8AA29ED}"/>
    <dgm:cxn modelId="{B787DC0D-074C-44BC-9A3C-77F3BB7F0C71}" type="presOf" srcId="{420C0A3F-7DAB-4851-BF2E-96754552BC12}" destId="{2ED9A9C7-379C-4AF8-A31B-E19ECAD59667}" srcOrd="0" destOrd="0" presId="urn:microsoft.com/office/officeart/2005/8/layout/chevron2"/>
    <dgm:cxn modelId="{5009C767-32C4-4882-BFF2-0C7452BCB483}" type="presOf" srcId="{B9000AF2-BC07-4D03-8F50-6512470AF6A7}" destId="{55CC10AC-248B-4D8F-8714-E77EAE8522C1}" srcOrd="0" destOrd="0" presId="urn:microsoft.com/office/officeart/2005/8/layout/chevron2"/>
    <dgm:cxn modelId="{E0465575-99B7-4AF0-B5C1-22B49A5B8000}" type="presOf" srcId="{568F7E40-708C-4259-9877-B0F33C551AE2}" destId="{1FC30257-E4FB-4ECF-851C-98F5C03D495A}" srcOrd="0" destOrd="0" presId="urn:microsoft.com/office/officeart/2005/8/layout/chevron2"/>
    <dgm:cxn modelId="{79508672-F0F5-4419-A301-1C748D009C95}" type="presOf" srcId="{5612BC16-E5FA-4362-9423-815D9BFFB630}" destId="{6464D7B2-0C30-46BE-AABE-A5E19244F7F8}" srcOrd="0" destOrd="0" presId="urn:microsoft.com/office/officeart/2005/8/layout/chevron2"/>
    <dgm:cxn modelId="{A5BACD9F-81E3-46DA-A1F5-015CC2A630BB}" type="presOf" srcId="{E45FDEBF-0EBF-4929-BC91-F4D514B5606E}" destId="{A80BE6E7-A3A2-4B81-9BEB-08F385753B2A}" srcOrd="0" destOrd="0" presId="urn:microsoft.com/office/officeart/2005/8/layout/chevron2"/>
    <dgm:cxn modelId="{E9C18BD8-0547-4F2E-8D81-81FF9074E3D9}" srcId="{B9000AF2-BC07-4D03-8F50-6512470AF6A7}" destId="{5612BC16-E5FA-4362-9423-815D9BFFB630}" srcOrd="0" destOrd="0" parTransId="{7EE065C0-C0D9-41AD-8777-C8DD98868FED}" sibTransId="{A41BADFB-70B7-48A8-B185-C24CA02286B9}"/>
    <dgm:cxn modelId="{3A3450C6-69BC-401C-B722-1336AE687187}" srcId="{5612BC16-E5FA-4362-9423-815D9BFFB630}" destId="{568F7E40-708C-4259-9877-B0F33C551AE2}" srcOrd="0" destOrd="0" parTransId="{E4BC9B23-10B3-452C-977D-FDCA6B718CDC}" sibTransId="{3266A7A0-FA2E-4EA8-A283-CBEAC1A72EB7}"/>
    <dgm:cxn modelId="{C6C13878-EB23-4F2D-A15E-2DD0CD789DA5}" type="presParOf" srcId="{55CC10AC-248B-4D8F-8714-E77EAE8522C1}" destId="{4B341F42-45E9-4ED0-B50F-9A5EAEDB821A}" srcOrd="0" destOrd="0" presId="urn:microsoft.com/office/officeart/2005/8/layout/chevron2"/>
    <dgm:cxn modelId="{80AEF451-38A9-400A-9FBC-4DB98E79713D}" type="presParOf" srcId="{4B341F42-45E9-4ED0-B50F-9A5EAEDB821A}" destId="{6464D7B2-0C30-46BE-AABE-A5E19244F7F8}" srcOrd="0" destOrd="0" presId="urn:microsoft.com/office/officeart/2005/8/layout/chevron2"/>
    <dgm:cxn modelId="{F217A32F-D874-44B7-8FDA-DF9D96F2ADED}" type="presParOf" srcId="{4B341F42-45E9-4ED0-B50F-9A5EAEDB821A}" destId="{1FC30257-E4FB-4ECF-851C-98F5C03D495A}" srcOrd="1" destOrd="0" presId="urn:microsoft.com/office/officeart/2005/8/layout/chevron2"/>
    <dgm:cxn modelId="{C242DB81-115F-4A97-9317-745DA37568F7}" type="presParOf" srcId="{55CC10AC-248B-4D8F-8714-E77EAE8522C1}" destId="{D2B3F761-94F5-43AE-9A47-EDA1F4DF03CD}" srcOrd="1" destOrd="0" presId="urn:microsoft.com/office/officeart/2005/8/layout/chevron2"/>
    <dgm:cxn modelId="{8707DE06-63B6-43EB-A674-69D6F04AB1C4}" type="presParOf" srcId="{55CC10AC-248B-4D8F-8714-E77EAE8522C1}" destId="{B13253B1-616C-4F2B-B96A-4B5A4776B900}" srcOrd="2" destOrd="0" presId="urn:microsoft.com/office/officeart/2005/8/layout/chevron2"/>
    <dgm:cxn modelId="{D15BA2B5-22B7-4676-B893-1C9284C6AB40}" type="presParOf" srcId="{B13253B1-616C-4F2B-B96A-4B5A4776B900}" destId="{A80BE6E7-A3A2-4B81-9BEB-08F385753B2A}" srcOrd="0" destOrd="0" presId="urn:microsoft.com/office/officeart/2005/8/layout/chevron2"/>
    <dgm:cxn modelId="{18F9EC63-AD29-4CD4-96E3-1E54DBFD2974}" type="presParOf" srcId="{B13253B1-616C-4F2B-B96A-4B5A4776B900}" destId="{2ED9A9C7-379C-4AF8-A31B-E19ECAD59667}"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435510-62EF-4B55-BE18-A39F2B5A10D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96BC06AE-9E26-4FA5-9DE7-3063808D63D9}">
      <dgm:prSet phldrT="[Text]"/>
      <dgm:spPr/>
      <dgm:t>
        <a:bodyPr/>
        <a:lstStyle/>
        <a:p>
          <a:r>
            <a:rPr lang="en-US" dirty="0" smtClean="0"/>
            <a:t>94% AV</a:t>
          </a:r>
          <a:endParaRPr lang="en-US" dirty="0"/>
        </a:p>
      </dgm:t>
    </dgm:pt>
    <dgm:pt modelId="{F14A3EEC-2C7D-4BE0-AEC6-2960A7C210FC}" type="parTrans" cxnId="{693C266E-540F-4FEB-8DB0-0B07D1D10004}">
      <dgm:prSet/>
      <dgm:spPr/>
      <dgm:t>
        <a:bodyPr/>
        <a:lstStyle/>
        <a:p>
          <a:endParaRPr lang="en-US"/>
        </a:p>
      </dgm:t>
    </dgm:pt>
    <dgm:pt modelId="{977BF292-DAEE-44EF-B886-A9C13D433C11}" type="sibTrans" cxnId="{693C266E-540F-4FEB-8DB0-0B07D1D10004}">
      <dgm:prSet/>
      <dgm:spPr/>
      <dgm:t>
        <a:bodyPr/>
        <a:lstStyle/>
        <a:p>
          <a:endParaRPr lang="en-US"/>
        </a:p>
      </dgm:t>
    </dgm:pt>
    <dgm:pt modelId="{12642A2B-B672-4D2D-BBC6-46F7225FE4FD}">
      <dgm:prSet phldrT="[Text]"/>
      <dgm:spPr/>
      <dgm:t>
        <a:bodyPr/>
        <a:lstStyle/>
        <a:p>
          <a:r>
            <a:rPr lang="en-US" dirty="0" smtClean="0"/>
            <a:t>43% of enrollees</a:t>
          </a:r>
          <a:endParaRPr lang="en-US" dirty="0"/>
        </a:p>
      </dgm:t>
    </dgm:pt>
    <dgm:pt modelId="{A1EB4102-9B9B-4578-8C23-3016B53D576E}" type="parTrans" cxnId="{1702C92C-A6B6-4877-8803-4D5AE0819A74}">
      <dgm:prSet/>
      <dgm:spPr/>
      <dgm:t>
        <a:bodyPr/>
        <a:lstStyle/>
        <a:p>
          <a:endParaRPr lang="en-US"/>
        </a:p>
      </dgm:t>
    </dgm:pt>
    <dgm:pt modelId="{A060523F-B69E-4A20-B927-97D8AFE09858}" type="sibTrans" cxnId="{1702C92C-A6B6-4877-8803-4D5AE0819A74}">
      <dgm:prSet/>
      <dgm:spPr/>
      <dgm:t>
        <a:bodyPr/>
        <a:lstStyle/>
        <a:p>
          <a:endParaRPr lang="en-US"/>
        </a:p>
      </dgm:t>
    </dgm:pt>
    <dgm:pt modelId="{F9778F78-DAD5-411C-946A-732A2DB44D87}">
      <dgm:prSet phldrT="[Text]"/>
      <dgm:spPr/>
      <dgm:t>
        <a:bodyPr/>
        <a:lstStyle/>
        <a:p>
          <a:r>
            <a:rPr lang="en-US" dirty="0" smtClean="0"/>
            <a:t>87% AV</a:t>
          </a:r>
          <a:endParaRPr lang="en-US" dirty="0"/>
        </a:p>
      </dgm:t>
    </dgm:pt>
    <dgm:pt modelId="{9DCA25D9-0831-4CE3-8A8A-3F43B27546E2}" type="parTrans" cxnId="{79CCF3CA-403B-4233-88EB-1E47CF7087D2}">
      <dgm:prSet/>
      <dgm:spPr/>
      <dgm:t>
        <a:bodyPr/>
        <a:lstStyle/>
        <a:p>
          <a:endParaRPr lang="en-US"/>
        </a:p>
      </dgm:t>
    </dgm:pt>
    <dgm:pt modelId="{67DB1A32-FFE3-4E3A-A48F-617821915468}" type="sibTrans" cxnId="{79CCF3CA-403B-4233-88EB-1E47CF7087D2}">
      <dgm:prSet/>
      <dgm:spPr/>
      <dgm:t>
        <a:bodyPr/>
        <a:lstStyle/>
        <a:p>
          <a:endParaRPr lang="en-US"/>
        </a:p>
      </dgm:t>
    </dgm:pt>
    <dgm:pt modelId="{7976C7A4-6C41-4ECB-B5E4-B8C279CF6C2F}">
      <dgm:prSet phldrT="[Text]"/>
      <dgm:spPr/>
      <dgm:t>
        <a:bodyPr/>
        <a:lstStyle/>
        <a:p>
          <a:r>
            <a:rPr lang="en-US" dirty="0" smtClean="0"/>
            <a:t>28% of enrollees</a:t>
          </a:r>
          <a:endParaRPr lang="en-US" dirty="0"/>
        </a:p>
      </dgm:t>
    </dgm:pt>
    <dgm:pt modelId="{7C757A64-62EC-4F56-B065-C1D102E44972}" type="parTrans" cxnId="{D9451865-E21C-42A8-B969-3E5F44D62982}">
      <dgm:prSet/>
      <dgm:spPr/>
      <dgm:t>
        <a:bodyPr/>
        <a:lstStyle/>
        <a:p>
          <a:endParaRPr lang="en-US"/>
        </a:p>
      </dgm:t>
    </dgm:pt>
    <dgm:pt modelId="{2A52F107-DD27-483E-BE71-B2E7BABE2B91}" type="sibTrans" cxnId="{D9451865-E21C-42A8-B969-3E5F44D62982}">
      <dgm:prSet/>
      <dgm:spPr/>
      <dgm:t>
        <a:bodyPr/>
        <a:lstStyle/>
        <a:p>
          <a:endParaRPr lang="en-US"/>
        </a:p>
      </dgm:t>
    </dgm:pt>
    <dgm:pt modelId="{2E7A976A-5060-409B-9647-C477E5810DC4}">
      <dgm:prSet phldrT="[Text]"/>
      <dgm:spPr/>
      <dgm:t>
        <a:bodyPr/>
        <a:lstStyle/>
        <a:p>
          <a:r>
            <a:rPr lang="en-US" dirty="0" smtClean="0"/>
            <a:t>73% AV</a:t>
          </a:r>
          <a:endParaRPr lang="en-US" dirty="0"/>
        </a:p>
      </dgm:t>
    </dgm:pt>
    <dgm:pt modelId="{F1D3C0E3-5B0A-442E-8058-92B91BD1ABFD}" type="parTrans" cxnId="{0389230D-42F9-444B-9FBA-7A8A9B9DECE6}">
      <dgm:prSet/>
      <dgm:spPr/>
      <dgm:t>
        <a:bodyPr/>
        <a:lstStyle/>
        <a:p>
          <a:endParaRPr lang="en-US"/>
        </a:p>
      </dgm:t>
    </dgm:pt>
    <dgm:pt modelId="{7EFD8068-953F-489B-96C8-995C6B738E4D}" type="sibTrans" cxnId="{0389230D-42F9-444B-9FBA-7A8A9B9DECE6}">
      <dgm:prSet/>
      <dgm:spPr/>
      <dgm:t>
        <a:bodyPr/>
        <a:lstStyle/>
        <a:p>
          <a:endParaRPr lang="en-US"/>
        </a:p>
      </dgm:t>
    </dgm:pt>
    <dgm:pt modelId="{BB4D3B47-F2D1-4679-9F2C-EB7E516765A6}">
      <dgm:prSet phldrT="[Text]"/>
      <dgm:spPr/>
      <dgm:t>
        <a:bodyPr/>
        <a:lstStyle/>
        <a:p>
          <a:r>
            <a:rPr lang="en-US" dirty="0" smtClean="0"/>
            <a:t>13% of enrollees</a:t>
          </a:r>
          <a:endParaRPr lang="en-US" dirty="0"/>
        </a:p>
      </dgm:t>
    </dgm:pt>
    <dgm:pt modelId="{DB7C874A-9E6C-4B00-AF6F-ABAB44E3C32A}" type="parTrans" cxnId="{05F81010-301F-4420-B4DC-6BE58A5330A6}">
      <dgm:prSet/>
      <dgm:spPr/>
      <dgm:t>
        <a:bodyPr/>
        <a:lstStyle/>
        <a:p>
          <a:endParaRPr lang="en-US"/>
        </a:p>
      </dgm:t>
    </dgm:pt>
    <dgm:pt modelId="{EEEFA2CB-6813-4A22-9CF6-48B56DD24F6C}" type="sibTrans" cxnId="{05F81010-301F-4420-B4DC-6BE58A5330A6}">
      <dgm:prSet/>
      <dgm:spPr/>
      <dgm:t>
        <a:bodyPr/>
        <a:lstStyle/>
        <a:p>
          <a:endParaRPr lang="en-US"/>
        </a:p>
      </dgm:t>
    </dgm:pt>
    <dgm:pt modelId="{BE059EA6-9CCA-4EDA-B0AA-188160FFA01E}">
      <dgm:prSet/>
      <dgm:spPr/>
      <dgm:t>
        <a:bodyPr/>
        <a:lstStyle/>
        <a:p>
          <a:r>
            <a:rPr lang="en-US" dirty="0" smtClean="0"/>
            <a:t>70% AV</a:t>
          </a:r>
          <a:endParaRPr lang="en-US" dirty="0"/>
        </a:p>
      </dgm:t>
    </dgm:pt>
    <dgm:pt modelId="{199F8708-EDF7-4EBF-BD6F-7EF77B25D3AE}" type="parTrans" cxnId="{F9F342FC-B1E4-485A-B8E5-0999F0E3D93B}">
      <dgm:prSet/>
      <dgm:spPr/>
      <dgm:t>
        <a:bodyPr/>
        <a:lstStyle/>
        <a:p>
          <a:endParaRPr lang="en-US"/>
        </a:p>
      </dgm:t>
    </dgm:pt>
    <dgm:pt modelId="{32A1865D-E07B-4E3F-A551-EF090DC2594D}" type="sibTrans" cxnId="{F9F342FC-B1E4-485A-B8E5-0999F0E3D93B}">
      <dgm:prSet/>
      <dgm:spPr/>
      <dgm:t>
        <a:bodyPr/>
        <a:lstStyle/>
        <a:p>
          <a:endParaRPr lang="en-US"/>
        </a:p>
      </dgm:t>
    </dgm:pt>
    <dgm:pt modelId="{33726A35-AD90-4715-9DC6-29AC90615FFA}">
      <dgm:prSet/>
      <dgm:spPr/>
      <dgm:t>
        <a:bodyPr/>
        <a:lstStyle/>
        <a:p>
          <a:r>
            <a:rPr lang="en-US" dirty="0" smtClean="0"/>
            <a:t>17% of enrollees</a:t>
          </a:r>
          <a:endParaRPr lang="en-US" dirty="0"/>
        </a:p>
      </dgm:t>
    </dgm:pt>
    <dgm:pt modelId="{B7D093DA-62C5-4524-930B-A99F948EEAB0}" type="parTrans" cxnId="{D15776C5-9BB1-458A-AC0B-5F821FCF35D0}">
      <dgm:prSet/>
      <dgm:spPr/>
      <dgm:t>
        <a:bodyPr/>
        <a:lstStyle/>
        <a:p>
          <a:endParaRPr lang="en-US"/>
        </a:p>
      </dgm:t>
    </dgm:pt>
    <dgm:pt modelId="{D83B111C-70E2-431B-88FE-349A82BBF2F0}" type="sibTrans" cxnId="{D15776C5-9BB1-458A-AC0B-5F821FCF35D0}">
      <dgm:prSet/>
      <dgm:spPr/>
      <dgm:t>
        <a:bodyPr/>
        <a:lstStyle/>
        <a:p>
          <a:endParaRPr lang="en-US"/>
        </a:p>
      </dgm:t>
    </dgm:pt>
    <dgm:pt modelId="{1F0B45DA-071A-48A5-B789-DE5B93F8740B}" type="pres">
      <dgm:prSet presAssocID="{42435510-62EF-4B55-BE18-A39F2B5A10D6}" presName="Name0" presStyleCnt="0">
        <dgm:presLayoutVars>
          <dgm:chPref val="3"/>
          <dgm:dir/>
          <dgm:animLvl val="lvl"/>
          <dgm:resizeHandles/>
        </dgm:presLayoutVars>
      </dgm:prSet>
      <dgm:spPr/>
      <dgm:t>
        <a:bodyPr/>
        <a:lstStyle/>
        <a:p>
          <a:endParaRPr lang="en-US"/>
        </a:p>
      </dgm:t>
    </dgm:pt>
    <dgm:pt modelId="{143B45B5-5014-43E7-965F-2EADAE5D73EC}" type="pres">
      <dgm:prSet presAssocID="{96BC06AE-9E26-4FA5-9DE7-3063808D63D9}" presName="horFlow" presStyleCnt="0"/>
      <dgm:spPr/>
    </dgm:pt>
    <dgm:pt modelId="{F87575DD-3C30-4A26-8EB0-4736E5879EF4}" type="pres">
      <dgm:prSet presAssocID="{96BC06AE-9E26-4FA5-9DE7-3063808D63D9}" presName="bigChev" presStyleLbl="node1" presStyleIdx="0" presStyleCnt="4"/>
      <dgm:spPr/>
      <dgm:t>
        <a:bodyPr/>
        <a:lstStyle/>
        <a:p>
          <a:endParaRPr lang="en-US"/>
        </a:p>
      </dgm:t>
    </dgm:pt>
    <dgm:pt modelId="{21DC2546-718A-4ACB-8C6A-DF92FC8A7C65}" type="pres">
      <dgm:prSet presAssocID="{A1EB4102-9B9B-4578-8C23-3016B53D576E}" presName="parTrans" presStyleCnt="0"/>
      <dgm:spPr/>
    </dgm:pt>
    <dgm:pt modelId="{023A279B-CA84-414E-B2F4-1F23332D29F5}" type="pres">
      <dgm:prSet presAssocID="{12642A2B-B672-4D2D-BBC6-46F7225FE4FD}" presName="node" presStyleLbl="alignAccFollowNode1" presStyleIdx="0" presStyleCnt="4">
        <dgm:presLayoutVars>
          <dgm:bulletEnabled val="1"/>
        </dgm:presLayoutVars>
      </dgm:prSet>
      <dgm:spPr/>
      <dgm:t>
        <a:bodyPr/>
        <a:lstStyle/>
        <a:p>
          <a:endParaRPr lang="en-US"/>
        </a:p>
      </dgm:t>
    </dgm:pt>
    <dgm:pt modelId="{D4ED7A0A-D646-4D73-B9E2-5F12F73B3C88}" type="pres">
      <dgm:prSet presAssocID="{96BC06AE-9E26-4FA5-9DE7-3063808D63D9}" presName="vSp" presStyleCnt="0"/>
      <dgm:spPr/>
    </dgm:pt>
    <dgm:pt modelId="{42352F97-16DF-467A-BD50-46942A6D99B4}" type="pres">
      <dgm:prSet presAssocID="{F9778F78-DAD5-411C-946A-732A2DB44D87}" presName="horFlow" presStyleCnt="0"/>
      <dgm:spPr/>
    </dgm:pt>
    <dgm:pt modelId="{4D7B55FC-EF95-48AC-8852-2F4D1B58135B}" type="pres">
      <dgm:prSet presAssocID="{F9778F78-DAD5-411C-946A-732A2DB44D87}" presName="bigChev" presStyleLbl="node1" presStyleIdx="1" presStyleCnt="4"/>
      <dgm:spPr/>
      <dgm:t>
        <a:bodyPr/>
        <a:lstStyle/>
        <a:p>
          <a:endParaRPr lang="en-US"/>
        </a:p>
      </dgm:t>
    </dgm:pt>
    <dgm:pt modelId="{7CB76EE1-0ADC-46F5-9200-5895E7AC9FE4}" type="pres">
      <dgm:prSet presAssocID="{7C757A64-62EC-4F56-B065-C1D102E44972}" presName="parTrans" presStyleCnt="0"/>
      <dgm:spPr/>
    </dgm:pt>
    <dgm:pt modelId="{7B4446AA-74C3-4FEE-941C-ACF1DAE50555}" type="pres">
      <dgm:prSet presAssocID="{7976C7A4-6C41-4ECB-B5E4-B8C279CF6C2F}" presName="node" presStyleLbl="alignAccFollowNode1" presStyleIdx="1" presStyleCnt="4">
        <dgm:presLayoutVars>
          <dgm:bulletEnabled val="1"/>
        </dgm:presLayoutVars>
      </dgm:prSet>
      <dgm:spPr/>
      <dgm:t>
        <a:bodyPr/>
        <a:lstStyle/>
        <a:p>
          <a:endParaRPr lang="en-US"/>
        </a:p>
      </dgm:t>
    </dgm:pt>
    <dgm:pt modelId="{4B1E3DFD-EC36-404F-B919-356DEBFC0FFC}" type="pres">
      <dgm:prSet presAssocID="{F9778F78-DAD5-411C-946A-732A2DB44D87}" presName="vSp" presStyleCnt="0"/>
      <dgm:spPr/>
    </dgm:pt>
    <dgm:pt modelId="{75024910-419E-49BD-A5BA-3533D3382135}" type="pres">
      <dgm:prSet presAssocID="{2E7A976A-5060-409B-9647-C477E5810DC4}" presName="horFlow" presStyleCnt="0"/>
      <dgm:spPr/>
    </dgm:pt>
    <dgm:pt modelId="{BFE33753-B831-4358-AFA7-B21D3401080D}" type="pres">
      <dgm:prSet presAssocID="{2E7A976A-5060-409B-9647-C477E5810DC4}" presName="bigChev" presStyleLbl="node1" presStyleIdx="2" presStyleCnt="4"/>
      <dgm:spPr/>
      <dgm:t>
        <a:bodyPr/>
        <a:lstStyle/>
        <a:p>
          <a:endParaRPr lang="en-US"/>
        </a:p>
      </dgm:t>
    </dgm:pt>
    <dgm:pt modelId="{8830EEEE-4EC1-41A4-9D11-B69D3D7A966D}" type="pres">
      <dgm:prSet presAssocID="{DB7C874A-9E6C-4B00-AF6F-ABAB44E3C32A}" presName="parTrans" presStyleCnt="0"/>
      <dgm:spPr/>
    </dgm:pt>
    <dgm:pt modelId="{C0998A7B-1E5E-41FC-B0EA-8C4A463D2A04}" type="pres">
      <dgm:prSet presAssocID="{BB4D3B47-F2D1-4679-9F2C-EB7E516765A6}" presName="node" presStyleLbl="alignAccFollowNode1" presStyleIdx="2" presStyleCnt="4">
        <dgm:presLayoutVars>
          <dgm:bulletEnabled val="1"/>
        </dgm:presLayoutVars>
      </dgm:prSet>
      <dgm:spPr/>
      <dgm:t>
        <a:bodyPr/>
        <a:lstStyle/>
        <a:p>
          <a:endParaRPr lang="en-US"/>
        </a:p>
      </dgm:t>
    </dgm:pt>
    <dgm:pt modelId="{EBFC9A5D-8F2C-4B0D-A098-9F0597C5ABCC}" type="pres">
      <dgm:prSet presAssocID="{2E7A976A-5060-409B-9647-C477E5810DC4}" presName="vSp" presStyleCnt="0"/>
      <dgm:spPr/>
    </dgm:pt>
    <dgm:pt modelId="{8A40682A-F429-43EA-B6CA-29F8ED146377}" type="pres">
      <dgm:prSet presAssocID="{BE059EA6-9CCA-4EDA-B0AA-188160FFA01E}" presName="horFlow" presStyleCnt="0"/>
      <dgm:spPr/>
    </dgm:pt>
    <dgm:pt modelId="{8E9FE635-8ECD-42FF-AA74-430719DED76C}" type="pres">
      <dgm:prSet presAssocID="{BE059EA6-9CCA-4EDA-B0AA-188160FFA01E}" presName="bigChev" presStyleLbl="node1" presStyleIdx="3" presStyleCnt="4"/>
      <dgm:spPr/>
      <dgm:t>
        <a:bodyPr/>
        <a:lstStyle/>
        <a:p>
          <a:endParaRPr lang="en-US"/>
        </a:p>
      </dgm:t>
    </dgm:pt>
    <dgm:pt modelId="{7C91DEE2-F275-491F-92E3-308DF174C657}" type="pres">
      <dgm:prSet presAssocID="{B7D093DA-62C5-4524-930B-A99F948EEAB0}" presName="parTrans" presStyleCnt="0"/>
      <dgm:spPr/>
    </dgm:pt>
    <dgm:pt modelId="{4E570246-D960-4FE5-943E-431E49E8E9AE}" type="pres">
      <dgm:prSet presAssocID="{33726A35-AD90-4715-9DC6-29AC90615FFA}" presName="node" presStyleLbl="alignAccFollowNode1" presStyleIdx="3" presStyleCnt="4">
        <dgm:presLayoutVars>
          <dgm:bulletEnabled val="1"/>
        </dgm:presLayoutVars>
      </dgm:prSet>
      <dgm:spPr/>
      <dgm:t>
        <a:bodyPr/>
        <a:lstStyle/>
        <a:p>
          <a:endParaRPr lang="en-US"/>
        </a:p>
      </dgm:t>
    </dgm:pt>
  </dgm:ptLst>
  <dgm:cxnLst>
    <dgm:cxn modelId="{F9F342FC-B1E4-485A-B8E5-0999F0E3D93B}" srcId="{42435510-62EF-4B55-BE18-A39F2B5A10D6}" destId="{BE059EA6-9CCA-4EDA-B0AA-188160FFA01E}" srcOrd="3" destOrd="0" parTransId="{199F8708-EDF7-4EBF-BD6F-7EF77B25D3AE}" sibTransId="{32A1865D-E07B-4E3F-A551-EF090DC2594D}"/>
    <dgm:cxn modelId="{D9451865-E21C-42A8-B969-3E5F44D62982}" srcId="{F9778F78-DAD5-411C-946A-732A2DB44D87}" destId="{7976C7A4-6C41-4ECB-B5E4-B8C279CF6C2F}" srcOrd="0" destOrd="0" parTransId="{7C757A64-62EC-4F56-B065-C1D102E44972}" sibTransId="{2A52F107-DD27-483E-BE71-B2E7BABE2B91}"/>
    <dgm:cxn modelId="{D15776C5-9BB1-458A-AC0B-5F821FCF35D0}" srcId="{BE059EA6-9CCA-4EDA-B0AA-188160FFA01E}" destId="{33726A35-AD90-4715-9DC6-29AC90615FFA}" srcOrd="0" destOrd="0" parTransId="{B7D093DA-62C5-4524-930B-A99F948EEAB0}" sibTransId="{D83B111C-70E2-431B-88FE-349A82BBF2F0}"/>
    <dgm:cxn modelId="{8BE93BE6-4228-49B8-A8F0-0004643BDA90}" type="presOf" srcId="{F9778F78-DAD5-411C-946A-732A2DB44D87}" destId="{4D7B55FC-EF95-48AC-8852-2F4D1B58135B}" srcOrd="0" destOrd="0" presId="urn:microsoft.com/office/officeart/2005/8/layout/lProcess3"/>
    <dgm:cxn modelId="{A5220E9F-FDD9-4841-905C-25E957039F72}" type="presOf" srcId="{96BC06AE-9E26-4FA5-9DE7-3063808D63D9}" destId="{F87575DD-3C30-4A26-8EB0-4736E5879EF4}" srcOrd="0" destOrd="0" presId="urn:microsoft.com/office/officeart/2005/8/layout/lProcess3"/>
    <dgm:cxn modelId="{1702C92C-A6B6-4877-8803-4D5AE0819A74}" srcId="{96BC06AE-9E26-4FA5-9DE7-3063808D63D9}" destId="{12642A2B-B672-4D2D-BBC6-46F7225FE4FD}" srcOrd="0" destOrd="0" parTransId="{A1EB4102-9B9B-4578-8C23-3016B53D576E}" sibTransId="{A060523F-B69E-4A20-B927-97D8AFE09858}"/>
    <dgm:cxn modelId="{4782903F-3550-40B7-96F4-E0AD094E5E1D}" type="presOf" srcId="{42435510-62EF-4B55-BE18-A39F2B5A10D6}" destId="{1F0B45DA-071A-48A5-B789-DE5B93F8740B}" srcOrd="0" destOrd="0" presId="urn:microsoft.com/office/officeart/2005/8/layout/lProcess3"/>
    <dgm:cxn modelId="{0F269628-CCA6-4BD6-9215-77264166C456}" type="presOf" srcId="{12642A2B-B672-4D2D-BBC6-46F7225FE4FD}" destId="{023A279B-CA84-414E-B2F4-1F23332D29F5}" srcOrd="0" destOrd="0" presId="urn:microsoft.com/office/officeart/2005/8/layout/lProcess3"/>
    <dgm:cxn modelId="{05F81010-301F-4420-B4DC-6BE58A5330A6}" srcId="{2E7A976A-5060-409B-9647-C477E5810DC4}" destId="{BB4D3B47-F2D1-4679-9F2C-EB7E516765A6}" srcOrd="0" destOrd="0" parTransId="{DB7C874A-9E6C-4B00-AF6F-ABAB44E3C32A}" sibTransId="{EEEFA2CB-6813-4A22-9CF6-48B56DD24F6C}"/>
    <dgm:cxn modelId="{FB44ED08-CC5C-46E2-964D-21BA7448BC58}" type="presOf" srcId="{33726A35-AD90-4715-9DC6-29AC90615FFA}" destId="{4E570246-D960-4FE5-943E-431E49E8E9AE}" srcOrd="0" destOrd="0" presId="urn:microsoft.com/office/officeart/2005/8/layout/lProcess3"/>
    <dgm:cxn modelId="{F1759217-0573-46CC-BCEA-C6B6086B1E00}" type="presOf" srcId="{2E7A976A-5060-409B-9647-C477E5810DC4}" destId="{BFE33753-B831-4358-AFA7-B21D3401080D}" srcOrd="0" destOrd="0" presId="urn:microsoft.com/office/officeart/2005/8/layout/lProcess3"/>
    <dgm:cxn modelId="{4DC42D55-CECB-472E-B264-9CFC8D4F96FA}" type="presOf" srcId="{BB4D3B47-F2D1-4679-9F2C-EB7E516765A6}" destId="{C0998A7B-1E5E-41FC-B0EA-8C4A463D2A04}" srcOrd="0" destOrd="0" presId="urn:microsoft.com/office/officeart/2005/8/layout/lProcess3"/>
    <dgm:cxn modelId="{693C266E-540F-4FEB-8DB0-0B07D1D10004}" srcId="{42435510-62EF-4B55-BE18-A39F2B5A10D6}" destId="{96BC06AE-9E26-4FA5-9DE7-3063808D63D9}" srcOrd="0" destOrd="0" parTransId="{F14A3EEC-2C7D-4BE0-AEC6-2960A7C210FC}" sibTransId="{977BF292-DAEE-44EF-B886-A9C13D433C11}"/>
    <dgm:cxn modelId="{79CCF3CA-403B-4233-88EB-1E47CF7087D2}" srcId="{42435510-62EF-4B55-BE18-A39F2B5A10D6}" destId="{F9778F78-DAD5-411C-946A-732A2DB44D87}" srcOrd="1" destOrd="0" parTransId="{9DCA25D9-0831-4CE3-8A8A-3F43B27546E2}" sibTransId="{67DB1A32-FFE3-4E3A-A48F-617821915468}"/>
    <dgm:cxn modelId="{0389230D-42F9-444B-9FBA-7A8A9B9DECE6}" srcId="{42435510-62EF-4B55-BE18-A39F2B5A10D6}" destId="{2E7A976A-5060-409B-9647-C477E5810DC4}" srcOrd="2" destOrd="0" parTransId="{F1D3C0E3-5B0A-442E-8058-92B91BD1ABFD}" sibTransId="{7EFD8068-953F-489B-96C8-995C6B738E4D}"/>
    <dgm:cxn modelId="{FF9D9F5B-B515-4053-B180-D371E96E9712}" type="presOf" srcId="{BE059EA6-9CCA-4EDA-B0AA-188160FFA01E}" destId="{8E9FE635-8ECD-42FF-AA74-430719DED76C}" srcOrd="0" destOrd="0" presId="urn:microsoft.com/office/officeart/2005/8/layout/lProcess3"/>
    <dgm:cxn modelId="{8D735E25-9158-4E3D-B439-DE7DF5D000AE}" type="presOf" srcId="{7976C7A4-6C41-4ECB-B5E4-B8C279CF6C2F}" destId="{7B4446AA-74C3-4FEE-941C-ACF1DAE50555}" srcOrd="0" destOrd="0" presId="urn:microsoft.com/office/officeart/2005/8/layout/lProcess3"/>
    <dgm:cxn modelId="{F54494C0-7495-44F1-A486-43206DB759D8}" type="presParOf" srcId="{1F0B45DA-071A-48A5-B789-DE5B93F8740B}" destId="{143B45B5-5014-43E7-965F-2EADAE5D73EC}" srcOrd="0" destOrd="0" presId="urn:microsoft.com/office/officeart/2005/8/layout/lProcess3"/>
    <dgm:cxn modelId="{29B9A32B-67E4-47F6-AC5A-495CFC014B9A}" type="presParOf" srcId="{143B45B5-5014-43E7-965F-2EADAE5D73EC}" destId="{F87575DD-3C30-4A26-8EB0-4736E5879EF4}" srcOrd="0" destOrd="0" presId="urn:microsoft.com/office/officeart/2005/8/layout/lProcess3"/>
    <dgm:cxn modelId="{8C5FEE98-4B16-4D75-A882-97EBAB276136}" type="presParOf" srcId="{143B45B5-5014-43E7-965F-2EADAE5D73EC}" destId="{21DC2546-718A-4ACB-8C6A-DF92FC8A7C65}" srcOrd="1" destOrd="0" presId="urn:microsoft.com/office/officeart/2005/8/layout/lProcess3"/>
    <dgm:cxn modelId="{4E6ED376-3139-4DA5-86C4-935D52ADD8CE}" type="presParOf" srcId="{143B45B5-5014-43E7-965F-2EADAE5D73EC}" destId="{023A279B-CA84-414E-B2F4-1F23332D29F5}" srcOrd="2" destOrd="0" presId="urn:microsoft.com/office/officeart/2005/8/layout/lProcess3"/>
    <dgm:cxn modelId="{F79B6838-9996-4573-9713-9D3036F65D35}" type="presParOf" srcId="{1F0B45DA-071A-48A5-B789-DE5B93F8740B}" destId="{D4ED7A0A-D646-4D73-B9E2-5F12F73B3C88}" srcOrd="1" destOrd="0" presId="urn:microsoft.com/office/officeart/2005/8/layout/lProcess3"/>
    <dgm:cxn modelId="{13208350-9943-4E03-A2E0-3BFA529E9287}" type="presParOf" srcId="{1F0B45DA-071A-48A5-B789-DE5B93F8740B}" destId="{42352F97-16DF-467A-BD50-46942A6D99B4}" srcOrd="2" destOrd="0" presId="urn:microsoft.com/office/officeart/2005/8/layout/lProcess3"/>
    <dgm:cxn modelId="{272DA34B-127B-4930-BA69-B20DDF599EEA}" type="presParOf" srcId="{42352F97-16DF-467A-BD50-46942A6D99B4}" destId="{4D7B55FC-EF95-48AC-8852-2F4D1B58135B}" srcOrd="0" destOrd="0" presId="urn:microsoft.com/office/officeart/2005/8/layout/lProcess3"/>
    <dgm:cxn modelId="{D266055F-7CD4-495E-ADDD-690DC5A39B41}" type="presParOf" srcId="{42352F97-16DF-467A-BD50-46942A6D99B4}" destId="{7CB76EE1-0ADC-46F5-9200-5895E7AC9FE4}" srcOrd="1" destOrd="0" presId="urn:microsoft.com/office/officeart/2005/8/layout/lProcess3"/>
    <dgm:cxn modelId="{174BEEAC-F777-43B5-937A-BC9013E4BBFA}" type="presParOf" srcId="{42352F97-16DF-467A-BD50-46942A6D99B4}" destId="{7B4446AA-74C3-4FEE-941C-ACF1DAE50555}" srcOrd="2" destOrd="0" presId="urn:microsoft.com/office/officeart/2005/8/layout/lProcess3"/>
    <dgm:cxn modelId="{4686FC30-9845-417F-87A1-FC9321F82CB6}" type="presParOf" srcId="{1F0B45DA-071A-48A5-B789-DE5B93F8740B}" destId="{4B1E3DFD-EC36-404F-B919-356DEBFC0FFC}" srcOrd="3" destOrd="0" presId="urn:microsoft.com/office/officeart/2005/8/layout/lProcess3"/>
    <dgm:cxn modelId="{1EB3403C-F2FE-453D-BFD8-8E720A4C41D5}" type="presParOf" srcId="{1F0B45DA-071A-48A5-B789-DE5B93F8740B}" destId="{75024910-419E-49BD-A5BA-3533D3382135}" srcOrd="4" destOrd="0" presId="urn:microsoft.com/office/officeart/2005/8/layout/lProcess3"/>
    <dgm:cxn modelId="{C0072492-372D-4C2E-8A07-343A78A06793}" type="presParOf" srcId="{75024910-419E-49BD-A5BA-3533D3382135}" destId="{BFE33753-B831-4358-AFA7-B21D3401080D}" srcOrd="0" destOrd="0" presId="urn:microsoft.com/office/officeart/2005/8/layout/lProcess3"/>
    <dgm:cxn modelId="{29AC1686-B85B-4A72-BAD9-E279CDDC2CDC}" type="presParOf" srcId="{75024910-419E-49BD-A5BA-3533D3382135}" destId="{8830EEEE-4EC1-41A4-9D11-B69D3D7A966D}" srcOrd="1" destOrd="0" presId="urn:microsoft.com/office/officeart/2005/8/layout/lProcess3"/>
    <dgm:cxn modelId="{CDD1F192-EAD0-447B-9322-D69C4B18FA5B}" type="presParOf" srcId="{75024910-419E-49BD-A5BA-3533D3382135}" destId="{C0998A7B-1E5E-41FC-B0EA-8C4A463D2A04}" srcOrd="2" destOrd="0" presId="urn:microsoft.com/office/officeart/2005/8/layout/lProcess3"/>
    <dgm:cxn modelId="{0DCF8C59-89D0-4882-87D0-86B654D90811}" type="presParOf" srcId="{1F0B45DA-071A-48A5-B789-DE5B93F8740B}" destId="{EBFC9A5D-8F2C-4B0D-A098-9F0597C5ABCC}" srcOrd="5" destOrd="0" presId="urn:microsoft.com/office/officeart/2005/8/layout/lProcess3"/>
    <dgm:cxn modelId="{26CA2167-1366-4AB3-BA0B-D90CB5387F11}" type="presParOf" srcId="{1F0B45DA-071A-48A5-B789-DE5B93F8740B}" destId="{8A40682A-F429-43EA-B6CA-29F8ED146377}" srcOrd="6" destOrd="0" presId="urn:microsoft.com/office/officeart/2005/8/layout/lProcess3"/>
    <dgm:cxn modelId="{A3F2BCC9-EBCC-45E1-B186-12CBF3FD4DE4}" type="presParOf" srcId="{8A40682A-F429-43EA-B6CA-29F8ED146377}" destId="{8E9FE635-8ECD-42FF-AA74-430719DED76C}" srcOrd="0" destOrd="0" presId="urn:microsoft.com/office/officeart/2005/8/layout/lProcess3"/>
    <dgm:cxn modelId="{7234DCDA-C220-4F0F-9239-3818B816AC56}" type="presParOf" srcId="{8A40682A-F429-43EA-B6CA-29F8ED146377}" destId="{7C91DEE2-F275-491F-92E3-308DF174C657}" srcOrd="1" destOrd="0" presId="urn:microsoft.com/office/officeart/2005/8/layout/lProcess3"/>
    <dgm:cxn modelId="{13332482-411B-40F1-AA83-89BD568283F5}" type="presParOf" srcId="{8A40682A-F429-43EA-B6CA-29F8ED146377}" destId="{4E570246-D960-4FE5-943E-431E49E8E9AE}"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3EAA76-8ED9-4910-9C59-518AB4CB9705}"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1331E3F5-C1C6-4DDF-BD47-4A1C04ADD68F}">
      <dgm:prSet phldrT="[Text]"/>
      <dgm:spPr/>
      <dgm:t>
        <a:bodyPr/>
        <a:lstStyle/>
        <a:p>
          <a:r>
            <a:rPr lang="en-US" dirty="0" smtClean="0"/>
            <a:t>Pick a plan $10 &gt; benchmark, pay income-based benchmark contribution + $10 </a:t>
          </a:r>
          <a:endParaRPr lang="en-US" dirty="0"/>
        </a:p>
      </dgm:t>
    </dgm:pt>
    <dgm:pt modelId="{F1B0AF27-FD96-4B04-AB85-C5D58F04DD90}" type="parTrans" cxnId="{D1E458BB-57E7-4F23-9B1B-F04FBA661C4F}">
      <dgm:prSet/>
      <dgm:spPr/>
      <dgm:t>
        <a:bodyPr/>
        <a:lstStyle/>
        <a:p>
          <a:endParaRPr lang="en-US"/>
        </a:p>
      </dgm:t>
    </dgm:pt>
    <dgm:pt modelId="{C6645C62-94EA-4E46-BCAD-BA419A27C0D0}" type="sibTrans" cxnId="{D1E458BB-57E7-4F23-9B1B-F04FBA661C4F}">
      <dgm:prSet/>
      <dgm:spPr/>
      <dgm:t>
        <a:bodyPr/>
        <a:lstStyle/>
        <a:p>
          <a:endParaRPr lang="en-US"/>
        </a:p>
      </dgm:t>
    </dgm:pt>
    <dgm:pt modelId="{C78356DB-5ED3-4AB2-9071-CFEE1882CC68}">
      <dgm:prSet phldrT="[Text]"/>
      <dgm:spPr/>
      <dgm:t>
        <a:bodyPr/>
        <a:lstStyle/>
        <a:p>
          <a:r>
            <a:rPr lang="en-US" dirty="0" smtClean="0"/>
            <a:t>Pick a plan $10 &lt; benchmark, pay income-based benchmark contribution - $10 </a:t>
          </a:r>
          <a:endParaRPr lang="en-US" dirty="0"/>
        </a:p>
      </dgm:t>
    </dgm:pt>
    <dgm:pt modelId="{97A9BC2D-6EBB-4F19-B1BD-570A3C6CAA4A}" type="parTrans" cxnId="{9F4765D8-1BBE-4BD1-A095-DAE8ABC020EE}">
      <dgm:prSet/>
      <dgm:spPr/>
      <dgm:t>
        <a:bodyPr/>
        <a:lstStyle/>
        <a:p>
          <a:endParaRPr lang="en-US"/>
        </a:p>
      </dgm:t>
    </dgm:pt>
    <dgm:pt modelId="{8AAB7212-8A78-4E2B-B12C-AF4DE4C0239E}" type="sibTrans" cxnId="{9F4765D8-1BBE-4BD1-A095-DAE8ABC020EE}">
      <dgm:prSet/>
      <dgm:spPr/>
      <dgm:t>
        <a:bodyPr/>
        <a:lstStyle/>
        <a:p>
          <a:endParaRPr lang="en-US"/>
        </a:p>
      </dgm:t>
    </dgm:pt>
    <dgm:pt modelId="{27AEE294-57C5-4484-B8EA-380B95A0B756}" type="pres">
      <dgm:prSet presAssocID="{153EAA76-8ED9-4910-9C59-518AB4CB9705}" presName="compositeShape" presStyleCnt="0">
        <dgm:presLayoutVars>
          <dgm:chMax val="2"/>
          <dgm:dir/>
          <dgm:resizeHandles val="exact"/>
        </dgm:presLayoutVars>
      </dgm:prSet>
      <dgm:spPr/>
      <dgm:t>
        <a:bodyPr/>
        <a:lstStyle/>
        <a:p>
          <a:endParaRPr lang="en-US"/>
        </a:p>
      </dgm:t>
    </dgm:pt>
    <dgm:pt modelId="{169969B2-F25C-4ED5-8FFC-5041399B0B2A}" type="pres">
      <dgm:prSet presAssocID="{1331E3F5-C1C6-4DDF-BD47-4A1C04ADD68F}" presName="upArrow" presStyleLbl="node1" presStyleIdx="0" presStyleCnt="2"/>
      <dgm:spPr/>
    </dgm:pt>
    <dgm:pt modelId="{218A8996-3090-4E38-AC9E-034F36B32710}" type="pres">
      <dgm:prSet presAssocID="{1331E3F5-C1C6-4DDF-BD47-4A1C04ADD68F}" presName="upArrowText" presStyleLbl="revTx" presStyleIdx="0" presStyleCnt="2">
        <dgm:presLayoutVars>
          <dgm:chMax val="0"/>
          <dgm:bulletEnabled val="1"/>
        </dgm:presLayoutVars>
      </dgm:prSet>
      <dgm:spPr/>
      <dgm:t>
        <a:bodyPr/>
        <a:lstStyle/>
        <a:p>
          <a:endParaRPr lang="en-US"/>
        </a:p>
      </dgm:t>
    </dgm:pt>
    <dgm:pt modelId="{A6FDA074-EFD1-409D-850D-C0BABAC30376}" type="pres">
      <dgm:prSet presAssocID="{C78356DB-5ED3-4AB2-9071-CFEE1882CC68}" presName="downArrow" presStyleLbl="node1" presStyleIdx="1" presStyleCnt="2"/>
      <dgm:spPr/>
    </dgm:pt>
    <dgm:pt modelId="{F68B31B7-6059-4D26-BFA8-C5414EE7966B}" type="pres">
      <dgm:prSet presAssocID="{C78356DB-5ED3-4AB2-9071-CFEE1882CC68}" presName="downArrowText" presStyleLbl="revTx" presStyleIdx="1" presStyleCnt="2">
        <dgm:presLayoutVars>
          <dgm:chMax val="0"/>
          <dgm:bulletEnabled val="1"/>
        </dgm:presLayoutVars>
      </dgm:prSet>
      <dgm:spPr/>
      <dgm:t>
        <a:bodyPr/>
        <a:lstStyle/>
        <a:p>
          <a:endParaRPr lang="en-US"/>
        </a:p>
      </dgm:t>
    </dgm:pt>
  </dgm:ptLst>
  <dgm:cxnLst>
    <dgm:cxn modelId="{D1E458BB-57E7-4F23-9B1B-F04FBA661C4F}" srcId="{153EAA76-8ED9-4910-9C59-518AB4CB9705}" destId="{1331E3F5-C1C6-4DDF-BD47-4A1C04ADD68F}" srcOrd="0" destOrd="0" parTransId="{F1B0AF27-FD96-4B04-AB85-C5D58F04DD90}" sibTransId="{C6645C62-94EA-4E46-BCAD-BA419A27C0D0}"/>
    <dgm:cxn modelId="{2D2DAA04-29C6-4D23-A38A-4A7B951628FF}" type="presOf" srcId="{C78356DB-5ED3-4AB2-9071-CFEE1882CC68}" destId="{F68B31B7-6059-4D26-BFA8-C5414EE7966B}" srcOrd="0" destOrd="0" presId="urn:microsoft.com/office/officeart/2005/8/layout/arrow4"/>
    <dgm:cxn modelId="{94106D0E-F07B-4D00-8833-D3C29BBFE512}" type="presOf" srcId="{153EAA76-8ED9-4910-9C59-518AB4CB9705}" destId="{27AEE294-57C5-4484-B8EA-380B95A0B756}" srcOrd="0" destOrd="0" presId="urn:microsoft.com/office/officeart/2005/8/layout/arrow4"/>
    <dgm:cxn modelId="{9F4765D8-1BBE-4BD1-A095-DAE8ABC020EE}" srcId="{153EAA76-8ED9-4910-9C59-518AB4CB9705}" destId="{C78356DB-5ED3-4AB2-9071-CFEE1882CC68}" srcOrd="1" destOrd="0" parTransId="{97A9BC2D-6EBB-4F19-B1BD-570A3C6CAA4A}" sibTransId="{8AAB7212-8A78-4E2B-B12C-AF4DE4C0239E}"/>
    <dgm:cxn modelId="{579F5794-AA68-47CE-BF15-5AF006CB9FCF}" type="presOf" srcId="{1331E3F5-C1C6-4DDF-BD47-4A1C04ADD68F}" destId="{218A8996-3090-4E38-AC9E-034F36B32710}" srcOrd="0" destOrd="0" presId="urn:microsoft.com/office/officeart/2005/8/layout/arrow4"/>
    <dgm:cxn modelId="{472EE3CC-F1BF-47AA-B152-397C6F75F9A3}" type="presParOf" srcId="{27AEE294-57C5-4484-B8EA-380B95A0B756}" destId="{169969B2-F25C-4ED5-8FFC-5041399B0B2A}" srcOrd="0" destOrd="0" presId="urn:microsoft.com/office/officeart/2005/8/layout/arrow4"/>
    <dgm:cxn modelId="{C092A377-17B0-467E-B1E3-A5FAEAFFC644}" type="presParOf" srcId="{27AEE294-57C5-4484-B8EA-380B95A0B756}" destId="{218A8996-3090-4E38-AC9E-034F36B32710}" srcOrd="1" destOrd="0" presId="urn:microsoft.com/office/officeart/2005/8/layout/arrow4"/>
    <dgm:cxn modelId="{9617EF8B-079C-4971-B268-06BA4BBF2ACD}" type="presParOf" srcId="{27AEE294-57C5-4484-B8EA-380B95A0B756}" destId="{A6FDA074-EFD1-409D-850D-C0BABAC30376}" srcOrd="2" destOrd="0" presId="urn:microsoft.com/office/officeart/2005/8/layout/arrow4"/>
    <dgm:cxn modelId="{41A714A4-49E0-4E4F-9E53-F1B9F4105C81}" type="presParOf" srcId="{27AEE294-57C5-4484-B8EA-380B95A0B756}" destId="{F68B31B7-6059-4D26-BFA8-C5414EE7966B}"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53A89-F8AD-40C6-B21C-E4F3711D786C}">
      <dsp:nvSpPr>
        <dsp:cNvPr id="0" name=""/>
        <dsp:cNvSpPr/>
      </dsp:nvSpPr>
      <dsp:spPr>
        <a:xfrm rot="5400000">
          <a:off x="-509283" y="512997"/>
          <a:ext cx="2566061" cy="15474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Premiums</a:t>
          </a:r>
          <a:endParaRPr lang="en-US" sz="2500" kern="1200" dirty="0"/>
        </a:p>
      </dsp:txBody>
      <dsp:txXfrm rot="-5400000">
        <a:off x="1" y="777462"/>
        <a:ext cx="1547495" cy="1018566"/>
      </dsp:txXfrm>
    </dsp:sp>
    <dsp:sp modelId="{2C03C6BA-470D-432C-93F5-F351140A876C}">
      <dsp:nvSpPr>
        <dsp:cNvPr id="0" name=""/>
        <dsp:cNvSpPr/>
      </dsp:nvSpPr>
      <dsp:spPr>
        <a:xfrm rot="5400000">
          <a:off x="1811959" y="-260750"/>
          <a:ext cx="1792313" cy="232124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n-US" sz="3700" kern="1200" dirty="0" smtClean="0"/>
            <a:t>Claims for 70% AV</a:t>
          </a:r>
          <a:endParaRPr lang="en-US" sz="3700" kern="1200" dirty="0"/>
        </a:p>
      </dsp:txBody>
      <dsp:txXfrm rot="-5400000">
        <a:off x="1547495" y="91208"/>
        <a:ext cx="2233748" cy="1617325"/>
      </dsp:txXfrm>
    </dsp:sp>
    <dsp:sp modelId="{11781B36-0D32-4ED6-9DB9-34B38508AB8A}">
      <dsp:nvSpPr>
        <dsp:cNvPr id="0" name=""/>
        <dsp:cNvSpPr/>
      </dsp:nvSpPr>
      <dsp:spPr>
        <a:xfrm rot="5400000">
          <a:off x="-509283" y="2782970"/>
          <a:ext cx="2566061" cy="15474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Federal CSR payments</a:t>
          </a:r>
          <a:endParaRPr lang="en-US" sz="2500" kern="1200" dirty="0"/>
        </a:p>
      </dsp:txBody>
      <dsp:txXfrm rot="-5400000">
        <a:off x="1" y="3047435"/>
        <a:ext cx="1547495" cy="1018566"/>
      </dsp:txXfrm>
    </dsp:sp>
    <dsp:sp modelId="{5B0C5AAF-5C8B-438B-95FE-D2611FE89E46}">
      <dsp:nvSpPr>
        <dsp:cNvPr id="0" name=""/>
        <dsp:cNvSpPr/>
      </dsp:nvSpPr>
      <dsp:spPr>
        <a:xfrm rot="5400000">
          <a:off x="1811959" y="2009222"/>
          <a:ext cx="1792313" cy="232124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n-US" sz="3700" kern="1200" dirty="0" smtClean="0"/>
            <a:t>Claims for AV &gt; 70%</a:t>
          </a:r>
          <a:endParaRPr lang="en-US" sz="3700" kern="1200" dirty="0"/>
        </a:p>
      </dsp:txBody>
      <dsp:txXfrm rot="-5400000">
        <a:off x="1547495" y="2361180"/>
        <a:ext cx="2233748" cy="16173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53A89-F8AD-40C6-B21C-E4F3711D786C}">
      <dsp:nvSpPr>
        <dsp:cNvPr id="0" name=""/>
        <dsp:cNvSpPr/>
      </dsp:nvSpPr>
      <dsp:spPr>
        <a:xfrm rot="5400000">
          <a:off x="-509283" y="512997"/>
          <a:ext cx="2566061" cy="15474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Premiums</a:t>
          </a:r>
          <a:endParaRPr lang="en-US" sz="2500" kern="1200" dirty="0"/>
        </a:p>
      </dsp:txBody>
      <dsp:txXfrm rot="-5400000">
        <a:off x="1" y="777462"/>
        <a:ext cx="1547495" cy="1018566"/>
      </dsp:txXfrm>
    </dsp:sp>
    <dsp:sp modelId="{2C03C6BA-470D-432C-93F5-F351140A876C}">
      <dsp:nvSpPr>
        <dsp:cNvPr id="0" name=""/>
        <dsp:cNvSpPr/>
      </dsp:nvSpPr>
      <dsp:spPr>
        <a:xfrm rot="5400000">
          <a:off x="1811959" y="-260750"/>
          <a:ext cx="1792313" cy="232124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n-US" sz="3700" kern="1200" dirty="0" smtClean="0"/>
            <a:t>Claims for 70% AV</a:t>
          </a:r>
          <a:endParaRPr lang="en-US" sz="3700" kern="1200" dirty="0"/>
        </a:p>
      </dsp:txBody>
      <dsp:txXfrm rot="-5400000">
        <a:off x="1547495" y="91208"/>
        <a:ext cx="2233748" cy="1617325"/>
      </dsp:txXfrm>
    </dsp:sp>
    <dsp:sp modelId="{11781B36-0D32-4ED6-9DB9-34B38508AB8A}">
      <dsp:nvSpPr>
        <dsp:cNvPr id="0" name=""/>
        <dsp:cNvSpPr/>
      </dsp:nvSpPr>
      <dsp:spPr>
        <a:xfrm rot="5400000">
          <a:off x="-509283" y="2782970"/>
          <a:ext cx="2566061" cy="15474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Federal CSR payments</a:t>
          </a:r>
          <a:endParaRPr lang="en-US" sz="2500" kern="1200" dirty="0"/>
        </a:p>
      </dsp:txBody>
      <dsp:txXfrm rot="-5400000">
        <a:off x="1" y="3047435"/>
        <a:ext cx="1547495" cy="1018566"/>
      </dsp:txXfrm>
    </dsp:sp>
    <dsp:sp modelId="{5B0C5AAF-5C8B-438B-95FE-D2611FE89E46}">
      <dsp:nvSpPr>
        <dsp:cNvPr id="0" name=""/>
        <dsp:cNvSpPr/>
      </dsp:nvSpPr>
      <dsp:spPr>
        <a:xfrm rot="5400000">
          <a:off x="1811959" y="2009222"/>
          <a:ext cx="1792313" cy="232124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n-US" sz="3700" kern="1200" dirty="0" smtClean="0"/>
            <a:t>Claims for AV &gt; 70%</a:t>
          </a:r>
          <a:endParaRPr lang="en-US" sz="3700" kern="1200" dirty="0"/>
        </a:p>
      </dsp:txBody>
      <dsp:txXfrm rot="-5400000">
        <a:off x="1547495" y="2361180"/>
        <a:ext cx="2233748" cy="16173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4D7B2-0C30-46BE-AABE-A5E19244F7F8}">
      <dsp:nvSpPr>
        <dsp:cNvPr id="0" name=""/>
        <dsp:cNvSpPr/>
      </dsp:nvSpPr>
      <dsp:spPr>
        <a:xfrm rot="5400000">
          <a:off x="-504956" y="508919"/>
          <a:ext cx="2565028" cy="1555114"/>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Premiums</a:t>
          </a:r>
          <a:endParaRPr lang="en-US" sz="2500" kern="1200" dirty="0"/>
        </a:p>
      </dsp:txBody>
      <dsp:txXfrm rot="-5400000">
        <a:off x="1" y="781519"/>
        <a:ext cx="1555114" cy="1009914"/>
      </dsp:txXfrm>
    </dsp:sp>
    <dsp:sp modelId="{1FC30257-E4FB-4ECF-851C-98F5C03D495A}">
      <dsp:nvSpPr>
        <dsp:cNvPr id="0" name=""/>
        <dsp:cNvSpPr/>
      </dsp:nvSpPr>
      <dsp:spPr>
        <a:xfrm rot="5400000">
          <a:off x="1827715" y="-268637"/>
          <a:ext cx="1787470" cy="233267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n-US" sz="3700" kern="1200" dirty="0" smtClean="0"/>
            <a:t>Claims for all AV</a:t>
          </a:r>
          <a:endParaRPr lang="en-US" sz="3700" kern="1200" dirty="0"/>
        </a:p>
      </dsp:txBody>
      <dsp:txXfrm rot="-5400000">
        <a:off x="1555115" y="91220"/>
        <a:ext cx="2245415" cy="1612956"/>
      </dsp:txXfrm>
    </dsp:sp>
    <dsp:sp modelId="{A80BE6E7-A3A2-4B81-9BEB-08F385753B2A}">
      <dsp:nvSpPr>
        <dsp:cNvPr id="0" name=""/>
        <dsp:cNvSpPr/>
      </dsp:nvSpPr>
      <dsp:spPr>
        <a:xfrm rot="5400000">
          <a:off x="-504956" y="2779428"/>
          <a:ext cx="2565028" cy="1555114"/>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Federal CSR payments</a:t>
          </a:r>
          <a:endParaRPr lang="en-US" sz="2500" kern="1200" dirty="0"/>
        </a:p>
      </dsp:txBody>
      <dsp:txXfrm rot="-5400000">
        <a:off x="1" y="3052028"/>
        <a:ext cx="1555114" cy="1009914"/>
      </dsp:txXfrm>
    </dsp:sp>
    <dsp:sp modelId="{2ED9A9C7-379C-4AF8-A31B-E19ECAD59667}">
      <dsp:nvSpPr>
        <dsp:cNvPr id="0" name=""/>
        <dsp:cNvSpPr/>
      </dsp:nvSpPr>
      <dsp:spPr>
        <a:xfrm rot="5400000">
          <a:off x="1827715" y="2001871"/>
          <a:ext cx="1787470" cy="233267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n-US" sz="3700" kern="1200" dirty="0" smtClean="0"/>
            <a:t>Gone!</a:t>
          </a:r>
          <a:endParaRPr lang="en-US" sz="3700" kern="1200" dirty="0"/>
        </a:p>
      </dsp:txBody>
      <dsp:txXfrm rot="-5400000">
        <a:off x="1555115" y="2361729"/>
        <a:ext cx="2245415" cy="16129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575DD-3C30-4A26-8EB0-4736E5879EF4}">
      <dsp:nvSpPr>
        <dsp:cNvPr id="0" name=""/>
        <dsp:cNvSpPr/>
      </dsp:nvSpPr>
      <dsp:spPr>
        <a:xfrm>
          <a:off x="1644127" y="2014"/>
          <a:ext cx="2251468" cy="9005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en-US" sz="3300" kern="1200" dirty="0" smtClean="0"/>
            <a:t>94% AV</a:t>
          </a:r>
          <a:endParaRPr lang="en-US" sz="3300" kern="1200" dirty="0"/>
        </a:p>
      </dsp:txBody>
      <dsp:txXfrm>
        <a:off x="2094421" y="2014"/>
        <a:ext cx="1350881" cy="900587"/>
      </dsp:txXfrm>
    </dsp:sp>
    <dsp:sp modelId="{023A279B-CA84-414E-B2F4-1F23332D29F5}">
      <dsp:nvSpPr>
        <dsp:cNvPr id="0" name=""/>
        <dsp:cNvSpPr/>
      </dsp:nvSpPr>
      <dsp:spPr>
        <a:xfrm>
          <a:off x="3602905" y="78564"/>
          <a:ext cx="1868718" cy="74748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t>43% of enrollees</a:t>
          </a:r>
          <a:endParaRPr lang="en-US" sz="2300" kern="1200" dirty="0"/>
        </a:p>
      </dsp:txBody>
      <dsp:txXfrm>
        <a:off x="3976649" y="78564"/>
        <a:ext cx="1121231" cy="747487"/>
      </dsp:txXfrm>
    </dsp:sp>
    <dsp:sp modelId="{4D7B55FC-EF95-48AC-8852-2F4D1B58135B}">
      <dsp:nvSpPr>
        <dsp:cNvPr id="0" name=""/>
        <dsp:cNvSpPr/>
      </dsp:nvSpPr>
      <dsp:spPr>
        <a:xfrm>
          <a:off x="1644127" y="1028684"/>
          <a:ext cx="2251468" cy="9005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en-US" sz="3300" kern="1200" dirty="0" smtClean="0"/>
            <a:t>87% AV</a:t>
          </a:r>
          <a:endParaRPr lang="en-US" sz="3300" kern="1200" dirty="0"/>
        </a:p>
      </dsp:txBody>
      <dsp:txXfrm>
        <a:off x="2094421" y="1028684"/>
        <a:ext cx="1350881" cy="900587"/>
      </dsp:txXfrm>
    </dsp:sp>
    <dsp:sp modelId="{7B4446AA-74C3-4FEE-941C-ACF1DAE50555}">
      <dsp:nvSpPr>
        <dsp:cNvPr id="0" name=""/>
        <dsp:cNvSpPr/>
      </dsp:nvSpPr>
      <dsp:spPr>
        <a:xfrm>
          <a:off x="3602905" y="1105233"/>
          <a:ext cx="1868718" cy="74748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t>28% of enrollees</a:t>
          </a:r>
          <a:endParaRPr lang="en-US" sz="2300" kern="1200" dirty="0"/>
        </a:p>
      </dsp:txBody>
      <dsp:txXfrm>
        <a:off x="3976649" y="1105233"/>
        <a:ext cx="1121231" cy="747487"/>
      </dsp:txXfrm>
    </dsp:sp>
    <dsp:sp modelId="{BFE33753-B831-4358-AFA7-B21D3401080D}">
      <dsp:nvSpPr>
        <dsp:cNvPr id="0" name=""/>
        <dsp:cNvSpPr/>
      </dsp:nvSpPr>
      <dsp:spPr>
        <a:xfrm>
          <a:off x="1644127" y="2055353"/>
          <a:ext cx="2251468" cy="9005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en-US" sz="3300" kern="1200" dirty="0" smtClean="0"/>
            <a:t>73% AV</a:t>
          </a:r>
          <a:endParaRPr lang="en-US" sz="3300" kern="1200" dirty="0"/>
        </a:p>
      </dsp:txBody>
      <dsp:txXfrm>
        <a:off x="2094421" y="2055353"/>
        <a:ext cx="1350881" cy="900587"/>
      </dsp:txXfrm>
    </dsp:sp>
    <dsp:sp modelId="{C0998A7B-1E5E-41FC-B0EA-8C4A463D2A04}">
      <dsp:nvSpPr>
        <dsp:cNvPr id="0" name=""/>
        <dsp:cNvSpPr/>
      </dsp:nvSpPr>
      <dsp:spPr>
        <a:xfrm>
          <a:off x="3602905" y="2131903"/>
          <a:ext cx="1868718" cy="74748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t>13% of enrollees</a:t>
          </a:r>
          <a:endParaRPr lang="en-US" sz="2300" kern="1200" dirty="0"/>
        </a:p>
      </dsp:txBody>
      <dsp:txXfrm>
        <a:off x="3976649" y="2131903"/>
        <a:ext cx="1121231" cy="747487"/>
      </dsp:txXfrm>
    </dsp:sp>
    <dsp:sp modelId="{8E9FE635-8ECD-42FF-AA74-430719DED76C}">
      <dsp:nvSpPr>
        <dsp:cNvPr id="0" name=""/>
        <dsp:cNvSpPr/>
      </dsp:nvSpPr>
      <dsp:spPr>
        <a:xfrm>
          <a:off x="1644127" y="3082023"/>
          <a:ext cx="2251468" cy="9005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en-US" sz="3300" kern="1200" dirty="0" smtClean="0"/>
            <a:t>70% AV</a:t>
          </a:r>
          <a:endParaRPr lang="en-US" sz="3300" kern="1200" dirty="0"/>
        </a:p>
      </dsp:txBody>
      <dsp:txXfrm>
        <a:off x="2094421" y="3082023"/>
        <a:ext cx="1350881" cy="900587"/>
      </dsp:txXfrm>
    </dsp:sp>
    <dsp:sp modelId="{4E570246-D960-4FE5-943E-431E49E8E9AE}">
      <dsp:nvSpPr>
        <dsp:cNvPr id="0" name=""/>
        <dsp:cNvSpPr/>
      </dsp:nvSpPr>
      <dsp:spPr>
        <a:xfrm>
          <a:off x="3602905" y="3158573"/>
          <a:ext cx="1868718" cy="74748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t>17% of enrollees</a:t>
          </a:r>
          <a:endParaRPr lang="en-US" sz="2300" kern="1200" dirty="0"/>
        </a:p>
      </dsp:txBody>
      <dsp:txXfrm>
        <a:off x="3976649" y="3158573"/>
        <a:ext cx="1121231" cy="7474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969B2-F25C-4ED5-8FFC-5041399B0B2A}">
      <dsp:nvSpPr>
        <dsp:cNvPr id="0" name=""/>
        <dsp:cNvSpPr/>
      </dsp:nvSpPr>
      <dsp:spPr>
        <a:xfrm>
          <a:off x="284062" y="0"/>
          <a:ext cx="1100310" cy="825232"/>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8A8996-3090-4E38-AC9E-034F36B32710}">
      <dsp:nvSpPr>
        <dsp:cNvPr id="0" name=""/>
        <dsp:cNvSpPr/>
      </dsp:nvSpPr>
      <dsp:spPr>
        <a:xfrm>
          <a:off x="1417381" y="0"/>
          <a:ext cx="2585592" cy="82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0" rIns="106680" bIns="106680" numCol="1" spcCol="1270" anchor="ctr" anchorCtr="0">
          <a:noAutofit/>
        </a:bodyPr>
        <a:lstStyle/>
        <a:p>
          <a:pPr lvl="0" algn="l" defTabSz="666750">
            <a:lnSpc>
              <a:spcPct val="90000"/>
            </a:lnSpc>
            <a:spcBef>
              <a:spcPct val="0"/>
            </a:spcBef>
            <a:spcAft>
              <a:spcPct val="35000"/>
            </a:spcAft>
          </a:pPr>
          <a:r>
            <a:rPr lang="en-US" sz="1500" kern="1200" dirty="0" smtClean="0"/>
            <a:t>Pick a plan $10 &gt; benchmark, pay income-based benchmark contribution + $10 </a:t>
          </a:r>
          <a:endParaRPr lang="en-US" sz="1500" kern="1200" dirty="0"/>
        </a:p>
      </dsp:txBody>
      <dsp:txXfrm>
        <a:off x="1417381" y="0"/>
        <a:ext cx="2585592" cy="825232"/>
      </dsp:txXfrm>
    </dsp:sp>
    <dsp:sp modelId="{A6FDA074-EFD1-409D-850D-C0BABAC30376}">
      <dsp:nvSpPr>
        <dsp:cNvPr id="0" name=""/>
        <dsp:cNvSpPr/>
      </dsp:nvSpPr>
      <dsp:spPr>
        <a:xfrm>
          <a:off x="614155" y="894002"/>
          <a:ext cx="1100310" cy="825232"/>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B31B7-6059-4D26-BFA8-C5414EE7966B}">
      <dsp:nvSpPr>
        <dsp:cNvPr id="0" name=""/>
        <dsp:cNvSpPr/>
      </dsp:nvSpPr>
      <dsp:spPr>
        <a:xfrm>
          <a:off x="1747475" y="894002"/>
          <a:ext cx="2585592" cy="82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0" rIns="106680" bIns="106680" numCol="1" spcCol="1270" anchor="ctr" anchorCtr="0">
          <a:noAutofit/>
        </a:bodyPr>
        <a:lstStyle/>
        <a:p>
          <a:pPr lvl="0" algn="l" defTabSz="666750">
            <a:lnSpc>
              <a:spcPct val="90000"/>
            </a:lnSpc>
            <a:spcBef>
              <a:spcPct val="0"/>
            </a:spcBef>
            <a:spcAft>
              <a:spcPct val="35000"/>
            </a:spcAft>
          </a:pPr>
          <a:r>
            <a:rPr lang="en-US" sz="1500" kern="1200" dirty="0" smtClean="0"/>
            <a:t>Pick a plan $10 &lt; benchmark, pay income-based benchmark contribution - $10 </a:t>
          </a:r>
          <a:endParaRPr lang="en-US" sz="1500" kern="1200" dirty="0"/>
        </a:p>
      </dsp:txBody>
      <dsp:txXfrm>
        <a:off x="1747475" y="894002"/>
        <a:ext cx="2585592" cy="82523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53BC112-5440-A244-8B99-8905982B34F0}" type="datetime1">
              <a:rPr lang="en-US" smtClean="0"/>
              <a:t>3/5/2020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FamiliesUSA.org</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B104614-B88C-4DA0-8A52-AF27F41E608A}" type="slidenum">
              <a:rPr lang="en-US" smtClean="0"/>
              <a:pPr/>
              <a:t>‹#›</a:t>
            </a:fld>
            <a:endParaRPr lang="en-US" dirty="0"/>
          </a:p>
        </p:txBody>
      </p:sp>
    </p:spTree>
    <p:extLst>
      <p:ext uri="{BB962C8B-B14F-4D97-AF65-F5344CB8AC3E}">
        <p14:creationId xmlns:p14="http://schemas.microsoft.com/office/powerpoint/2010/main" val="30123079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88B0C8C-98A3-F540-86A7-C4DF3D23C316}" type="datetime1">
              <a:rPr lang="en-US" smtClean="0"/>
              <a:t>3/5/2020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FamiliesUSA.org</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1CECAC9-F51C-4923-8A99-5CB11F4BE9EB}" type="slidenum">
              <a:rPr lang="en-US" smtClean="0"/>
              <a:pPr/>
              <a:t>‹#›</a:t>
            </a:fld>
            <a:endParaRPr lang="en-US" dirty="0"/>
          </a:p>
        </p:txBody>
      </p:sp>
    </p:spTree>
    <p:extLst>
      <p:ext uri="{BB962C8B-B14F-4D97-AF65-F5344CB8AC3E}">
        <p14:creationId xmlns:p14="http://schemas.microsoft.com/office/powerpoint/2010/main" val="31597195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Make sure that the Title slide does not have footer information (sources, FUSA </a:t>
            </a:r>
            <a:r>
              <a:rPr lang="en-US" dirty="0" err="1"/>
              <a:t>logomark</a:t>
            </a:r>
            <a:r>
              <a:rPr lang="en-US" dirty="0"/>
              <a:t> and page number). To turn off on this page, go to Insert &gt; </a:t>
            </a:r>
            <a:r>
              <a:rPr lang="en-US" dirty="0" err="1"/>
              <a:t>Headers&amp;Footers</a:t>
            </a:r>
            <a:r>
              <a:rPr lang="en-US" dirty="0"/>
              <a:t> and deselect Footer and Page number options &gt; Apply to this page only. Also, select start page numbers at 0.</a:t>
            </a:r>
          </a:p>
          <a:p>
            <a:endParaRPr lang="en-US" dirty="0"/>
          </a:p>
        </p:txBody>
      </p:sp>
      <p:sp>
        <p:nvSpPr>
          <p:cNvPr id="4" name="Footer Placeholder 3"/>
          <p:cNvSpPr>
            <a:spLocks noGrp="1"/>
          </p:cNvSpPr>
          <p:nvPr>
            <p:ph type="ftr" sz="quarter" idx="10"/>
          </p:nvPr>
        </p:nvSpPr>
        <p:spPr/>
        <p:txBody>
          <a:bodyPr/>
          <a:lstStyle/>
          <a:p>
            <a:r>
              <a:rPr lang="en-US"/>
              <a:t>FamiliesUSA.org</a:t>
            </a:r>
            <a:endParaRPr lang="en-US" dirty="0"/>
          </a:p>
        </p:txBody>
      </p:sp>
      <p:sp>
        <p:nvSpPr>
          <p:cNvPr id="5" name="Slide Number Placeholder 4"/>
          <p:cNvSpPr>
            <a:spLocks noGrp="1"/>
          </p:cNvSpPr>
          <p:nvPr>
            <p:ph type="sldNum" sz="quarter" idx="11"/>
          </p:nvPr>
        </p:nvSpPr>
        <p:spPr/>
        <p:txBody>
          <a:bodyPr/>
          <a:lstStyle/>
          <a:p>
            <a:fld id="{51CECAC9-F51C-4923-8A99-5CB11F4BE9EB}" type="slidenum">
              <a:rPr lang="en-US" smtClean="0"/>
              <a:pPr/>
              <a:t>1</a:t>
            </a:fld>
            <a:endParaRPr lang="en-US" dirty="0"/>
          </a:p>
        </p:txBody>
      </p:sp>
    </p:spTree>
    <p:extLst>
      <p:ext uri="{BB962C8B-B14F-4D97-AF65-F5344CB8AC3E}">
        <p14:creationId xmlns:p14="http://schemas.microsoft.com/office/powerpoint/2010/main" val="592289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C1375C-0EB3-F645-B615-76AF931F0937}"/>
              </a:ext>
            </a:extLst>
          </p:cNvPr>
          <p:cNvSpPr/>
          <p:nvPr userDrawn="1"/>
        </p:nvSpPr>
        <p:spPr>
          <a:xfrm>
            <a:off x="0" y="4683443"/>
            <a:ext cx="9144000" cy="2345492"/>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C97C7"/>
              </a:solidFill>
            </a:endParaRPr>
          </a:p>
        </p:txBody>
      </p:sp>
      <p:pic>
        <p:nvPicPr>
          <p:cNvPr id="9" name="Picture 8">
            <a:extLst>
              <a:ext uri="{FF2B5EF4-FFF2-40B4-BE49-F238E27FC236}">
                <a16:creationId xmlns:a16="http://schemas.microsoft.com/office/drawing/2014/main" id="{6BF54A69-7304-814C-BC0F-E9655D7799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3918" y="1645086"/>
            <a:ext cx="3396165" cy="758112"/>
          </a:xfrm>
          <a:prstGeom prst="rect">
            <a:avLst/>
          </a:prstGeom>
        </p:spPr>
      </p:pic>
      <p:sp>
        <p:nvSpPr>
          <p:cNvPr id="12" name="Text Placeholder 11">
            <a:extLst>
              <a:ext uri="{FF2B5EF4-FFF2-40B4-BE49-F238E27FC236}">
                <a16:creationId xmlns:a16="http://schemas.microsoft.com/office/drawing/2014/main" id="{34169B84-C1E6-D74A-9BEB-DAB0C5D82658}"/>
              </a:ext>
            </a:extLst>
          </p:cNvPr>
          <p:cNvSpPr>
            <a:spLocks noGrp="1"/>
          </p:cNvSpPr>
          <p:nvPr>
            <p:ph type="body" sz="quarter" idx="10" hasCustomPrompt="1"/>
          </p:nvPr>
        </p:nvSpPr>
        <p:spPr>
          <a:xfrm>
            <a:off x="0" y="2803630"/>
            <a:ext cx="9144000" cy="1218847"/>
          </a:xfrm>
        </p:spPr>
        <p:txBody>
          <a:bodyPr>
            <a:normAutofit/>
          </a:bodyPr>
          <a:lstStyle>
            <a:lvl1pPr marL="0" indent="0" algn="ctr">
              <a:lnSpc>
                <a:spcPct val="100000"/>
              </a:lnSpc>
              <a:spcBef>
                <a:spcPts val="0"/>
              </a:spcBef>
              <a:buNone/>
              <a:defRPr sz="1800" b="1"/>
            </a:lvl1pPr>
          </a:lstStyle>
          <a:p>
            <a:pPr lvl="0"/>
            <a:r>
              <a:rPr lang="en-US" dirty="0"/>
              <a:t>Click to add title and presenter name</a:t>
            </a:r>
          </a:p>
        </p:txBody>
      </p:sp>
      <p:sp>
        <p:nvSpPr>
          <p:cNvPr id="6" name="Rectangle 5">
            <a:extLst>
              <a:ext uri="{FF2B5EF4-FFF2-40B4-BE49-F238E27FC236}">
                <a16:creationId xmlns:a16="http://schemas.microsoft.com/office/drawing/2014/main" id="{AD503EAA-BA8F-5046-AB5E-5E8828177395}"/>
              </a:ext>
            </a:extLst>
          </p:cNvPr>
          <p:cNvSpPr/>
          <p:nvPr userDrawn="1"/>
        </p:nvSpPr>
        <p:spPr>
          <a:xfrm>
            <a:off x="0" y="5548372"/>
            <a:ext cx="9144000" cy="738664"/>
          </a:xfrm>
          <a:prstGeom prst="rect">
            <a:avLst/>
          </a:prstGeom>
        </p:spPr>
        <p:txBody>
          <a:bodyPr wrap="square">
            <a:spAutoFit/>
          </a:bodyPr>
          <a:lstStyle/>
          <a:p>
            <a:pPr algn="ctr"/>
            <a:r>
              <a:rPr lang="en-US" sz="1400" i="1" dirty="0">
                <a:solidFill>
                  <a:schemeClr val="bg1"/>
                </a:solidFill>
                <a:latin typeface="Meta OT" panose="020B0604030101020102" pitchFamily="34" charset="77"/>
              </a:rPr>
              <a:t>Dedicated to creating a nation where the best health and </a:t>
            </a:r>
          </a:p>
          <a:p>
            <a:pPr algn="ctr"/>
            <a:r>
              <a:rPr lang="en-US" sz="1400" i="1" dirty="0">
                <a:solidFill>
                  <a:schemeClr val="bg1"/>
                </a:solidFill>
                <a:latin typeface="Meta OT" panose="020B0604030101020102" pitchFamily="34" charset="77"/>
              </a:rPr>
              <a:t>health care are equally accessible and affordable to all</a:t>
            </a:r>
          </a:p>
          <a:p>
            <a:pPr algn="ctr"/>
            <a:endParaRPr lang="en-US" sz="1400" i="1" dirty="0">
              <a:solidFill>
                <a:schemeClr val="bg1"/>
              </a:solidFill>
              <a:latin typeface="Meta OT" panose="020B0604030101020102" pitchFamily="34" charset="77"/>
            </a:endParaRPr>
          </a:p>
        </p:txBody>
      </p:sp>
      <p:pic>
        <p:nvPicPr>
          <p:cNvPr id="10" name="Picture 9">
            <a:extLst>
              <a:ext uri="{FF2B5EF4-FFF2-40B4-BE49-F238E27FC236}">
                <a16:creationId xmlns:a16="http://schemas.microsoft.com/office/drawing/2014/main" id="{22C1AA60-2584-9C40-9443-7D53C0D3AF0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1019"/>
          <a:stretch/>
        </p:blipFill>
        <p:spPr>
          <a:xfrm>
            <a:off x="1" y="4083015"/>
            <a:ext cx="9143999" cy="600428"/>
          </a:xfrm>
          <a:prstGeom prst="rect">
            <a:avLst/>
          </a:prstGeom>
        </p:spPr>
      </p:pic>
    </p:spTree>
    <p:extLst>
      <p:ext uri="{BB962C8B-B14F-4D97-AF65-F5344CB8AC3E}">
        <p14:creationId xmlns:p14="http://schemas.microsoft.com/office/powerpoint/2010/main" val="193951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r_Short Title: 2 Column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B811D1-5FC4-AC44-8F28-DBF935BFBE33}"/>
              </a:ext>
            </a:extLst>
          </p:cNvPr>
          <p:cNvSpPr>
            <a:spLocks noGrp="1"/>
          </p:cNvSpPr>
          <p:nvPr>
            <p:ph sz="half" idx="2" hasCustomPrompt="1"/>
          </p:nvPr>
        </p:nvSpPr>
        <p:spPr>
          <a:xfrm>
            <a:off x="485422" y="914401"/>
            <a:ext cx="3868737" cy="4842933"/>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95BD498-E9B4-9B4C-AD40-379F3AC18533}"/>
              </a:ext>
            </a:extLst>
          </p:cNvPr>
          <p:cNvSpPr>
            <a:spLocks noGrp="1"/>
          </p:cNvSpPr>
          <p:nvPr>
            <p:ph sz="quarter" idx="4" hasCustomPrompt="1"/>
          </p:nvPr>
        </p:nvSpPr>
        <p:spPr>
          <a:xfrm>
            <a:off x="4764618" y="914401"/>
            <a:ext cx="3887788" cy="4842933"/>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EF6DE41B-FE18-724C-BAD4-114EE03CBBF4}"/>
              </a:ext>
            </a:extLst>
          </p:cNvPr>
          <p:cNvSpPr/>
          <p:nvPr userDrawn="1"/>
        </p:nvSpPr>
        <p:spPr>
          <a:xfrm>
            <a:off x="0" y="0"/>
            <a:ext cx="9144000" cy="6858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2" name="Right Triangle 11">
            <a:extLst>
              <a:ext uri="{FF2B5EF4-FFF2-40B4-BE49-F238E27FC236}">
                <a16:creationId xmlns:a16="http://schemas.microsoft.com/office/drawing/2014/main" id="{22DCBF09-3516-9542-BEA5-2B996B27937B}"/>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5" name="Slide Number Placeholder 4">
            <a:extLst>
              <a:ext uri="{FF2B5EF4-FFF2-40B4-BE49-F238E27FC236}">
                <a16:creationId xmlns:a16="http://schemas.microsoft.com/office/drawing/2014/main" id="{9934DD19-0A3C-BF4B-B0D0-3FF938E33A44}"/>
              </a:ext>
            </a:extLst>
          </p:cNvPr>
          <p:cNvSpPr>
            <a:spLocks noGrp="1"/>
          </p:cNvSpPr>
          <p:nvPr>
            <p:ph type="sldNum" sz="quarter" idx="12"/>
          </p:nvPr>
        </p:nvSpPr>
        <p:spPr>
          <a:xfrm>
            <a:off x="8261203" y="6356350"/>
            <a:ext cx="522260" cy="365125"/>
          </a:xfrm>
        </p:spPr>
        <p:txBody>
          <a:bodyPr/>
          <a:lstStyle>
            <a:lvl1pPr algn="ctr">
              <a:defRPr/>
            </a:lvl1pPr>
          </a:lstStyle>
          <a:p>
            <a:fld id="{AE919B77-9796-D34E-8D5A-4054B4AFF4B6}" type="slidenum">
              <a:rPr lang="en-US" smtClean="0"/>
              <a:pPr/>
              <a:t>‹#›</a:t>
            </a:fld>
            <a:endParaRPr lang="en-US"/>
          </a:p>
        </p:txBody>
      </p:sp>
      <p:pic>
        <p:nvPicPr>
          <p:cNvPr id="16" name="Picture 15">
            <a:extLst>
              <a:ext uri="{FF2B5EF4-FFF2-40B4-BE49-F238E27FC236}">
                <a16:creationId xmlns:a16="http://schemas.microsoft.com/office/drawing/2014/main" id="{6375E736-F843-064D-A681-889D7E6972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3" name="Text Placeholder 2">
            <a:extLst>
              <a:ext uri="{FF2B5EF4-FFF2-40B4-BE49-F238E27FC236}">
                <a16:creationId xmlns:a16="http://schemas.microsoft.com/office/drawing/2014/main" id="{FE699FC9-AEBB-9D48-91CC-DAFE71CDD6E6}"/>
              </a:ext>
            </a:extLst>
          </p:cNvPr>
          <p:cNvSpPr>
            <a:spLocks noGrp="1"/>
          </p:cNvSpPr>
          <p:nvPr>
            <p:ph type="body" sz="quarter" idx="15" hasCustomPrompt="1"/>
          </p:nvPr>
        </p:nvSpPr>
        <p:spPr>
          <a:xfrm>
            <a:off x="485422" y="0"/>
            <a:ext cx="8164513" cy="685800"/>
          </a:xfrm>
        </p:spPr>
        <p:txBody>
          <a:bodyPr anchor="ctr">
            <a:normAutofit/>
          </a:bodyPr>
          <a:lstStyle>
            <a:lvl1pPr algn="ctr">
              <a:defRPr sz="2400">
                <a:solidFill>
                  <a:schemeClr val="bg1"/>
                </a:solidFill>
              </a:defRPr>
            </a:lvl1pPr>
          </a:lstStyle>
          <a:p>
            <a:pPr lvl="0"/>
            <a:r>
              <a:rPr lang="en-US" dirty="0"/>
              <a:t>Click to edit header 1 (short title)</a:t>
            </a:r>
          </a:p>
        </p:txBody>
      </p:sp>
    </p:spTree>
    <p:extLst>
      <p:ext uri="{BB962C8B-B14F-4D97-AF65-F5344CB8AC3E}">
        <p14:creationId xmlns:p14="http://schemas.microsoft.com/office/powerpoint/2010/main" val="1106968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r.shortTitle.One.Colum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B811D1-5FC4-AC44-8F28-DBF935BFBE33}"/>
              </a:ext>
            </a:extLst>
          </p:cNvPr>
          <p:cNvSpPr>
            <a:spLocks noGrp="1"/>
          </p:cNvSpPr>
          <p:nvPr>
            <p:ph sz="half" idx="2" hasCustomPrompt="1"/>
          </p:nvPr>
        </p:nvSpPr>
        <p:spPr>
          <a:xfrm>
            <a:off x="485422" y="914401"/>
            <a:ext cx="8164513" cy="4842933"/>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EF6DE41B-FE18-724C-BAD4-114EE03CBBF4}"/>
              </a:ext>
            </a:extLst>
          </p:cNvPr>
          <p:cNvSpPr/>
          <p:nvPr userDrawn="1"/>
        </p:nvSpPr>
        <p:spPr>
          <a:xfrm>
            <a:off x="0" y="0"/>
            <a:ext cx="9144000" cy="6858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2" name="Right Triangle 11">
            <a:extLst>
              <a:ext uri="{FF2B5EF4-FFF2-40B4-BE49-F238E27FC236}">
                <a16:creationId xmlns:a16="http://schemas.microsoft.com/office/drawing/2014/main" id="{22DCBF09-3516-9542-BEA5-2B996B27937B}"/>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5" name="Slide Number Placeholder 4">
            <a:extLst>
              <a:ext uri="{FF2B5EF4-FFF2-40B4-BE49-F238E27FC236}">
                <a16:creationId xmlns:a16="http://schemas.microsoft.com/office/drawing/2014/main" id="{9934DD19-0A3C-BF4B-B0D0-3FF938E33A44}"/>
              </a:ext>
            </a:extLst>
          </p:cNvPr>
          <p:cNvSpPr>
            <a:spLocks noGrp="1"/>
          </p:cNvSpPr>
          <p:nvPr>
            <p:ph type="sldNum" sz="quarter" idx="12"/>
          </p:nvPr>
        </p:nvSpPr>
        <p:spPr>
          <a:xfrm>
            <a:off x="8261203" y="6356350"/>
            <a:ext cx="522260" cy="365125"/>
          </a:xfrm>
        </p:spPr>
        <p:txBody>
          <a:bodyPr/>
          <a:lstStyle>
            <a:lvl1pPr algn="ctr">
              <a:defRPr/>
            </a:lvl1pPr>
          </a:lstStyle>
          <a:p>
            <a:fld id="{AE919B77-9796-D34E-8D5A-4054B4AFF4B6}" type="slidenum">
              <a:rPr lang="en-US" smtClean="0"/>
              <a:pPr/>
              <a:t>‹#›</a:t>
            </a:fld>
            <a:endParaRPr lang="en-US"/>
          </a:p>
        </p:txBody>
      </p:sp>
      <p:pic>
        <p:nvPicPr>
          <p:cNvPr id="16" name="Picture 15">
            <a:extLst>
              <a:ext uri="{FF2B5EF4-FFF2-40B4-BE49-F238E27FC236}">
                <a16:creationId xmlns:a16="http://schemas.microsoft.com/office/drawing/2014/main" id="{6375E736-F843-064D-A681-889D7E6972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3" name="Text Placeholder 2">
            <a:extLst>
              <a:ext uri="{FF2B5EF4-FFF2-40B4-BE49-F238E27FC236}">
                <a16:creationId xmlns:a16="http://schemas.microsoft.com/office/drawing/2014/main" id="{FE699FC9-AEBB-9D48-91CC-DAFE71CDD6E6}"/>
              </a:ext>
            </a:extLst>
          </p:cNvPr>
          <p:cNvSpPr>
            <a:spLocks noGrp="1"/>
          </p:cNvSpPr>
          <p:nvPr>
            <p:ph type="body" sz="quarter" idx="15" hasCustomPrompt="1"/>
          </p:nvPr>
        </p:nvSpPr>
        <p:spPr>
          <a:xfrm>
            <a:off x="485422" y="0"/>
            <a:ext cx="8164513" cy="685800"/>
          </a:xfrm>
        </p:spPr>
        <p:txBody>
          <a:bodyPr anchor="ctr">
            <a:normAutofit/>
          </a:bodyPr>
          <a:lstStyle>
            <a:lvl1pPr algn="ctr">
              <a:defRPr sz="2400">
                <a:solidFill>
                  <a:schemeClr val="bg1"/>
                </a:solidFill>
              </a:defRPr>
            </a:lvl1pPr>
          </a:lstStyle>
          <a:p>
            <a:pPr lvl="0"/>
            <a:r>
              <a:rPr lang="en-US" dirty="0"/>
              <a:t>Click to edit header 1 (short title)</a:t>
            </a:r>
          </a:p>
        </p:txBody>
      </p:sp>
    </p:spTree>
    <p:extLst>
      <p:ext uri="{BB962C8B-B14F-4D97-AF65-F5344CB8AC3E}">
        <p14:creationId xmlns:p14="http://schemas.microsoft.com/office/powerpoint/2010/main" val="804810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ng Title: 2 Column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B811D1-5FC4-AC44-8F28-DBF935BFBE33}"/>
              </a:ext>
            </a:extLst>
          </p:cNvPr>
          <p:cNvSpPr>
            <a:spLocks noGrp="1"/>
          </p:cNvSpPr>
          <p:nvPr>
            <p:ph sz="half" idx="2" hasCustomPrompt="1"/>
          </p:nvPr>
        </p:nvSpPr>
        <p:spPr>
          <a:xfrm>
            <a:off x="485421" y="2482497"/>
            <a:ext cx="3868737" cy="3231621"/>
          </a:xfrm>
        </p:spPr>
        <p:txBody>
          <a:bodyPr>
            <a:normAutofit/>
          </a:bodyPr>
          <a:lstStyle>
            <a:lvl1pPr marL="0" marR="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marL="228600" marR="0" lvl="0" indent="-22860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Char char="•"/>
              <a:tabLst/>
              <a:defRPr/>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95BD498-E9B4-9B4C-AD40-379F3AC18533}"/>
              </a:ext>
            </a:extLst>
          </p:cNvPr>
          <p:cNvSpPr>
            <a:spLocks noGrp="1"/>
          </p:cNvSpPr>
          <p:nvPr>
            <p:ph sz="quarter" idx="4" hasCustomPrompt="1"/>
          </p:nvPr>
        </p:nvSpPr>
        <p:spPr>
          <a:xfrm>
            <a:off x="4751739" y="2482497"/>
            <a:ext cx="3887788" cy="3231621"/>
          </a:xfrm>
        </p:spPr>
        <p:txBody>
          <a:bodyPr>
            <a:normAutofit/>
          </a:bodyPr>
          <a:lstStyle>
            <a:lvl1pPr marL="0" marR="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marL="228600" marR="0" lvl="0" indent="-22860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Char char="•"/>
              <a:tabLst/>
              <a:defRPr/>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48E751B7-FF99-1D42-8CED-679AC1817448}"/>
              </a:ext>
            </a:extLst>
          </p:cNvPr>
          <p:cNvSpPr>
            <a:spLocks noGrp="1"/>
          </p:cNvSpPr>
          <p:nvPr>
            <p:ph type="title" hasCustomPrompt="1"/>
          </p:nvPr>
        </p:nvSpPr>
        <p:spPr>
          <a:xfrm>
            <a:off x="485421" y="1069623"/>
            <a:ext cx="8152517" cy="1030992"/>
          </a:xfrm>
        </p:spPr>
        <p:txBody>
          <a:bodyPr>
            <a:normAutofit/>
          </a:bodyPr>
          <a:lstStyle>
            <a:lvl1pPr algn="ctr">
              <a:defRPr sz="2000">
                <a:solidFill>
                  <a:srgbClr val="34A1DA"/>
                </a:solidFill>
              </a:defRPr>
            </a:lvl1pPr>
          </a:lstStyle>
          <a:p>
            <a:r>
              <a:rPr lang="en-US" dirty="0"/>
              <a:t>Click to edit header 2</a:t>
            </a:r>
          </a:p>
        </p:txBody>
      </p:sp>
      <p:sp>
        <p:nvSpPr>
          <p:cNvPr id="15" name="Slide Number Placeholder 4">
            <a:extLst>
              <a:ext uri="{FF2B5EF4-FFF2-40B4-BE49-F238E27FC236}">
                <a16:creationId xmlns:a16="http://schemas.microsoft.com/office/drawing/2014/main" id="{9934DD19-0A3C-BF4B-B0D0-3FF938E33A44}"/>
              </a:ext>
            </a:extLst>
          </p:cNvPr>
          <p:cNvSpPr>
            <a:spLocks noGrp="1"/>
          </p:cNvSpPr>
          <p:nvPr>
            <p:ph type="sldNum" sz="quarter" idx="12"/>
          </p:nvPr>
        </p:nvSpPr>
        <p:spPr>
          <a:xfrm>
            <a:off x="8261203" y="6356350"/>
            <a:ext cx="522260" cy="365125"/>
          </a:xfrm>
        </p:spPr>
        <p:txBody>
          <a:bodyPr/>
          <a:lstStyle>
            <a:lvl1pPr algn="ctr">
              <a:defRPr/>
            </a:lvl1pPr>
          </a:lstStyle>
          <a:p>
            <a:fld id="{AE919B77-9796-D34E-8D5A-4054B4AFF4B6}" type="slidenum">
              <a:rPr lang="en-US" smtClean="0"/>
              <a:pPr/>
              <a:t>‹#›</a:t>
            </a:fld>
            <a:endParaRPr lang="en-US"/>
          </a:p>
        </p:txBody>
      </p:sp>
      <p:pic>
        <p:nvPicPr>
          <p:cNvPr id="16" name="Picture 15">
            <a:extLst>
              <a:ext uri="{FF2B5EF4-FFF2-40B4-BE49-F238E27FC236}">
                <a16:creationId xmlns:a16="http://schemas.microsoft.com/office/drawing/2014/main" id="{6375E736-F843-064D-A681-889D7E6972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17" name="Text Placeholder 21">
            <a:extLst>
              <a:ext uri="{FF2B5EF4-FFF2-40B4-BE49-F238E27FC236}">
                <a16:creationId xmlns:a16="http://schemas.microsoft.com/office/drawing/2014/main" id="{B76B7FF2-7D30-1C4A-B955-6EC3C64940AF}"/>
              </a:ext>
            </a:extLst>
          </p:cNvPr>
          <p:cNvSpPr>
            <a:spLocks noGrp="1"/>
          </p:cNvSpPr>
          <p:nvPr>
            <p:ph type="body" sz="quarter" idx="13" hasCustomPrompt="1"/>
          </p:nvPr>
        </p:nvSpPr>
        <p:spPr>
          <a:xfrm>
            <a:off x="485421" y="2128661"/>
            <a:ext cx="3870325" cy="325790"/>
          </a:xfrm>
        </p:spPr>
        <p:txBody>
          <a:bodyPr>
            <a:normAutofit/>
          </a:bodyPr>
          <a:lstStyle>
            <a:lvl1pPr marL="0" indent="0">
              <a:buNone/>
              <a:defRPr sz="1600" b="1"/>
            </a:lvl1pPr>
          </a:lstStyle>
          <a:p>
            <a:pPr lvl="0"/>
            <a:r>
              <a:rPr lang="en-US" dirty="0"/>
              <a:t>Click to edit header 3a</a:t>
            </a:r>
          </a:p>
        </p:txBody>
      </p:sp>
      <p:sp>
        <p:nvSpPr>
          <p:cNvPr id="18" name="Text Placeholder 21">
            <a:extLst>
              <a:ext uri="{FF2B5EF4-FFF2-40B4-BE49-F238E27FC236}">
                <a16:creationId xmlns:a16="http://schemas.microsoft.com/office/drawing/2014/main" id="{79E79BE0-8576-AE4A-9E96-DEB6E3FA4D57}"/>
              </a:ext>
            </a:extLst>
          </p:cNvPr>
          <p:cNvSpPr>
            <a:spLocks noGrp="1"/>
          </p:cNvSpPr>
          <p:nvPr>
            <p:ph type="body" sz="quarter" idx="14" hasCustomPrompt="1"/>
          </p:nvPr>
        </p:nvSpPr>
        <p:spPr>
          <a:xfrm>
            <a:off x="4751739" y="2128661"/>
            <a:ext cx="3886200" cy="325790"/>
          </a:xfrm>
        </p:spPr>
        <p:txBody>
          <a:bodyPr>
            <a:normAutofit/>
          </a:bodyPr>
          <a:lstStyle>
            <a:lvl1pPr marL="0" indent="0">
              <a:buNone/>
              <a:defRPr sz="1600" b="1"/>
            </a:lvl1pPr>
          </a:lstStyle>
          <a:p>
            <a:pPr lvl="0"/>
            <a:r>
              <a:rPr lang="en-US" dirty="0"/>
              <a:t>Click to edit header 3b</a:t>
            </a:r>
          </a:p>
        </p:txBody>
      </p:sp>
      <p:sp>
        <p:nvSpPr>
          <p:cNvPr id="19" name="Rectangle 18">
            <a:extLst>
              <a:ext uri="{FF2B5EF4-FFF2-40B4-BE49-F238E27FC236}">
                <a16:creationId xmlns:a16="http://schemas.microsoft.com/office/drawing/2014/main" id="{B8F1EC8B-0F06-4044-8CDC-5ED90DF34FEF}"/>
              </a:ext>
            </a:extLst>
          </p:cNvPr>
          <p:cNvSpPr/>
          <p:nvPr userDrawn="1"/>
        </p:nvSpPr>
        <p:spPr>
          <a:xfrm>
            <a:off x="0" y="-1"/>
            <a:ext cx="9144000" cy="106962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20" name="Right Triangle 19">
            <a:extLst>
              <a:ext uri="{FF2B5EF4-FFF2-40B4-BE49-F238E27FC236}">
                <a16:creationId xmlns:a16="http://schemas.microsoft.com/office/drawing/2014/main" id="{E81F5BC6-A6E7-A14D-B32A-0F7AAD7F381C}"/>
              </a:ext>
            </a:extLst>
          </p:cNvPr>
          <p:cNvSpPr/>
          <p:nvPr userDrawn="1"/>
        </p:nvSpPr>
        <p:spPr>
          <a:xfrm rot="10800000">
            <a:off x="8915400" y="1069622"/>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3" name="Text Placeholder 2">
            <a:extLst>
              <a:ext uri="{FF2B5EF4-FFF2-40B4-BE49-F238E27FC236}">
                <a16:creationId xmlns:a16="http://schemas.microsoft.com/office/drawing/2014/main" id="{FF686674-1E18-AE4C-9706-75302E99F491}"/>
              </a:ext>
            </a:extLst>
          </p:cNvPr>
          <p:cNvSpPr>
            <a:spLocks noGrp="1"/>
          </p:cNvSpPr>
          <p:nvPr>
            <p:ph type="body" sz="quarter" idx="15" hasCustomPrompt="1"/>
          </p:nvPr>
        </p:nvSpPr>
        <p:spPr>
          <a:xfrm>
            <a:off x="485421" y="0"/>
            <a:ext cx="8151813" cy="1069975"/>
          </a:xfrm>
        </p:spPr>
        <p:txBody>
          <a:bodyPr anchor="ctr">
            <a:normAutofit/>
          </a:bodyPr>
          <a:lstStyle>
            <a:lvl1pPr algn="ctr">
              <a:defRPr sz="2400">
                <a:solidFill>
                  <a:schemeClr val="bg1"/>
                </a:solidFill>
              </a:defRPr>
            </a:lvl1pPr>
          </a:lstStyle>
          <a:p>
            <a:pPr lvl="0"/>
            <a:r>
              <a:rPr lang="en-US" dirty="0"/>
              <a:t>Click to edit header 1 (long title)</a:t>
            </a:r>
          </a:p>
        </p:txBody>
      </p:sp>
    </p:spTree>
    <p:extLst>
      <p:ext uri="{BB962C8B-B14F-4D97-AF65-F5344CB8AC3E}">
        <p14:creationId xmlns:p14="http://schemas.microsoft.com/office/powerpoint/2010/main" val="4270883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ort Title: 2 Column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8E751B7-FF99-1D42-8CED-679AC1817448}"/>
              </a:ext>
            </a:extLst>
          </p:cNvPr>
          <p:cNvSpPr>
            <a:spLocks noGrp="1"/>
          </p:cNvSpPr>
          <p:nvPr>
            <p:ph type="title" hasCustomPrompt="1"/>
          </p:nvPr>
        </p:nvSpPr>
        <p:spPr>
          <a:xfrm>
            <a:off x="485422" y="685801"/>
            <a:ext cx="8165396" cy="903903"/>
          </a:xfrm>
        </p:spPr>
        <p:txBody>
          <a:bodyPr>
            <a:normAutofit/>
          </a:bodyPr>
          <a:lstStyle>
            <a:lvl1pPr algn="ctr">
              <a:defRPr sz="2000">
                <a:solidFill>
                  <a:srgbClr val="34A1DA"/>
                </a:solidFill>
              </a:defRPr>
            </a:lvl1pPr>
          </a:lstStyle>
          <a:p>
            <a:r>
              <a:rPr lang="en-US" dirty="0"/>
              <a:t>Click to edit header 2</a:t>
            </a:r>
          </a:p>
        </p:txBody>
      </p:sp>
      <p:sp>
        <p:nvSpPr>
          <p:cNvPr id="11" name="Rectangle 10">
            <a:extLst>
              <a:ext uri="{FF2B5EF4-FFF2-40B4-BE49-F238E27FC236}">
                <a16:creationId xmlns:a16="http://schemas.microsoft.com/office/drawing/2014/main" id="{EF6DE41B-FE18-724C-BAD4-114EE03CBBF4}"/>
              </a:ext>
            </a:extLst>
          </p:cNvPr>
          <p:cNvSpPr/>
          <p:nvPr userDrawn="1"/>
        </p:nvSpPr>
        <p:spPr>
          <a:xfrm>
            <a:off x="0" y="0"/>
            <a:ext cx="9144000" cy="6858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2" name="Right Triangle 11">
            <a:extLst>
              <a:ext uri="{FF2B5EF4-FFF2-40B4-BE49-F238E27FC236}">
                <a16:creationId xmlns:a16="http://schemas.microsoft.com/office/drawing/2014/main" id="{22DCBF09-3516-9542-BEA5-2B996B27937B}"/>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5" name="Slide Number Placeholder 4">
            <a:extLst>
              <a:ext uri="{FF2B5EF4-FFF2-40B4-BE49-F238E27FC236}">
                <a16:creationId xmlns:a16="http://schemas.microsoft.com/office/drawing/2014/main" id="{9934DD19-0A3C-BF4B-B0D0-3FF938E33A44}"/>
              </a:ext>
            </a:extLst>
          </p:cNvPr>
          <p:cNvSpPr>
            <a:spLocks noGrp="1"/>
          </p:cNvSpPr>
          <p:nvPr>
            <p:ph type="sldNum" sz="quarter" idx="12"/>
          </p:nvPr>
        </p:nvSpPr>
        <p:spPr>
          <a:xfrm>
            <a:off x="8261203" y="6356350"/>
            <a:ext cx="516325" cy="365125"/>
          </a:xfrm>
        </p:spPr>
        <p:txBody>
          <a:bodyPr/>
          <a:lstStyle>
            <a:lvl1pPr algn="ctr">
              <a:defRPr/>
            </a:lvl1pPr>
          </a:lstStyle>
          <a:p>
            <a:fld id="{AE919B77-9796-D34E-8D5A-4054B4AFF4B6}" type="slidenum">
              <a:rPr lang="en-US" smtClean="0"/>
              <a:pPr/>
              <a:t>‹#›</a:t>
            </a:fld>
            <a:endParaRPr lang="en-US"/>
          </a:p>
        </p:txBody>
      </p:sp>
      <p:pic>
        <p:nvPicPr>
          <p:cNvPr id="16" name="Picture 15">
            <a:extLst>
              <a:ext uri="{FF2B5EF4-FFF2-40B4-BE49-F238E27FC236}">
                <a16:creationId xmlns:a16="http://schemas.microsoft.com/office/drawing/2014/main" id="{6375E736-F843-064D-A681-889D7E6972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17" name="Text Placeholder 21">
            <a:extLst>
              <a:ext uri="{FF2B5EF4-FFF2-40B4-BE49-F238E27FC236}">
                <a16:creationId xmlns:a16="http://schemas.microsoft.com/office/drawing/2014/main" id="{B76B7FF2-7D30-1C4A-B955-6EC3C64940AF}"/>
              </a:ext>
            </a:extLst>
          </p:cNvPr>
          <p:cNvSpPr>
            <a:spLocks noGrp="1"/>
          </p:cNvSpPr>
          <p:nvPr>
            <p:ph type="body" sz="quarter" idx="13" hasCustomPrompt="1"/>
          </p:nvPr>
        </p:nvSpPr>
        <p:spPr>
          <a:xfrm>
            <a:off x="485422" y="1600993"/>
            <a:ext cx="3870325" cy="325790"/>
          </a:xfrm>
        </p:spPr>
        <p:txBody>
          <a:bodyPr/>
          <a:lstStyle>
            <a:lvl1pPr marL="0" marR="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1600" b="1"/>
            </a:lvl1pPr>
          </a:lstStyle>
          <a:p>
            <a:pPr marL="0" marR="0" lvl="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a:pPr>
            <a:r>
              <a:rPr lang="en-US" dirty="0"/>
              <a:t>Click to edit header 3a</a:t>
            </a:r>
          </a:p>
          <a:p>
            <a:pPr lvl="0"/>
            <a:endParaRPr lang="en-US" dirty="0"/>
          </a:p>
        </p:txBody>
      </p:sp>
      <p:sp>
        <p:nvSpPr>
          <p:cNvPr id="18" name="Text Placeholder 21">
            <a:extLst>
              <a:ext uri="{FF2B5EF4-FFF2-40B4-BE49-F238E27FC236}">
                <a16:creationId xmlns:a16="http://schemas.microsoft.com/office/drawing/2014/main" id="{79E79BE0-8576-AE4A-9E96-DEB6E3FA4D57}"/>
              </a:ext>
            </a:extLst>
          </p:cNvPr>
          <p:cNvSpPr>
            <a:spLocks noGrp="1"/>
          </p:cNvSpPr>
          <p:nvPr>
            <p:ph type="body" sz="quarter" idx="14" hasCustomPrompt="1"/>
          </p:nvPr>
        </p:nvSpPr>
        <p:spPr>
          <a:xfrm>
            <a:off x="4773173" y="1600993"/>
            <a:ext cx="3879144" cy="325790"/>
          </a:xfrm>
        </p:spPr>
        <p:txBody>
          <a:bodyPr/>
          <a:lstStyle>
            <a:lvl1pPr marL="0" marR="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1600" b="1"/>
            </a:lvl1pPr>
          </a:lstStyle>
          <a:p>
            <a:pPr marL="0" marR="0" lvl="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a:pPr>
            <a:r>
              <a:rPr lang="en-US" dirty="0"/>
              <a:t>Click to edit header 3b</a:t>
            </a:r>
          </a:p>
          <a:p>
            <a:pPr lvl="0"/>
            <a:endParaRPr lang="en-US" dirty="0"/>
          </a:p>
        </p:txBody>
      </p:sp>
      <p:sp>
        <p:nvSpPr>
          <p:cNvPr id="3" name="Text Placeholder 2">
            <a:extLst>
              <a:ext uri="{FF2B5EF4-FFF2-40B4-BE49-F238E27FC236}">
                <a16:creationId xmlns:a16="http://schemas.microsoft.com/office/drawing/2014/main" id="{01F2DAF4-F370-7E4F-AD5D-4C11D9E40F13}"/>
              </a:ext>
            </a:extLst>
          </p:cNvPr>
          <p:cNvSpPr>
            <a:spLocks noGrp="1"/>
          </p:cNvSpPr>
          <p:nvPr>
            <p:ph type="body" sz="quarter" idx="15" hasCustomPrompt="1"/>
          </p:nvPr>
        </p:nvSpPr>
        <p:spPr>
          <a:xfrm>
            <a:off x="485422" y="1938691"/>
            <a:ext cx="3870325" cy="3852510"/>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67803B64-E1B0-1E4E-90D7-D103341A856E}"/>
              </a:ext>
            </a:extLst>
          </p:cNvPr>
          <p:cNvSpPr>
            <a:spLocks noGrp="1"/>
          </p:cNvSpPr>
          <p:nvPr>
            <p:ph type="body" sz="quarter" idx="16" hasCustomPrompt="1"/>
          </p:nvPr>
        </p:nvSpPr>
        <p:spPr>
          <a:xfrm>
            <a:off x="4773173" y="1938691"/>
            <a:ext cx="3896693" cy="3852510"/>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A6417BB-9913-B249-B170-8E285E1F5D4E}"/>
              </a:ext>
            </a:extLst>
          </p:cNvPr>
          <p:cNvSpPr>
            <a:spLocks noGrp="1"/>
          </p:cNvSpPr>
          <p:nvPr>
            <p:ph type="body" sz="quarter" idx="17" hasCustomPrompt="1"/>
          </p:nvPr>
        </p:nvSpPr>
        <p:spPr>
          <a:xfrm>
            <a:off x="485775" y="0"/>
            <a:ext cx="8164513" cy="685800"/>
          </a:xfrm>
        </p:spPr>
        <p:txBody>
          <a:bodyPr anchor="ctr"/>
          <a:lstStyle>
            <a:lvl1pPr marL="0" indent="0" algn="ctr">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Click to edit header 1 (short title)</a:t>
            </a:r>
          </a:p>
        </p:txBody>
      </p:sp>
    </p:spTree>
    <p:extLst>
      <p:ext uri="{BB962C8B-B14F-4D97-AF65-F5344CB8AC3E}">
        <p14:creationId xmlns:p14="http://schemas.microsoft.com/office/powerpoint/2010/main" val="2174839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ng Title: 2 Column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8E751B7-FF99-1D42-8CED-679AC1817448}"/>
              </a:ext>
            </a:extLst>
          </p:cNvPr>
          <p:cNvSpPr>
            <a:spLocks noGrp="1"/>
          </p:cNvSpPr>
          <p:nvPr>
            <p:ph type="title" hasCustomPrompt="1"/>
          </p:nvPr>
        </p:nvSpPr>
        <p:spPr>
          <a:xfrm>
            <a:off x="485421" y="1069623"/>
            <a:ext cx="8152517" cy="1030992"/>
          </a:xfrm>
        </p:spPr>
        <p:txBody>
          <a:bodyPr>
            <a:normAutofit/>
          </a:bodyPr>
          <a:lstStyle>
            <a:lvl1pPr algn="ctr">
              <a:defRPr sz="2000">
                <a:solidFill>
                  <a:srgbClr val="34A1DA"/>
                </a:solidFill>
              </a:defRPr>
            </a:lvl1pPr>
          </a:lstStyle>
          <a:p>
            <a:r>
              <a:rPr lang="en-US" dirty="0"/>
              <a:t>Click to edit header 2</a:t>
            </a:r>
          </a:p>
        </p:txBody>
      </p:sp>
      <p:sp>
        <p:nvSpPr>
          <p:cNvPr id="15" name="Slide Number Placeholder 4">
            <a:extLst>
              <a:ext uri="{FF2B5EF4-FFF2-40B4-BE49-F238E27FC236}">
                <a16:creationId xmlns:a16="http://schemas.microsoft.com/office/drawing/2014/main" id="{9934DD19-0A3C-BF4B-B0D0-3FF938E33A44}"/>
              </a:ext>
            </a:extLst>
          </p:cNvPr>
          <p:cNvSpPr>
            <a:spLocks noGrp="1"/>
          </p:cNvSpPr>
          <p:nvPr>
            <p:ph type="sldNum" sz="quarter" idx="12"/>
          </p:nvPr>
        </p:nvSpPr>
        <p:spPr>
          <a:xfrm>
            <a:off x="8261203" y="6356350"/>
            <a:ext cx="522260" cy="365125"/>
          </a:xfrm>
        </p:spPr>
        <p:txBody>
          <a:bodyPr/>
          <a:lstStyle>
            <a:lvl1pPr algn="ctr">
              <a:defRPr/>
            </a:lvl1pPr>
          </a:lstStyle>
          <a:p>
            <a:fld id="{AE919B77-9796-D34E-8D5A-4054B4AFF4B6}" type="slidenum">
              <a:rPr lang="en-US" smtClean="0"/>
              <a:pPr/>
              <a:t>‹#›</a:t>
            </a:fld>
            <a:endParaRPr lang="en-US"/>
          </a:p>
        </p:txBody>
      </p:sp>
      <p:pic>
        <p:nvPicPr>
          <p:cNvPr id="16" name="Picture 15">
            <a:extLst>
              <a:ext uri="{FF2B5EF4-FFF2-40B4-BE49-F238E27FC236}">
                <a16:creationId xmlns:a16="http://schemas.microsoft.com/office/drawing/2014/main" id="{6375E736-F843-064D-A681-889D7E6972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17" name="Text Placeholder 21">
            <a:extLst>
              <a:ext uri="{FF2B5EF4-FFF2-40B4-BE49-F238E27FC236}">
                <a16:creationId xmlns:a16="http://schemas.microsoft.com/office/drawing/2014/main" id="{B76B7FF2-7D30-1C4A-B955-6EC3C64940AF}"/>
              </a:ext>
            </a:extLst>
          </p:cNvPr>
          <p:cNvSpPr>
            <a:spLocks noGrp="1"/>
          </p:cNvSpPr>
          <p:nvPr>
            <p:ph type="body" sz="quarter" idx="13" hasCustomPrompt="1"/>
          </p:nvPr>
        </p:nvSpPr>
        <p:spPr>
          <a:xfrm>
            <a:off x="485421" y="2128661"/>
            <a:ext cx="3870325" cy="325790"/>
          </a:xfrm>
        </p:spPr>
        <p:txBody>
          <a:bodyPr/>
          <a:lstStyle>
            <a:lvl1pPr marL="0" marR="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1600" b="1"/>
            </a:lvl1pPr>
          </a:lstStyle>
          <a:p>
            <a:pPr marL="0" marR="0" lvl="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a:pPr>
            <a:r>
              <a:rPr lang="en-US" dirty="0"/>
              <a:t>Click to edit header 3a</a:t>
            </a:r>
          </a:p>
          <a:p>
            <a:pPr lvl="0"/>
            <a:endParaRPr lang="en-US" dirty="0"/>
          </a:p>
        </p:txBody>
      </p:sp>
      <p:sp>
        <p:nvSpPr>
          <p:cNvPr id="18" name="Text Placeholder 21">
            <a:extLst>
              <a:ext uri="{FF2B5EF4-FFF2-40B4-BE49-F238E27FC236}">
                <a16:creationId xmlns:a16="http://schemas.microsoft.com/office/drawing/2014/main" id="{79E79BE0-8576-AE4A-9E96-DEB6E3FA4D57}"/>
              </a:ext>
            </a:extLst>
          </p:cNvPr>
          <p:cNvSpPr>
            <a:spLocks noGrp="1"/>
          </p:cNvSpPr>
          <p:nvPr>
            <p:ph type="body" sz="quarter" idx="14" hasCustomPrompt="1"/>
          </p:nvPr>
        </p:nvSpPr>
        <p:spPr>
          <a:xfrm>
            <a:off x="4758795" y="2128661"/>
            <a:ext cx="3879144" cy="325790"/>
          </a:xfrm>
        </p:spPr>
        <p:txBody>
          <a:bodyPr/>
          <a:lstStyle>
            <a:lvl1pPr marL="0" marR="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1600" b="1"/>
            </a:lvl1pPr>
          </a:lstStyle>
          <a:p>
            <a:pPr marL="0" marR="0" lvl="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a:pPr>
            <a:r>
              <a:rPr lang="en-US" dirty="0"/>
              <a:t>Click to edit header 3b</a:t>
            </a:r>
          </a:p>
          <a:p>
            <a:pPr lvl="0"/>
            <a:endParaRPr lang="en-US" dirty="0"/>
          </a:p>
        </p:txBody>
      </p:sp>
      <p:sp>
        <p:nvSpPr>
          <p:cNvPr id="19" name="Rectangle 18">
            <a:extLst>
              <a:ext uri="{FF2B5EF4-FFF2-40B4-BE49-F238E27FC236}">
                <a16:creationId xmlns:a16="http://schemas.microsoft.com/office/drawing/2014/main" id="{B8F1EC8B-0F06-4044-8CDC-5ED90DF34FEF}"/>
              </a:ext>
            </a:extLst>
          </p:cNvPr>
          <p:cNvSpPr/>
          <p:nvPr userDrawn="1"/>
        </p:nvSpPr>
        <p:spPr>
          <a:xfrm>
            <a:off x="0" y="-1"/>
            <a:ext cx="9144000" cy="106962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20" name="Right Triangle 19">
            <a:extLst>
              <a:ext uri="{FF2B5EF4-FFF2-40B4-BE49-F238E27FC236}">
                <a16:creationId xmlns:a16="http://schemas.microsoft.com/office/drawing/2014/main" id="{E81F5BC6-A6E7-A14D-B32A-0F7AAD7F381C}"/>
              </a:ext>
            </a:extLst>
          </p:cNvPr>
          <p:cNvSpPr/>
          <p:nvPr userDrawn="1"/>
        </p:nvSpPr>
        <p:spPr>
          <a:xfrm rot="10800000">
            <a:off x="8915400" y="1069622"/>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3" name="Text Placeholder 2">
            <a:extLst>
              <a:ext uri="{FF2B5EF4-FFF2-40B4-BE49-F238E27FC236}">
                <a16:creationId xmlns:a16="http://schemas.microsoft.com/office/drawing/2014/main" id="{17CBC697-DBB9-E54E-BA05-F7D4835D39BC}"/>
              </a:ext>
            </a:extLst>
          </p:cNvPr>
          <p:cNvSpPr>
            <a:spLocks noGrp="1"/>
          </p:cNvSpPr>
          <p:nvPr>
            <p:ph type="body" sz="quarter" idx="15" hasCustomPrompt="1"/>
          </p:nvPr>
        </p:nvSpPr>
        <p:spPr>
          <a:xfrm>
            <a:off x="485421" y="2465740"/>
            <a:ext cx="3870325" cy="3317875"/>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2BF94E66-C2F6-8A43-BFAA-F81C4F50065C}"/>
              </a:ext>
            </a:extLst>
          </p:cNvPr>
          <p:cNvSpPr>
            <a:spLocks noGrp="1"/>
          </p:cNvSpPr>
          <p:nvPr>
            <p:ph type="body" sz="quarter" idx="16" hasCustomPrompt="1"/>
          </p:nvPr>
        </p:nvSpPr>
        <p:spPr>
          <a:xfrm>
            <a:off x="4767614" y="2465740"/>
            <a:ext cx="3870325" cy="3317875"/>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6D541FF-8CCE-AF47-AF60-CF2861FC4B2D}"/>
              </a:ext>
            </a:extLst>
          </p:cNvPr>
          <p:cNvSpPr>
            <a:spLocks noGrp="1"/>
          </p:cNvSpPr>
          <p:nvPr>
            <p:ph type="body" sz="quarter" idx="17" hasCustomPrompt="1"/>
          </p:nvPr>
        </p:nvSpPr>
        <p:spPr>
          <a:xfrm>
            <a:off x="485775" y="0"/>
            <a:ext cx="8151813" cy="1069975"/>
          </a:xfrm>
        </p:spPr>
        <p:txBody>
          <a:bodyPr anchor="ctr">
            <a:normAutofit/>
          </a:bodyPr>
          <a:lstStyle>
            <a:lvl1pPr marL="0" indent="0" algn="ctr">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header 1 (long title)</a:t>
            </a:r>
          </a:p>
        </p:txBody>
      </p:sp>
    </p:spTree>
    <p:extLst>
      <p:ext uri="{BB962C8B-B14F-4D97-AF65-F5344CB8AC3E}">
        <p14:creationId xmlns:p14="http://schemas.microsoft.com/office/powerpoint/2010/main" val="2724014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ort Title: 1 Column Text + Content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7C7E20-2D1D-7C4A-8F8A-224C3B1B7CBB}"/>
              </a:ext>
            </a:extLst>
          </p:cNvPr>
          <p:cNvSpPr>
            <a:spLocks noGrp="1"/>
          </p:cNvSpPr>
          <p:nvPr>
            <p:ph idx="1" hasCustomPrompt="1"/>
          </p:nvPr>
        </p:nvSpPr>
        <p:spPr>
          <a:xfrm>
            <a:off x="3886070" y="1106488"/>
            <a:ext cx="4783796" cy="4662135"/>
          </a:xfrm>
        </p:spPr>
        <p:txBody>
          <a:bodyPr>
            <a:no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vl6pPr>
              <a:defRPr sz="2000"/>
            </a:lvl6pPr>
            <a:lvl7pPr>
              <a:defRPr sz="2000"/>
            </a:lvl7pPr>
            <a:lvl8pPr>
              <a:defRPr sz="2000"/>
            </a:lvl8pPr>
            <a:lvl9pPr>
              <a:defRPr sz="20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140FA0A-B393-6144-A4E9-702CF5B54122}"/>
              </a:ext>
            </a:extLst>
          </p:cNvPr>
          <p:cNvSpPr>
            <a:spLocks noGrp="1"/>
          </p:cNvSpPr>
          <p:nvPr>
            <p:ph type="body" sz="half" idx="2" hasCustomPrompt="1"/>
          </p:nvPr>
        </p:nvSpPr>
        <p:spPr>
          <a:xfrm>
            <a:off x="485422" y="2057400"/>
            <a:ext cx="3094391" cy="37112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8" name="Rectangle 7">
            <a:extLst>
              <a:ext uri="{FF2B5EF4-FFF2-40B4-BE49-F238E27FC236}">
                <a16:creationId xmlns:a16="http://schemas.microsoft.com/office/drawing/2014/main" id="{6C6D5707-8B8B-654C-863A-E18438931D46}"/>
              </a:ext>
            </a:extLst>
          </p:cNvPr>
          <p:cNvSpPr/>
          <p:nvPr userDrawn="1"/>
        </p:nvSpPr>
        <p:spPr>
          <a:xfrm>
            <a:off x="0" y="0"/>
            <a:ext cx="9144000" cy="6858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9" name="Right Triangle 8">
            <a:extLst>
              <a:ext uri="{FF2B5EF4-FFF2-40B4-BE49-F238E27FC236}">
                <a16:creationId xmlns:a16="http://schemas.microsoft.com/office/drawing/2014/main" id="{AC0E5544-F134-A649-82D5-C177F52B572E}"/>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2" name="Slide Number Placeholder 4">
            <a:extLst>
              <a:ext uri="{FF2B5EF4-FFF2-40B4-BE49-F238E27FC236}">
                <a16:creationId xmlns:a16="http://schemas.microsoft.com/office/drawing/2014/main" id="{B71E0377-10FA-6949-91C8-EBEC4BB5C039}"/>
              </a:ext>
            </a:extLst>
          </p:cNvPr>
          <p:cNvSpPr>
            <a:spLocks noGrp="1"/>
          </p:cNvSpPr>
          <p:nvPr>
            <p:ph type="sldNum" sz="quarter" idx="12"/>
          </p:nvPr>
        </p:nvSpPr>
        <p:spPr>
          <a:xfrm>
            <a:off x="8261203" y="6356350"/>
            <a:ext cx="522259" cy="365125"/>
          </a:xfrm>
        </p:spPr>
        <p:txBody>
          <a:bodyPr/>
          <a:lstStyle>
            <a:lvl1pPr algn="ctr">
              <a:defRPr/>
            </a:lvl1pPr>
          </a:lstStyle>
          <a:p>
            <a:fld id="{AE919B77-9796-D34E-8D5A-4054B4AFF4B6}" type="slidenum">
              <a:rPr lang="en-US" smtClean="0"/>
              <a:pPr/>
              <a:t>‹#›</a:t>
            </a:fld>
            <a:endParaRPr lang="en-US"/>
          </a:p>
        </p:txBody>
      </p:sp>
      <p:pic>
        <p:nvPicPr>
          <p:cNvPr id="13" name="Picture 12">
            <a:extLst>
              <a:ext uri="{FF2B5EF4-FFF2-40B4-BE49-F238E27FC236}">
                <a16:creationId xmlns:a16="http://schemas.microsoft.com/office/drawing/2014/main" id="{DB9253E2-D0C2-A94B-AD6A-E7F3DA2636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15" name="Text Placeholder 14">
            <a:extLst>
              <a:ext uri="{FF2B5EF4-FFF2-40B4-BE49-F238E27FC236}">
                <a16:creationId xmlns:a16="http://schemas.microsoft.com/office/drawing/2014/main" id="{06D92C38-F4F6-9149-B90E-5EA4CFA1AE60}"/>
              </a:ext>
            </a:extLst>
          </p:cNvPr>
          <p:cNvSpPr>
            <a:spLocks noGrp="1"/>
          </p:cNvSpPr>
          <p:nvPr>
            <p:ph type="body" sz="quarter" idx="13" hasCustomPrompt="1"/>
          </p:nvPr>
        </p:nvSpPr>
        <p:spPr>
          <a:xfrm>
            <a:off x="485422" y="1106488"/>
            <a:ext cx="3094391" cy="812800"/>
          </a:xfrm>
        </p:spPr>
        <p:txBody>
          <a:bodyPr>
            <a:normAutofit/>
          </a:bodyPr>
          <a:lstStyle>
            <a:lvl1pPr marL="0" indent="0">
              <a:buNone/>
              <a:defRPr sz="1800">
                <a:solidFill>
                  <a:srgbClr val="34A1DA"/>
                </a:solidFill>
              </a:defRPr>
            </a:lvl1pPr>
          </a:lstStyle>
          <a:p>
            <a:pPr lvl="0"/>
            <a:r>
              <a:rPr lang="en-US" dirty="0"/>
              <a:t>Click to edit header 2</a:t>
            </a:r>
          </a:p>
        </p:txBody>
      </p:sp>
      <p:sp>
        <p:nvSpPr>
          <p:cNvPr id="6" name="Text Placeholder 5">
            <a:extLst>
              <a:ext uri="{FF2B5EF4-FFF2-40B4-BE49-F238E27FC236}">
                <a16:creationId xmlns:a16="http://schemas.microsoft.com/office/drawing/2014/main" id="{1026390C-A972-0F42-BEC8-F84F8895BA1A}"/>
              </a:ext>
            </a:extLst>
          </p:cNvPr>
          <p:cNvSpPr>
            <a:spLocks noGrp="1"/>
          </p:cNvSpPr>
          <p:nvPr>
            <p:ph type="body" sz="quarter" idx="14" hasCustomPrompt="1"/>
          </p:nvPr>
        </p:nvSpPr>
        <p:spPr>
          <a:xfrm>
            <a:off x="485775" y="0"/>
            <a:ext cx="8183563" cy="685800"/>
          </a:xfrm>
        </p:spPr>
        <p:txBody>
          <a:bodyPr anchor="ctr">
            <a:normAutofit/>
          </a:bodyPr>
          <a:lstStyle>
            <a:lvl1pPr algn="ctr">
              <a:defRPr sz="2400">
                <a:solidFill>
                  <a:schemeClr val="bg1"/>
                </a:solidFill>
              </a:defRPr>
            </a:lvl1pPr>
          </a:lstStyle>
          <a:p>
            <a:pPr lvl="0"/>
            <a:r>
              <a:rPr lang="en-US" dirty="0"/>
              <a:t>Click to edit header 1 (short title)</a:t>
            </a:r>
          </a:p>
        </p:txBody>
      </p:sp>
    </p:spTree>
    <p:extLst>
      <p:ext uri="{BB962C8B-B14F-4D97-AF65-F5344CB8AC3E}">
        <p14:creationId xmlns:p14="http://schemas.microsoft.com/office/powerpoint/2010/main" val="4057632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ng Title: 1 Column Text + Content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7C7E20-2D1D-7C4A-8F8A-224C3B1B7CBB}"/>
              </a:ext>
            </a:extLst>
          </p:cNvPr>
          <p:cNvSpPr>
            <a:spLocks noGrp="1"/>
          </p:cNvSpPr>
          <p:nvPr>
            <p:ph idx="1" hasCustomPrompt="1"/>
          </p:nvPr>
        </p:nvSpPr>
        <p:spPr>
          <a:xfrm>
            <a:off x="3886070" y="1396825"/>
            <a:ext cx="4783796" cy="4333080"/>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vl6pPr>
              <a:defRPr sz="2000"/>
            </a:lvl6pPr>
            <a:lvl7pPr>
              <a:defRPr sz="2000"/>
            </a:lvl7pPr>
            <a:lvl8pPr>
              <a:defRPr sz="2000"/>
            </a:lvl8pPr>
            <a:lvl9pPr>
              <a:defRPr sz="20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140FA0A-B393-6144-A4E9-702CF5B54122}"/>
              </a:ext>
            </a:extLst>
          </p:cNvPr>
          <p:cNvSpPr>
            <a:spLocks noGrp="1"/>
          </p:cNvSpPr>
          <p:nvPr>
            <p:ph type="body" sz="half" idx="2" hasCustomPrompt="1"/>
          </p:nvPr>
        </p:nvSpPr>
        <p:spPr>
          <a:xfrm>
            <a:off x="485422" y="2347737"/>
            <a:ext cx="3094391" cy="33821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2" name="Slide Number Placeholder 4">
            <a:extLst>
              <a:ext uri="{FF2B5EF4-FFF2-40B4-BE49-F238E27FC236}">
                <a16:creationId xmlns:a16="http://schemas.microsoft.com/office/drawing/2014/main" id="{B71E0377-10FA-6949-91C8-EBEC4BB5C039}"/>
              </a:ext>
            </a:extLst>
          </p:cNvPr>
          <p:cNvSpPr>
            <a:spLocks noGrp="1"/>
          </p:cNvSpPr>
          <p:nvPr>
            <p:ph type="sldNum" sz="quarter" idx="12"/>
          </p:nvPr>
        </p:nvSpPr>
        <p:spPr>
          <a:xfrm>
            <a:off x="8267137" y="6356350"/>
            <a:ext cx="516326" cy="365125"/>
          </a:xfrm>
        </p:spPr>
        <p:txBody>
          <a:bodyPr/>
          <a:lstStyle>
            <a:lvl1pPr algn="ctr">
              <a:defRPr/>
            </a:lvl1pPr>
          </a:lstStyle>
          <a:p>
            <a:fld id="{AE919B77-9796-D34E-8D5A-4054B4AFF4B6}" type="slidenum">
              <a:rPr lang="en-US" smtClean="0"/>
              <a:pPr/>
              <a:t>‹#›</a:t>
            </a:fld>
            <a:endParaRPr lang="en-US"/>
          </a:p>
        </p:txBody>
      </p:sp>
      <p:pic>
        <p:nvPicPr>
          <p:cNvPr id="13" name="Picture 12">
            <a:extLst>
              <a:ext uri="{FF2B5EF4-FFF2-40B4-BE49-F238E27FC236}">
                <a16:creationId xmlns:a16="http://schemas.microsoft.com/office/drawing/2014/main" id="{DB9253E2-D0C2-A94B-AD6A-E7F3DA2636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15" name="Text Placeholder 14">
            <a:extLst>
              <a:ext uri="{FF2B5EF4-FFF2-40B4-BE49-F238E27FC236}">
                <a16:creationId xmlns:a16="http://schemas.microsoft.com/office/drawing/2014/main" id="{06D92C38-F4F6-9149-B90E-5EA4CFA1AE60}"/>
              </a:ext>
            </a:extLst>
          </p:cNvPr>
          <p:cNvSpPr>
            <a:spLocks noGrp="1"/>
          </p:cNvSpPr>
          <p:nvPr>
            <p:ph type="body" sz="quarter" idx="13" hasCustomPrompt="1"/>
          </p:nvPr>
        </p:nvSpPr>
        <p:spPr>
          <a:xfrm>
            <a:off x="485422" y="1396824"/>
            <a:ext cx="3094391" cy="812800"/>
          </a:xfrm>
        </p:spPr>
        <p:txBody>
          <a:bodyPr>
            <a:normAutofit/>
          </a:bodyPr>
          <a:lstStyle>
            <a:lvl1pPr marL="0" marR="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1800">
                <a:solidFill>
                  <a:srgbClr val="34A1DA"/>
                </a:solidFill>
              </a:defRPr>
            </a:lvl1pPr>
          </a:lstStyle>
          <a:p>
            <a:pPr marL="0" marR="0" lvl="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a:pPr>
            <a:r>
              <a:rPr lang="en-US" dirty="0"/>
              <a:t>Click to edit header 2</a:t>
            </a:r>
          </a:p>
          <a:p>
            <a:pPr lvl="0"/>
            <a:endParaRPr lang="en-US" dirty="0"/>
          </a:p>
        </p:txBody>
      </p:sp>
      <p:sp>
        <p:nvSpPr>
          <p:cNvPr id="14" name="Rectangle 13">
            <a:extLst>
              <a:ext uri="{FF2B5EF4-FFF2-40B4-BE49-F238E27FC236}">
                <a16:creationId xmlns:a16="http://schemas.microsoft.com/office/drawing/2014/main" id="{68BD0CAE-525D-5C45-90BC-61A230A666D1}"/>
              </a:ext>
            </a:extLst>
          </p:cNvPr>
          <p:cNvSpPr/>
          <p:nvPr userDrawn="1"/>
        </p:nvSpPr>
        <p:spPr>
          <a:xfrm>
            <a:off x="0" y="-1"/>
            <a:ext cx="9144000" cy="106962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6" name="Right Triangle 15">
            <a:extLst>
              <a:ext uri="{FF2B5EF4-FFF2-40B4-BE49-F238E27FC236}">
                <a16:creationId xmlns:a16="http://schemas.microsoft.com/office/drawing/2014/main" id="{BD3C81E1-42A2-2645-A742-4970AE0FD9AE}"/>
              </a:ext>
            </a:extLst>
          </p:cNvPr>
          <p:cNvSpPr/>
          <p:nvPr userDrawn="1"/>
        </p:nvSpPr>
        <p:spPr>
          <a:xfrm rot="10800000">
            <a:off x="8915400" y="1069622"/>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9" name="Text Placeholder 8">
            <a:extLst>
              <a:ext uri="{FF2B5EF4-FFF2-40B4-BE49-F238E27FC236}">
                <a16:creationId xmlns:a16="http://schemas.microsoft.com/office/drawing/2014/main" id="{A909F1E6-5F6E-0F4B-9896-3FE0F91FDC40}"/>
              </a:ext>
            </a:extLst>
          </p:cNvPr>
          <p:cNvSpPr>
            <a:spLocks noGrp="1"/>
          </p:cNvSpPr>
          <p:nvPr>
            <p:ph type="body" sz="quarter" idx="14" hasCustomPrompt="1"/>
          </p:nvPr>
        </p:nvSpPr>
        <p:spPr>
          <a:xfrm>
            <a:off x="485775" y="0"/>
            <a:ext cx="8183563" cy="1069975"/>
          </a:xfrm>
        </p:spPr>
        <p:txBody>
          <a:bodyPr anchor="ctr">
            <a:normAutofit/>
          </a:bodyPr>
          <a:lstStyle>
            <a:lvl1pPr marL="0" indent="0" algn="ctr">
              <a:buNone/>
              <a:defRPr sz="2400">
                <a:solidFill>
                  <a:schemeClr val="bg1"/>
                </a:solidFill>
              </a:defRPr>
            </a:lvl1pPr>
          </a:lstStyle>
          <a:p>
            <a:pPr lvl="0"/>
            <a:r>
              <a:rPr lang="en-US" dirty="0"/>
              <a:t>Click to edit header 1 (long title)</a:t>
            </a:r>
          </a:p>
        </p:txBody>
      </p:sp>
    </p:spTree>
    <p:extLst>
      <p:ext uri="{BB962C8B-B14F-4D97-AF65-F5344CB8AC3E}">
        <p14:creationId xmlns:p14="http://schemas.microsoft.com/office/powerpoint/2010/main" val="344906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ort Title: 1 Column Text + Picture (Short Titl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F04D253-6A42-DA44-8506-28A8EFEA5F49}"/>
              </a:ext>
            </a:extLst>
          </p:cNvPr>
          <p:cNvSpPr>
            <a:spLocks noGrp="1"/>
          </p:cNvSpPr>
          <p:nvPr>
            <p:ph type="pic" idx="1" hasCustomPrompt="1"/>
          </p:nvPr>
        </p:nvSpPr>
        <p:spPr>
          <a:xfrm>
            <a:off x="3887788" y="1106488"/>
            <a:ext cx="4629150" cy="4662134"/>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edit picture</a:t>
            </a:r>
          </a:p>
        </p:txBody>
      </p:sp>
      <p:sp>
        <p:nvSpPr>
          <p:cNvPr id="14" name="Rectangle 13">
            <a:extLst>
              <a:ext uri="{FF2B5EF4-FFF2-40B4-BE49-F238E27FC236}">
                <a16:creationId xmlns:a16="http://schemas.microsoft.com/office/drawing/2014/main" id="{155255A1-0B30-3A4A-9C13-C7DB3EF81B14}"/>
              </a:ext>
            </a:extLst>
          </p:cNvPr>
          <p:cNvSpPr/>
          <p:nvPr userDrawn="1"/>
        </p:nvSpPr>
        <p:spPr>
          <a:xfrm>
            <a:off x="0" y="0"/>
            <a:ext cx="9144000" cy="6858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5" name="Right Triangle 14">
            <a:extLst>
              <a:ext uri="{FF2B5EF4-FFF2-40B4-BE49-F238E27FC236}">
                <a16:creationId xmlns:a16="http://schemas.microsoft.com/office/drawing/2014/main" id="{31594C50-C7D0-E448-81A9-7BDAD20E405B}"/>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8" name="Slide Number Placeholder 4">
            <a:extLst>
              <a:ext uri="{FF2B5EF4-FFF2-40B4-BE49-F238E27FC236}">
                <a16:creationId xmlns:a16="http://schemas.microsoft.com/office/drawing/2014/main" id="{7E6C25A8-DF92-194B-9326-8E06E29BC6F8}"/>
              </a:ext>
            </a:extLst>
          </p:cNvPr>
          <p:cNvSpPr>
            <a:spLocks noGrp="1"/>
          </p:cNvSpPr>
          <p:nvPr>
            <p:ph type="sldNum" sz="quarter" idx="12"/>
          </p:nvPr>
        </p:nvSpPr>
        <p:spPr>
          <a:xfrm>
            <a:off x="8261203" y="6356350"/>
            <a:ext cx="522260" cy="365125"/>
          </a:xfrm>
        </p:spPr>
        <p:txBody>
          <a:bodyPr/>
          <a:lstStyle>
            <a:lvl1pPr algn="ctr">
              <a:defRPr/>
            </a:lvl1pPr>
          </a:lstStyle>
          <a:p>
            <a:fld id="{AE919B77-9796-D34E-8D5A-4054B4AFF4B6}" type="slidenum">
              <a:rPr lang="en-US" smtClean="0"/>
              <a:pPr/>
              <a:t>‹#›</a:t>
            </a:fld>
            <a:endParaRPr lang="en-US"/>
          </a:p>
        </p:txBody>
      </p:sp>
      <p:pic>
        <p:nvPicPr>
          <p:cNvPr id="19" name="Picture 18">
            <a:extLst>
              <a:ext uri="{FF2B5EF4-FFF2-40B4-BE49-F238E27FC236}">
                <a16:creationId xmlns:a16="http://schemas.microsoft.com/office/drawing/2014/main" id="{85981AF6-4C2D-8948-971E-1B7DE4822D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20" name="Text Placeholder 3">
            <a:extLst>
              <a:ext uri="{FF2B5EF4-FFF2-40B4-BE49-F238E27FC236}">
                <a16:creationId xmlns:a16="http://schemas.microsoft.com/office/drawing/2014/main" id="{38FBD540-0DA7-0046-A9C1-4B4D14E2E5B9}"/>
              </a:ext>
            </a:extLst>
          </p:cNvPr>
          <p:cNvSpPr>
            <a:spLocks noGrp="1"/>
          </p:cNvSpPr>
          <p:nvPr>
            <p:ph type="body" sz="half" idx="2" hasCustomPrompt="1"/>
          </p:nvPr>
        </p:nvSpPr>
        <p:spPr>
          <a:xfrm>
            <a:off x="485422" y="2057400"/>
            <a:ext cx="3094391" cy="37112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21" name="Text Placeholder 14">
            <a:extLst>
              <a:ext uri="{FF2B5EF4-FFF2-40B4-BE49-F238E27FC236}">
                <a16:creationId xmlns:a16="http://schemas.microsoft.com/office/drawing/2014/main" id="{C8679A08-2D01-E140-9FD6-9B2A06F04566}"/>
              </a:ext>
            </a:extLst>
          </p:cNvPr>
          <p:cNvSpPr>
            <a:spLocks noGrp="1"/>
          </p:cNvSpPr>
          <p:nvPr>
            <p:ph type="body" sz="quarter" idx="13" hasCustomPrompt="1"/>
          </p:nvPr>
        </p:nvSpPr>
        <p:spPr>
          <a:xfrm>
            <a:off x="485422" y="1106488"/>
            <a:ext cx="3094391" cy="812800"/>
          </a:xfrm>
        </p:spPr>
        <p:txBody>
          <a:bodyPr>
            <a:normAutofit/>
          </a:bodyPr>
          <a:lstStyle>
            <a:lvl1pPr marL="0" indent="0">
              <a:buNone/>
              <a:defRPr sz="1800">
                <a:solidFill>
                  <a:srgbClr val="34A1DA"/>
                </a:solidFill>
              </a:defRPr>
            </a:lvl1pPr>
          </a:lstStyle>
          <a:p>
            <a:pPr lvl="0"/>
            <a:r>
              <a:rPr lang="en-US" dirty="0"/>
              <a:t>Click to edit header 2</a:t>
            </a:r>
          </a:p>
        </p:txBody>
      </p:sp>
      <p:sp>
        <p:nvSpPr>
          <p:cNvPr id="4" name="Text Placeholder 3">
            <a:extLst>
              <a:ext uri="{FF2B5EF4-FFF2-40B4-BE49-F238E27FC236}">
                <a16:creationId xmlns:a16="http://schemas.microsoft.com/office/drawing/2014/main" id="{060E69BC-DAFE-0246-AE6D-066A0BAA9791}"/>
              </a:ext>
            </a:extLst>
          </p:cNvPr>
          <p:cNvSpPr>
            <a:spLocks noGrp="1"/>
          </p:cNvSpPr>
          <p:nvPr>
            <p:ph type="body" sz="quarter" idx="14" hasCustomPrompt="1"/>
          </p:nvPr>
        </p:nvSpPr>
        <p:spPr>
          <a:xfrm>
            <a:off x="485775" y="0"/>
            <a:ext cx="8031163" cy="685800"/>
          </a:xfrm>
        </p:spPr>
        <p:txBody>
          <a:bodyPr anchor="ctr">
            <a:normAutofit/>
          </a:bodyPr>
          <a:lstStyle>
            <a:lvl1pPr marL="0" indent="0" algn="ctr">
              <a:buNone/>
              <a:defRPr sz="24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header 1 (short title)</a:t>
            </a:r>
          </a:p>
        </p:txBody>
      </p:sp>
    </p:spTree>
    <p:extLst>
      <p:ext uri="{BB962C8B-B14F-4D97-AF65-F5344CB8AC3E}">
        <p14:creationId xmlns:p14="http://schemas.microsoft.com/office/powerpoint/2010/main" val="141112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 Long Title: 1 Column Text +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F04D253-6A42-DA44-8506-28A8EFEA5F49}"/>
              </a:ext>
            </a:extLst>
          </p:cNvPr>
          <p:cNvSpPr>
            <a:spLocks noGrp="1"/>
          </p:cNvSpPr>
          <p:nvPr>
            <p:ph type="pic" idx="1" hasCustomPrompt="1"/>
          </p:nvPr>
        </p:nvSpPr>
        <p:spPr>
          <a:xfrm>
            <a:off x="3887788" y="1628559"/>
            <a:ext cx="4629150" cy="393964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edit picture</a:t>
            </a:r>
          </a:p>
        </p:txBody>
      </p:sp>
      <p:sp>
        <p:nvSpPr>
          <p:cNvPr id="18" name="Slide Number Placeholder 4">
            <a:extLst>
              <a:ext uri="{FF2B5EF4-FFF2-40B4-BE49-F238E27FC236}">
                <a16:creationId xmlns:a16="http://schemas.microsoft.com/office/drawing/2014/main" id="{7E6C25A8-DF92-194B-9326-8E06E29BC6F8}"/>
              </a:ext>
            </a:extLst>
          </p:cNvPr>
          <p:cNvSpPr>
            <a:spLocks noGrp="1"/>
          </p:cNvSpPr>
          <p:nvPr>
            <p:ph type="sldNum" sz="quarter" idx="12"/>
          </p:nvPr>
        </p:nvSpPr>
        <p:spPr>
          <a:xfrm>
            <a:off x="8261203" y="6356350"/>
            <a:ext cx="522260" cy="365125"/>
          </a:xfrm>
        </p:spPr>
        <p:txBody>
          <a:bodyPr/>
          <a:lstStyle>
            <a:lvl1pPr algn="ctr">
              <a:defRPr/>
            </a:lvl1pPr>
          </a:lstStyle>
          <a:p>
            <a:fld id="{AE919B77-9796-D34E-8D5A-4054B4AFF4B6}" type="slidenum">
              <a:rPr lang="en-US" smtClean="0"/>
              <a:pPr/>
              <a:t>‹#›</a:t>
            </a:fld>
            <a:endParaRPr lang="en-US"/>
          </a:p>
        </p:txBody>
      </p:sp>
      <p:pic>
        <p:nvPicPr>
          <p:cNvPr id="19" name="Picture 18">
            <a:extLst>
              <a:ext uri="{FF2B5EF4-FFF2-40B4-BE49-F238E27FC236}">
                <a16:creationId xmlns:a16="http://schemas.microsoft.com/office/drawing/2014/main" id="{85981AF6-4C2D-8948-971E-1B7DE4822D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20" name="Text Placeholder 3">
            <a:extLst>
              <a:ext uri="{FF2B5EF4-FFF2-40B4-BE49-F238E27FC236}">
                <a16:creationId xmlns:a16="http://schemas.microsoft.com/office/drawing/2014/main" id="{38FBD540-0DA7-0046-A9C1-4B4D14E2E5B9}"/>
              </a:ext>
            </a:extLst>
          </p:cNvPr>
          <p:cNvSpPr>
            <a:spLocks noGrp="1"/>
          </p:cNvSpPr>
          <p:nvPr>
            <p:ph type="body" sz="half" idx="2" hasCustomPrompt="1"/>
          </p:nvPr>
        </p:nvSpPr>
        <p:spPr>
          <a:xfrm>
            <a:off x="485422" y="2579472"/>
            <a:ext cx="3094391" cy="29887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21" name="Text Placeholder 14">
            <a:extLst>
              <a:ext uri="{FF2B5EF4-FFF2-40B4-BE49-F238E27FC236}">
                <a16:creationId xmlns:a16="http://schemas.microsoft.com/office/drawing/2014/main" id="{C8679A08-2D01-E140-9FD6-9B2A06F04566}"/>
              </a:ext>
            </a:extLst>
          </p:cNvPr>
          <p:cNvSpPr>
            <a:spLocks noGrp="1"/>
          </p:cNvSpPr>
          <p:nvPr>
            <p:ph type="body" sz="quarter" idx="13" hasCustomPrompt="1"/>
          </p:nvPr>
        </p:nvSpPr>
        <p:spPr>
          <a:xfrm>
            <a:off x="485422" y="1628559"/>
            <a:ext cx="3094391" cy="812800"/>
          </a:xfrm>
        </p:spPr>
        <p:txBody>
          <a:bodyPr>
            <a:normAutofit/>
          </a:bodyPr>
          <a:lstStyle>
            <a:lvl1pPr marL="0" indent="0">
              <a:buNone/>
              <a:defRPr sz="1800">
                <a:solidFill>
                  <a:srgbClr val="34A1DA"/>
                </a:solidFill>
              </a:defRPr>
            </a:lvl1pPr>
          </a:lstStyle>
          <a:p>
            <a:pPr lvl="0"/>
            <a:r>
              <a:rPr lang="en-US" dirty="0"/>
              <a:t>Click to edit header 2</a:t>
            </a:r>
          </a:p>
        </p:txBody>
      </p:sp>
      <p:sp>
        <p:nvSpPr>
          <p:cNvPr id="11" name="Rectangle 10">
            <a:extLst>
              <a:ext uri="{FF2B5EF4-FFF2-40B4-BE49-F238E27FC236}">
                <a16:creationId xmlns:a16="http://schemas.microsoft.com/office/drawing/2014/main" id="{6781F023-B540-3A49-BA47-1A39F3607045}"/>
              </a:ext>
            </a:extLst>
          </p:cNvPr>
          <p:cNvSpPr/>
          <p:nvPr userDrawn="1"/>
        </p:nvSpPr>
        <p:spPr>
          <a:xfrm>
            <a:off x="0" y="-1"/>
            <a:ext cx="9144000" cy="106962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2" name="Right Triangle 11">
            <a:extLst>
              <a:ext uri="{FF2B5EF4-FFF2-40B4-BE49-F238E27FC236}">
                <a16:creationId xmlns:a16="http://schemas.microsoft.com/office/drawing/2014/main" id="{2E036552-95C1-DA49-AB6D-85C2982A77BE}"/>
              </a:ext>
            </a:extLst>
          </p:cNvPr>
          <p:cNvSpPr/>
          <p:nvPr userDrawn="1"/>
        </p:nvSpPr>
        <p:spPr>
          <a:xfrm rot="10800000">
            <a:off x="8915400" y="1069622"/>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4" name="Text Placeholder 3">
            <a:extLst>
              <a:ext uri="{FF2B5EF4-FFF2-40B4-BE49-F238E27FC236}">
                <a16:creationId xmlns:a16="http://schemas.microsoft.com/office/drawing/2014/main" id="{59570E01-59C6-8044-B559-477CC3CB7876}"/>
              </a:ext>
            </a:extLst>
          </p:cNvPr>
          <p:cNvSpPr>
            <a:spLocks noGrp="1"/>
          </p:cNvSpPr>
          <p:nvPr>
            <p:ph type="body" sz="quarter" idx="14" hasCustomPrompt="1"/>
          </p:nvPr>
        </p:nvSpPr>
        <p:spPr>
          <a:xfrm>
            <a:off x="485775" y="0"/>
            <a:ext cx="8031163" cy="1069975"/>
          </a:xfrm>
        </p:spPr>
        <p:txBody>
          <a:bodyPr anchor="ctr">
            <a:normAutofit/>
          </a:bodyPr>
          <a:lstStyle>
            <a:lvl1pPr marL="0" indent="0" algn="ctr">
              <a:buNone/>
              <a:defRPr sz="2400">
                <a:solidFill>
                  <a:schemeClr val="bg1"/>
                </a:solidFill>
              </a:defRPr>
            </a:lvl1pPr>
            <a:lvl2pPr marL="457200" indent="0">
              <a:buNone/>
              <a:defRPr/>
            </a:lvl2pPr>
          </a:lstStyle>
          <a:p>
            <a:pPr lvl="0"/>
            <a:r>
              <a:rPr lang="en-US" dirty="0"/>
              <a:t>Click to edit header 1 (long title)</a:t>
            </a:r>
          </a:p>
        </p:txBody>
      </p:sp>
    </p:spTree>
    <p:extLst>
      <p:ext uri="{BB962C8B-B14F-4D97-AF65-F5344CB8AC3E}">
        <p14:creationId xmlns:p14="http://schemas.microsoft.com/office/powerpoint/2010/main" val="1458782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0E7BDE-BB9B-DA41-ADE0-8D96A1C021B5}"/>
              </a:ext>
            </a:extLst>
          </p:cNvPr>
          <p:cNvSpPr/>
          <p:nvPr userDrawn="1"/>
        </p:nvSpPr>
        <p:spPr>
          <a:xfrm>
            <a:off x="0" y="0"/>
            <a:ext cx="9144000" cy="4810455"/>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C97C7"/>
              </a:solidFill>
            </a:endParaRPr>
          </a:p>
        </p:txBody>
      </p:sp>
      <p:sp>
        <p:nvSpPr>
          <p:cNvPr id="6" name="TextBox 5">
            <a:extLst>
              <a:ext uri="{FF2B5EF4-FFF2-40B4-BE49-F238E27FC236}">
                <a16:creationId xmlns:a16="http://schemas.microsoft.com/office/drawing/2014/main" id="{8BF61664-29D3-544E-9C26-F798986760F3}"/>
              </a:ext>
            </a:extLst>
          </p:cNvPr>
          <p:cNvSpPr txBox="1"/>
          <p:nvPr userDrawn="1"/>
        </p:nvSpPr>
        <p:spPr>
          <a:xfrm>
            <a:off x="3241164" y="5884964"/>
            <a:ext cx="2731008" cy="276999"/>
          </a:xfrm>
          <a:prstGeom prst="rect">
            <a:avLst/>
          </a:prstGeom>
          <a:noFill/>
        </p:spPr>
        <p:txBody>
          <a:bodyPr wrap="square" rtlCol="0">
            <a:spAutoFit/>
          </a:bodyPr>
          <a:lstStyle/>
          <a:p>
            <a:pPr algn="ctr"/>
            <a:r>
              <a:rPr lang="en-US" sz="1200" b="1" dirty="0" err="1">
                <a:solidFill>
                  <a:schemeClr val="bg2">
                    <a:lumMod val="50000"/>
                  </a:schemeClr>
                </a:solidFill>
              </a:rPr>
              <a:t>FamiliesUSA.org</a:t>
            </a:r>
            <a:endParaRPr lang="en-US" sz="1200" b="1" dirty="0">
              <a:solidFill>
                <a:schemeClr val="bg2">
                  <a:lumMod val="50000"/>
                </a:schemeClr>
              </a:solidFill>
            </a:endParaRPr>
          </a:p>
        </p:txBody>
      </p:sp>
      <p:pic>
        <p:nvPicPr>
          <p:cNvPr id="7" name="Picture 6">
            <a:extLst>
              <a:ext uri="{FF2B5EF4-FFF2-40B4-BE49-F238E27FC236}">
                <a16:creationId xmlns:a16="http://schemas.microsoft.com/office/drawing/2014/main" id="{C7796ABD-78AA-AF4B-A431-A0C40A7D6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1164" y="5290810"/>
            <a:ext cx="2661670" cy="594154"/>
          </a:xfrm>
          <a:prstGeom prst="rect">
            <a:avLst/>
          </a:prstGeom>
        </p:spPr>
      </p:pic>
      <p:sp>
        <p:nvSpPr>
          <p:cNvPr id="8" name="Rectangle 7">
            <a:extLst>
              <a:ext uri="{FF2B5EF4-FFF2-40B4-BE49-F238E27FC236}">
                <a16:creationId xmlns:a16="http://schemas.microsoft.com/office/drawing/2014/main" id="{FA53AC1E-A683-8B4D-AAD7-EBAE32A033A4}"/>
              </a:ext>
            </a:extLst>
          </p:cNvPr>
          <p:cNvSpPr/>
          <p:nvPr userDrawn="1"/>
        </p:nvSpPr>
        <p:spPr>
          <a:xfrm>
            <a:off x="0" y="2116550"/>
            <a:ext cx="9144000" cy="523220"/>
          </a:xfrm>
          <a:prstGeom prst="rect">
            <a:avLst/>
          </a:prstGeom>
        </p:spPr>
        <p:txBody>
          <a:bodyPr wrap="square">
            <a:spAutoFit/>
          </a:bodyPr>
          <a:lstStyle/>
          <a:p>
            <a:pPr algn="ctr"/>
            <a:r>
              <a:rPr lang="en-US" sz="1400" i="1" dirty="0">
                <a:solidFill>
                  <a:schemeClr val="bg1"/>
                </a:solidFill>
                <a:latin typeface="Meta OT" panose="020B0604030101020102" pitchFamily="34" charset="77"/>
              </a:rPr>
              <a:t>Dedicated to creating a nation where the best health and </a:t>
            </a:r>
          </a:p>
          <a:p>
            <a:pPr algn="ctr"/>
            <a:r>
              <a:rPr lang="en-US" sz="1400" i="1" dirty="0">
                <a:solidFill>
                  <a:schemeClr val="bg1"/>
                </a:solidFill>
                <a:latin typeface="Meta OT" panose="020B0604030101020102" pitchFamily="34" charset="77"/>
              </a:rPr>
              <a:t>health care are equally accessible and affordable to all</a:t>
            </a:r>
            <a:endParaRPr lang="en-US" sz="1400" dirty="0"/>
          </a:p>
        </p:txBody>
      </p:sp>
    </p:spTree>
    <p:extLst>
      <p:ext uri="{BB962C8B-B14F-4D97-AF65-F5344CB8AC3E}">
        <p14:creationId xmlns:p14="http://schemas.microsoft.com/office/powerpoint/2010/main" val="22339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gn Post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419290-4263-5843-ABE9-E965C8EE7CD0}"/>
              </a:ext>
            </a:extLst>
          </p:cNvPr>
          <p:cNvSpPr/>
          <p:nvPr userDrawn="1"/>
        </p:nvSpPr>
        <p:spPr>
          <a:xfrm>
            <a:off x="0" y="0"/>
            <a:ext cx="9144000" cy="68580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Text Placeholder 8">
            <a:extLst>
              <a:ext uri="{FF2B5EF4-FFF2-40B4-BE49-F238E27FC236}">
                <a16:creationId xmlns:a16="http://schemas.microsoft.com/office/drawing/2014/main" id="{B6B3BE4D-AC98-5D46-8CD8-C9584AFC0E08}"/>
              </a:ext>
            </a:extLst>
          </p:cNvPr>
          <p:cNvSpPr>
            <a:spLocks noGrp="1"/>
          </p:cNvSpPr>
          <p:nvPr>
            <p:ph type="body" sz="quarter" idx="12" hasCustomPrompt="1"/>
          </p:nvPr>
        </p:nvSpPr>
        <p:spPr>
          <a:xfrm>
            <a:off x="0" y="3248378"/>
            <a:ext cx="9144000" cy="361244"/>
          </a:xfrm>
        </p:spPr>
        <p:txBody>
          <a:bodyPr>
            <a:noAutofit/>
          </a:bodyPr>
          <a:lstStyle>
            <a:lvl1pPr marL="0" indent="0" algn="ctr">
              <a:buNone/>
              <a:defRPr sz="2400">
                <a:solidFill>
                  <a:schemeClr val="bg1"/>
                </a:solidFill>
              </a:defRPr>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en-US" dirty="0"/>
              <a:t>Click to add label</a:t>
            </a:r>
          </a:p>
        </p:txBody>
      </p:sp>
    </p:spTree>
    <p:extLst>
      <p:ext uri="{BB962C8B-B14F-4D97-AF65-F5344CB8AC3E}">
        <p14:creationId xmlns:p14="http://schemas.microsoft.com/office/powerpoint/2010/main" val="1078049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slide 5">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5DC6DFC-5208-E24E-9A0D-52D16A4A6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980" b="21382"/>
          <a:stretch/>
        </p:blipFill>
        <p:spPr>
          <a:xfrm>
            <a:off x="215891" y="230352"/>
            <a:ext cx="1220045" cy="935928"/>
          </a:xfrm>
          <a:prstGeom prst="rect">
            <a:avLst/>
          </a:prstGeom>
        </p:spPr>
      </p:pic>
      <p:sp>
        <p:nvSpPr>
          <p:cNvPr id="2" name="Title 1">
            <a:extLst>
              <a:ext uri="{FF2B5EF4-FFF2-40B4-BE49-F238E27FC236}">
                <a16:creationId xmlns:a16="http://schemas.microsoft.com/office/drawing/2014/main" id="{4E1A70C9-6C1D-8C41-9044-24919434F739}"/>
              </a:ext>
            </a:extLst>
          </p:cNvPr>
          <p:cNvSpPr>
            <a:spLocks noGrp="1"/>
          </p:cNvSpPr>
          <p:nvPr>
            <p:ph type="title" hasCustomPrompt="1"/>
          </p:nvPr>
        </p:nvSpPr>
        <p:spPr>
          <a:xfrm>
            <a:off x="1406119" y="238596"/>
            <a:ext cx="7263747" cy="879121"/>
          </a:xfrm>
        </p:spPr>
        <p:txBody>
          <a:bodyPr>
            <a:normAutofit/>
          </a:bodyPr>
          <a:lstStyle>
            <a:lvl1pPr algn="l">
              <a:defRPr sz="2400">
                <a:solidFill>
                  <a:srgbClr val="76B6D7"/>
                </a:solidFill>
              </a:defRPr>
            </a:lvl1pPr>
          </a:lstStyle>
          <a:p>
            <a:r>
              <a:rPr lang="en-US" dirty="0"/>
              <a:t>Click to edit header 2</a:t>
            </a:r>
          </a:p>
        </p:txBody>
      </p:sp>
      <p:sp>
        <p:nvSpPr>
          <p:cNvPr id="3" name="Content Placeholder 2">
            <a:extLst>
              <a:ext uri="{FF2B5EF4-FFF2-40B4-BE49-F238E27FC236}">
                <a16:creationId xmlns:a16="http://schemas.microsoft.com/office/drawing/2014/main" id="{A6D139CF-13E4-6B49-99D0-751F25C39D94}"/>
              </a:ext>
            </a:extLst>
          </p:cNvPr>
          <p:cNvSpPr>
            <a:spLocks noGrp="1"/>
          </p:cNvSpPr>
          <p:nvPr>
            <p:ph idx="1" hasCustomPrompt="1"/>
          </p:nvPr>
        </p:nvSpPr>
        <p:spPr>
          <a:xfrm>
            <a:off x="485422" y="1935516"/>
            <a:ext cx="8184444" cy="3833106"/>
          </a:xfrm>
          <a:prstGeom prst="rect">
            <a:avLst/>
          </a:prstGeom>
        </p:spPr>
        <p:txBody>
          <a:bodyPr>
            <a:normAutofit/>
          </a:bodyPr>
          <a:lstStyle>
            <a:lvl1pPr marL="0" indent="0">
              <a:buFont typeface="Arial" panose="020B0604020202020204" pitchFamily="34" charset="0"/>
              <a:buNone/>
              <a:defRPr sz="1600"/>
            </a:lvl1pPr>
            <a:lvl2pPr marL="742950" indent="-285750">
              <a:buFont typeface="Arial" panose="020B0604020202020204" pitchFamily="34" charset="0"/>
              <a:buChar char="•"/>
              <a:defRPr sz="1600"/>
            </a:lvl2pPr>
            <a:lvl3pPr marL="1143000" indent="-228600">
              <a:buFont typeface="Courier New" panose="02070309020205020404" pitchFamily="49" charset="0"/>
              <a:buChar char="o"/>
              <a:defRPr sz="1600"/>
            </a:lvl3pPr>
            <a:lvl4pPr>
              <a:defRPr sz="1600"/>
            </a:lvl4pPr>
            <a:lvl5pPr>
              <a:defRPr sz="1600"/>
            </a:lvl5pPr>
          </a:lstStyle>
          <a:p>
            <a:pPr lvl="0"/>
            <a:r>
              <a:rPr lang="en-US" dirty="0"/>
              <a:t>Click to edit text</a:t>
            </a:r>
          </a:p>
          <a:p>
            <a:pPr lvl="1"/>
            <a:r>
              <a:rPr lang="en-US" dirty="0"/>
              <a:t>Bullet 1</a:t>
            </a:r>
          </a:p>
          <a:p>
            <a:pPr lvl="1"/>
            <a:endParaRPr lang="en-US" dirty="0"/>
          </a:p>
        </p:txBody>
      </p:sp>
      <p:sp>
        <p:nvSpPr>
          <p:cNvPr id="18" name="Footer Placeholder 3">
            <a:extLst>
              <a:ext uri="{FF2B5EF4-FFF2-40B4-BE49-F238E27FC236}">
                <a16:creationId xmlns:a16="http://schemas.microsoft.com/office/drawing/2014/main" id="{845D3A84-F899-A046-A192-CBE6F8377719}"/>
              </a:ext>
            </a:extLst>
          </p:cNvPr>
          <p:cNvSpPr>
            <a:spLocks noGrp="1"/>
          </p:cNvSpPr>
          <p:nvPr>
            <p:ph type="ftr" sz="quarter" idx="11"/>
          </p:nvPr>
        </p:nvSpPr>
        <p:spPr>
          <a:xfrm>
            <a:off x="474133" y="6356350"/>
            <a:ext cx="5629628" cy="365125"/>
          </a:xfrm>
          <a:prstGeom prst="rect">
            <a:avLst/>
          </a:prstGeom>
        </p:spPr>
        <p:txBody>
          <a:bodyPr/>
          <a:lstStyle>
            <a:lvl1pPr>
              <a:defRPr sz="800"/>
            </a:lvl1pPr>
          </a:lstStyle>
          <a:p>
            <a:pPr algn="l"/>
            <a:r>
              <a:rPr lang="en-US" dirty="0"/>
              <a:t>Sources</a:t>
            </a:r>
          </a:p>
        </p:txBody>
      </p:sp>
      <p:sp>
        <p:nvSpPr>
          <p:cNvPr id="19" name="Slide Number Placeholder 4">
            <a:extLst>
              <a:ext uri="{FF2B5EF4-FFF2-40B4-BE49-F238E27FC236}">
                <a16:creationId xmlns:a16="http://schemas.microsoft.com/office/drawing/2014/main" id="{D6B21B25-02D0-F64D-9A46-7901EEFC8B1C}"/>
              </a:ext>
            </a:extLst>
          </p:cNvPr>
          <p:cNvSpPr>
            <a:spLocks noGrp="1"/>
          </p:cNvSpPr>
          <p:nvPr>
            <p:ph type="sldNum" sz="quarter" idx="12"/>
          </p:nvPr>
        </p:nvSpPr>
        <p:spPr>
          <a:xfrm>
            <a:off x="8259515" y="6356350"/>
            <a:ext cx="518379" cy="365125"/>
          </a:xfrm>
        </p:spPr>
        <p:txBody>
          <a:bodyPr/>
          <a:lstStyle>
            <a:lvl1pPr algn="ctr">
              <a:defRPr/>
            </a:lvl1pPr>
          </a:lstStyle>
          <a:p>
            <a:fld id="{AE919B77-9796-D34E-8D5A-4054B4AFF4B6}" type="slidenum">
              <a:rPr lang="en-US" smtClean="0"/>
              <a:pPr/>
              <a:t>‹#›</a:t>
            </a:fld>
            <a:endParaRPr lang="en-US"/>
          </a:p>
        </p:txBody>
      </p:sp>
      <p:pic>
        <p:nvPicPr>
          <p:cNvPr id="8" name="Picture 7">
            <a:extLst>
              <a:ext uri="{FF2B5EF4-FFF2-40B4-BE49-F238E27FC236}">
                <a16:creationId xmlns:a16="http://schemas.microsoft.com/office/drawing/2014/main" id="{7479B47E-8E5A-674A-B613-3ED93CA53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7266" y="5908453"/>
            <a:ext cx="682876" cy="551093"/>
          </a:xfrm>
          <a:prstGeom prst="rect">
            <a:avLst/>
          </a:prstGeom>
        </p:spPr>
      </p:pic>
      <p:pic>
        <p:nvPicPr>
          <p:cNvPr id="9" name="Picture 8">
            <a:extLst>
              <a:ext uri="{FF2B5EF4-FFF2-40B4-BE49-F238E27FC236}">
                <a16:creationId xmlns:a16="http://schemas.microsoft.com/office/drawing/2014/main" id="{0353FBBF-1691-E74F-826B-D1176A493C5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87381" y="5786939"/>
            <a:ext cx="686058" cy="587727"/>
          </a:xfrm>
          <a:prstGeom prst="rect">
            <a:avLst/>
          </a:prstGeom>
        </p:spPr>
      </p:pic>
      <p:pic>
        <p:nvPicPr>
          <p:cNvPr id="11" name="Picture 10">
            <a:extLst>
              <a:ext uri="{FF2B5EF4-FFF2-40B4-BE49-F238E27FC236}">
                <a16:creationId xmlns:a16="http://schemas.microsoft.com/office/drawing/2014/main" id="{AB21AB72-13E9-8C47-AFF4-8549E2AC14A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47282" y="4882334"/>
            <a:ext cx="1190032" cy="1839141"/>
          </a:xfrm>
          <a:prstGeom prst="rect">
            <a:avLst/>
          </a:prstGeom>
        </p:spPr>
      </p:pic>
    </p:spTree>
    <p:extLst>
      <p:ext uri="{BB962C8B-B14F-4D97-AF65-F5344CB8AC3E}">
        <p14:creationId xmlns:p14="http://schemas.microsoft.com/office/powerpoint/2010/main" val="958008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A70C9-6C1D-8C41-9044-24919434F739}"/>
              </a:ext>
            </a:extLst>
          </p:cNvPr>
          <p:cNvSpPr>
            <a:spLocks noGrp="1"/>
          </p:cNvSpPr>
          <p:nvPr>
            <p:ph type="title" hasCustomPrompt="1"/>
          </p:nvPr>
        </p:nvSpPr>
        <p:spPr>
          <a:xfrm>
            <a:off x="1406119" y="238596"/>
            <a:ext cx="7263747" cy="879121"/>
          </a:xfrm>
        </p:spPr>
        <p:txBody>
          <a:bodyPr>
            <a:normAutofit/>
          </a:bodyPr>
          <a:lstStyle>
            <a:lvl1pPr algn="l">
              <a:defRPr sz="2400">
                <a:solidFill>
                  <a:srgbClr val="76B6D7"/>
                </a:solidFill>
              </a:defRPr>
            </a:lvl1pPr>
          </a:lstStyle>
          <a:p>
            <a:r>
              <a:rPr lang="en-US" dirty="0"/>
              <a:t>Click to edit header 2</a:t>
            </a:r>
          </a:p>
        </p:txBody>
      </p:sp>
      <p:sp>
        <p:nvSpPr>
          <p:cNvPr id="3" name="Content Placeholder 2">
            <a:extLst>
              <a:ext uri="{FF2B5EF4-FFF2-40B4-BE49-F238E27FC236}">
                <a16:creationId xmlns:a16="http://schemas.microsoft.com/office/drawing/2014/main" id="{A6D139CF-13E4-6B49-99D0-751F25C39D94}"/>
              </a:ext>
            </a:extLst>
          </p:cNvPr>
          <p:cNvSpPr>
            <a:spLocks noGrp="1"/>
          </p:cNvSpPr>
          <p:nvPr>
            <p:ph idx="1" hasCustomPrompt="1"/>
          </p:nvPr>
        </p:nvSpPr>
        <p:spPr>
          <a:xfrm>
            <a:off x="485422" y="1935516"/>
            <a:ext cx="8184444" cy="3833106"/>
          </a:xfrm>
          <a:prstGeom prst="rect">
            <a:avLst/>
          </a:prstGeom>
        </p:spPr>
        <p:txBody>
          <a:bodyPr>
            <a:normAutofit/>
          </a:bodyPr>
          <a:lstStyle>
            <a:lvl1pPr marL="0" indent="0">
              <a:buFont typeface="Arial" panose="020B0604020202020204" pitchFamily="34" charset="0"/>
              <a:buNone/>
              <a:defRPr sz="1600"/>
            </a:lvl1pPr>
            <a:lvl2pPr marL="742950" indent="-285750">
              <a:buFont typeface="Arial" panose="020B0604020202020204" pitchFamily="34" charset="0"/>
              <a:buChar char="•"/>
              <a:defRPr sz="1600"/>
            </a:lvl2pPr>
            <a:lvl3pPr marL="1143000" indent="-228600">
              <a:buFont typeface="Courier New" panose="02070309020205020404" pitchFamily="49" charset="0"/>
              <a:buChar char="o"/>
              <a:defRPr sz="1600"/>
            </a:lvl3pPr>
            <a:lvl4pPr>
              <a:defRPr sz="1600"/>
            </a:lvl4pPr>
            <a:lvl5pPr>
              <a:defRPr sz="1600"/>
            </a:lvl5pPr>
          </a:lstStyle>
          <a:p>
            <a:pPr lvl="0"/>
            <a:r>
              <a:rPr lang="en-US" dirty="0"/>
              <a:t>Click to edit text</a:t>
            </a:r>
          </a:p>
          <a:p>
            <a:pPr lvl="1"/>
            <a:r>
              <a:rPr lang="en-US" dirty="0"/>
              <a:t>Bullet 1</a:t>
            </a:r>
          </a:p>
          <a:p>
            <a:pPr lvl="1"/>
            <a:endParaRPr lang="en-US" dirty="0"/>
          </a:p>
        </p:txBody>
      </p:sp>
      <p:sp>
        <p:nvSpPr>
          <p:cNvPr id="18" name="Footer Placeholder 3">
            <a:extLst>
              <a:ext uri="{FF2B5EF4-FFF2-40B4-BE49-F238E27FC236}">
                <a16:creationId xmlns:a16="http://schemas.microsoft.com/office/drawing/2014/main" id="{845D3A84-F899-A046-A192-CBE6F8377719}"/>
              </a:ext>
            </a:extLst>
          </p:cNvPr>
          <p:cNvSpPr>
            <a:spLocks noGrp="1"/>
          </p:cNvSpPr>
          <p:nvPr>
            <p:ph type="ftr" sz="quarter" idx="11"/>
          </p:nvPr>
        </p:nvSpPr>
        <p:spPr>
          <a:xfrm>
            <a:off x="474133" y="6356350"/>
            <a:ext cx="5629628" cy="365125"/>
          </a:xfrm>
          <a:prstGeom prst="rect">
            <a:avLst/>
          </a:prstGeom>
        </p:spPr>
        <p:txBody>
          <a:bodyPr/>
          <a:lstStyle>
            <a:lvl1pPr>
              <a:defRPr sz="800"/>
            </a:lvl1pPr>
          </a:lstStyle>
          <a:p>
            <a:pPr algn="l"/>
            <a:r>
              <a:rPr lang="en-US" dirty="0"/>
              <a:t>Sources</a:t>
            </a:r>
          </a:p>
        </p:txBody>
      </p:sp>
      <p:sp>
        <p:nvSpPr>
          <p:cNvPr id="19" name="Slide Number Placeholder 4">
            <a:extLst>
              <a:ext uri="{FF2B5EF4-FFF2-40B4-BE49-F238E27FC236}">
                <a16:creationId xmlns:a16="http://schemas.microsoft.com/office/drawing/2014/main" id="{D6B21B25-02D0-F64D-9A46-7901EEFC8B1C}"/>
              </a:ext>
            </a:extLst>
          </p:cNvPr>
          <p:cNvSpPr>
            <a:spLocks noGrp="1"/>
          </p:cNvSpPr>
          <p:nvPr>
            <p:ph type="sldNum" sz="quarter" idx="12"/>
          </p:nvPr>
        </p:nvSpPr>
        <p:spPr>
          <a:xfrm>
            <a:off x="8259515" y="6356350"/>
            <a:ext cx="518379" cy="365125"/>
          </a:xfrm>
        </p:spPr>
        <p:txBody>
          <a:bodyPr/>
          <a:lstStyle>
            <a:lvl1pPr algn="ctr">
              <a:defRPr/>
            </a:lvl1pPr>
          </a:lstStyle>
          <a:p>
            <a:fld id="{AE919B77-9796-D34E-8D5A-4054B4AFF4B6}" type="slidenum">
              <a:rPr lang="en-US" smtClean="0"/>
              <a:pPr/>
              <a:t>‹#›</a:t>
            </a:fld>
            <a:endParaRPr lang="en-US"/>
          </a:p>
        </p:txBody>
      </p:sp>
      <p:pic>
        <p:nvPicPr>
          <p:cNvPr id="12" name="Picture 11">
            <a:extLst>
              <a:ext uri="{FF2B5EF4-FFF2-40B4-BE49-F238E27FC236}">
                <a16:creationId xmlns:a16="http://schemas.microsoft.com/office/drawing/2014/main" id="{C1FA73AC-8D49-B040-A746-1754BEED7E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345" y="-263607"/>
            <a:ext cx="1197774" cy="1851107"/>
          </a:xfrm>
          <a:prstGeom prst="rect">
            <a:avLst/>
          </a:prstGeom>
        </p:spPr>
      </p:pic>
      <p:pic>
        <p:nvPicPr>
          <p:cNvPr id="8" name="Picture 7">
            <a:extLst>
              <a:ext uri="{FF2B5EF4-FFF2-40B4-BE49-F238E27FC236}">
                <a16:creationId xmlns:a16="http://schemas.microsoft.com/office/drawing/2014/main" id="{7479B47E-8E5A-674A-B613-3ED93CA53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7266" y="5908453"/>
            <a:ext cx="682876" cy="551093"/>
          </a:xfrm>
          <a:prstGeom prst="rect">
            <a:avLst/>
          </a:prstGeom>
        </p:spPr>
      </p:pic>
    </p:spTree>
    <p:extLst>
      <p:ext uri="{BB962C8B-B14F-4D97-AF65-F5344CB8AC3E}">
        <p14:creationId xmlns:p14="http://schemas.microsoft.com/office/powerpoint/2010/main" val="306476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Title: 1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A70C9-6C1D-8C41-9044-24919434F739}"/>
              </a:ext>
            </a:extLst>
          </p:cNvPr>
          <p:cNvSpPr>
            <a:spLocks noGrp="1"/>
          </p:cNvSpPr>
          <p:nvPr>
            <p:ph type="title" hasCustomPrompt="1"/>
          </p:nvPr>
        </p:nvSpPr>
        <p:spPr>
          <a:xfrm>
            <a:off x="485422" y="708379"/>
            <a:ext cx="8184444" cy="879121"/>
          </a:xfrm>
        </p:spPr>
        <p:txBody>
          <a:bodyPr>
            <a:normAutofit/>
          </a:bodyPr>
          <a:lstStyle>
            <a:lvl1pPr algn="ctr">
              <a:defRPr sz="2000">
                <a:solidFill>
                  <a:srgbClr val="34A1DA"/>
                </a:solidFill>
              </a:defRPr>
            </a:lvl1pPr>
          </a:lstStyle>
          <a:p>
            <a:r>
              <a:rPr lang="en-US" dirty="0"/>
              <a:t>Click to edit header 2</a:t>
            </a:r>
          </a:p>
        </p:txBody>
      </p:sp>
      <p:sp>
        <p:nvSpPr>
          <p:cNvPr id="3" name="Content Placeholder 2">
            <a:extLst>
              <a:ext uri="{FF2B5EF4-FFF2-40B4-BE49-F238E27FC236}">
                <a16:creationId xmlns:a16="http://schemas.microsoft.com/office/drawing/2014/main" id="{A6D139CF-13E4-6B49-99D0-751F25C39D94}"/>
              </a:ext>
            </a:extLst>
          </p:cNvPr>
          <p:cNvSpPr>
            <a:spLocks noGrp="1"/>
          </p:cNvSpPr>
          <p:nvPr>
            <p:ph idx="1" hasCustomPrompt="1"/>
          </p:nvPr>
        </p:nvSpPr>
        <p:spPr>
          <a:xfrm>
            <a:off x="485422" y="1935516"/>
            <a:ext cx="8184444" cy="3833106"/>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49EF01B5-D607-8D47-88C1-2BF6F667A537}"/>
              </a:ext>
            </a:extLst>
          </p:cNvPr>
          <p:cNvSpPr/>
          <p:nvPr userDrawn="1"/>
        </p:nvSpPr>
        <p:spPr>
          <a:xfrm>
            <a:off x="0" y="0"/>
            <a:ext cx="9144000" cy="6858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6" name="Right Triangle 15">
            <a:extLst>
              <a:ext uri="{FF2B5EF4-FFF2-40B4-BE49-F238E27FC236}">
                <a16:creationId xmlns:a16="http://schemas.microsoft.com/office/drawing/2014/main" id="{517DA7C3-2674-A04A-8CFE-AFA45BF2E44C}"/>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9" name="Slide Number Placeholder 4">
            <a:extLst>
              <a:ext uri="{FF2B5EF4-FFF2-40B4-BE49-F238E27FC236}">
                <a16:creationId xmlns:a16="http://schemas.microsoft.com/office/drawing/2014/main" id="{D6B21B25-02D0-F64D-9A46-7901EEFC8B1C}"/>
              </a:ext>
            </a:extLst>
          </p:cNvPr>
          <p:cNvSpPr>
            <a:spLocks noGrp="1"/>
          </p:cNvSpPr>
          <p:nvPr>
            <p:ph type="sldNum" sz="quarter" idx="12"/>
          </p:nvPr>
        </p:nvSpPr>
        <p:spPr>
          <a:xfrm>
            <a:off x="8259515" y="6356350"/>
            <a:ext cx="518379" cy="365125"/>
          </a:xfrm>
        </p:spPr>
        <p:txBody>
          <a:bodyPr/>
          <a:lstStyle>
            <a:lvl1pPr algn="ctr">
              <a:defRPr/>
            </a:lvl1pPr>
          </a:lstStyle>
          <a:p>
            <a:fld id="{AE919B77-9796-D34E-8D5A-4054B4AFF4B6}" type="slidenum">
              <a:rPr lang="en-US" smtClean="0"/>
              <a:pPr/>
              <a:t>‹#›</a:t>
            </a:fld>
            <a:endParaRPr lang="en-US"/>
          </a:p>
        </p:txBody>
      </p:sp>
      <p:pic>
        <p:nvPicPr>
          <p:cNvPr id="20" name="Picture 19">
            <a:extLst>
              <a:ext uri="{FF2B5EF4-FFF2-40B4-BE49-F238E27FC236}">
                <a16:creationId xmlns:a16="http://schemas.microsoft.com/office/drawing/2014/main" id="{D00F3972-90B8-B64A-A3FF-94C4BE81DF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22" name="Text Placeholder 21">
            <a:extLst>
              <a:ext uri="{FF2B5EF4-FFF2-40B4-BE49-F238E27FC236}">
                <a16:creationId xmlns:a16="http://schemas.microsoft.com/office/drawing/2014/main" id="{1C1705FC-269D-234B-8538-80CFB454DF61}"/>
              </a:ext>
            </a:extLst>
          </p:cNvPr>
          <p:cNvSpPr>
            <a:spLocks noGrp="1"/>
          </p:cNvSpPr>
          <p:nvPr>
            <p:ph type="body" sz="quarter" idx="13" hasCustomPrompt="1"/>
          </p:nvPr>
        </p:nvSpPr>
        <p:spPr>
          <a:xfrm>
            <a:off x="485422" y="1610078"/>
            <a:ext cx="8184444" cy="325438"/>
          </a:xfrm>
        </p:spPr>
        <p:txBody>
          <a:bodyPr anchor="ctr">
            <a:normAutofit/>
          </a:bodyPr>
          <a:lstStyle>
            <a:lvl1pPr marL="0" indent="0">
              <a:buNone/>
              <a:defRPr sz="1600" b="1"/>
            </a:lvl1pPr>
          </a:lstStyle>
          <a:p>
            <a:pPr lvl="0"/>
            <a:r>
              <a:rPr lang="en-US" dirty="0"/>
              <a:t>Click to edit header 3</a:t>
            </a:r>
          </a:p>
        </p:txBody>
      </p:sp>
      <p:sp>
        <p:nvSpPr>
          <p:cNvPr id="7" name="Text Placeholder 6">
            <a:extLst>
              <a:ext uri="{FF2B5EF4-FFF2-40B4-BE49-F238E27FC236}">
                <a16:creationId xmlns:a16="http://schemas.microsoft.com/office/drawing/2014/main" id="{A4CDD9C5-A27D-4E45-BA86-357FF63CCDF1}"/>
              </a:ext>
            </a:extLst>
          </p:cNvPr>
          <p:cNvSpPr>
            <a:spLocks noGrp="1"/>
          </p:cNvSpPr>
          <p:nvPr>
            <p:ph type="body" sz="quarter" idx="14" hasCustomPrompt="1"/>
          </p:nvPr>
        </p:nvSpPr>
        <p:spPr>
          <a:xfrm>
            <a:off x="480218" y="1"/>
            <a:ext cx="8183563" cy="685800"/>
          </a:xfrm>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2400">
                <a:solidFill>
                  <a:schemeClr val="bg1"/>
                </a:solidFill>
              </a:defRPr>
            </a:lvl1pPr>
          </a:lstStyle>
          <a:p>
            <a:pPr lvl="0"/>
            <a:r>
              <a:rPr lang="en-US" dirty="0"/>
              <a:t>Click here to edit header 1 (short title)</a:t>
            </a:r>
          </a:p>
        </p:txBody>
      </p:sp>
    </p:spTree>
    <p:extLst>
      <p:ext uri="{BB962C8B-B14F-4D97-AF65-F5344CB8AC3E}">
        <p14:creationId xmlns:p14="http://schemas.microsoft.com/office/powerpoint/2010/main" val="3155755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Title: One Column Conte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03989D-CFF4-D043-859A-1EA47A5DEE69}"/>
              </a:ext>
            </a:extLst>
          </p:cNvPr>
          <p:cNvSpPr>
            <a:spLocks noGrp="1"/>
          </p:cNvSpPr>
          <p:nvPr>
            <p:ph type="sldNum" sz="quarter" idx="12"/>
          </p:nvPr>
        </p:nvSpPr>
        <p:spPr>
          <a:xfrm>
            <a:off x="8259515" y="6356350"/>
            <a:ext cx="522622" cy="365125"/>
          </a:xfrm>
        </p:spPr>
        <p:txBody>
          <a:bodyPr/>
          <a:lstStyle>
            <a:lvl1pPr algn="ctr">
              <a:defRPr/>
            </a:lvl1pPr>
          </a:lstStyle>
          <a:p>
            <a:fld id="{AE919B77-9796-D34E-8D5A-4054B4AFF4B6}" type="slidenum">
              <a:rPr lang="en-US" smtClean="0"/>
              <a:pPr/>
              <a:t>‹#›</a:t>
            </a:fld>
            <a:endParaRPr lang="en-US"/>
          </a:p>
        </p:txBody>
      </p:sp>
      <p:sp>
        <p:nvSpPr>
          <p:cNvPr id="6" name="Rectangle 5">
            <a:extLst>
              <a:ext uri="{FF2B5EF4-FFF2-40B4-BE49-F238E27FC236}">
                <a16:creationId xmlns:a16="http://schemas.microsoft.com/office/drawing/2014/main" id="{BEC8CE45-A1B1-974A-BAEB-4B0DBA97EA44}"/>
              </a:ext>
            </a:extLst>
          </p:cNvPr>
          <p:cNvSpPr/>
          <p:nvPr userDrawn="1"/>
        </p:nvSpPr>
        <p:spPr>
          <a:xfrm>
            <a:off x="0" y="-1"/>
            <a:ext cx="9144000" cy="106962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7" name="Right Triangle 6">
            <a:extLst>
              <a:ext uri="{FF2B5EF4-FFF2-40B4-BE49-F238E27FC236}">
                <a16:creationId xmlns:a16="http://schemas.microsoft.com/office/drawing/2014/main" id="{F74B6978-6D24-254E-A2B4-B0F8908E5FDD}"/>
              </a:ext>
            </a:extLst>
          </p:cNvPr>
          <p:cNvSpPr/>
          <p:nvPr userDrawn="1"/>
        </p:nvSpPr>
        <p:spPr>
          <a:xfrm rot="10800000">
            <a:off x="8915400" y="1069622"/>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pic>
        <p:nvPicPr>
          <p:cNvPr id="9" name="Picture 8">
            <a:extLst>
              <a:ext uri="{FF2B5EF4-FFF2-40B4-BE49-F238E27FC236}">
                <a16:creationId xmlns:a16="http://schemas.microsoft.com/office/drawing/2014/main" id="{5C6A6BD6-FCD4-5E45-AD87-898ED5C521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8" name="Content Placeholder 7">
            <a:extLst>
              <a:ext uri="{FF2B5EF4-FFF2-40B4-BE49-F238E27FC236}">
                <a16:creationId xmlns:a16="http://schemas.microsoft.com/office/drawing/2014/main" id="{8F996472-EB6C-A644-B35F-4F9FD3E95E33}"/>
              </a:ext>
            </a:extLst>
          </p:cNvPr>
          <p:cNvSpPr>
            <a:spLocks noGrp="1"/>
          </p:cNvSpPr>
          <p:nvPr>
            <p:ph sz="quarter" idx="13" hasCustomPrompt="1"/>
          </p:nvPr>
        </p:nvSpPr>
        <p:spPr>
          <a:xfrm>
            <a:off x="485422" y="2343676"/>
            <a:ext cx="8183563" cy="3424947"/>
          </a:xfrm>
        </p:spPr>
        <p:txBody>
          <a:bodyPr>
            <a:normAutofit/>
          </a:bodyPr>
          <a:lstStyle>
            <a:lvl1pPr marL="0" marR="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marL="228600" marR="0" lvl="0" indent="-22860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Char char="•"/>
              <a:tabLst/>
              <a:defRPr/>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a:extLst>
              <a:ext uri="{FF2B5EF4-FFF2-40B4-BE49-F238E27FC236}">
                <a16:creationId xmlns:a16="http://schemas.microsoft.com/office/drawing/2014/main" id="{7D89E833-0B17-3E4D-8B62-F6AB84D73A6D}"/>
              </a:ext>
            </a:extLst>
          </p:cNvPr>
          <p:cNvSpPr>
            <a:spLocks noGrp="1"/>
          </p:cNvSpPr>
          <p:nvPr>
            <p:ph type="body" sz="quarter" idx="14" hasCustomPrompt="1"/>
          </p:nvPr>
        </p:nvSpPr>
        <p:spPr>
          <a:xfrm>
            <a:off x="485422" y="2006949"/>
            <a:ext cx="8183916" cy="325438"/>
          </a:xfrm>
        </p:spPr>
        <p:txBody>
          <a:bodyPr>
            <a:normAutofit/>
          </a:bodyPr>
          <a:lstStyle>
            <a:lvl1pPr marL="0" marR="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1600" b="1"/>
            </a:lvl1pPr>
          </a:lstStyle>
          <a:p>
            <a:pPr marL="0" marR="0" lvl="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a:pPr>
            <a:r>
              <a:rPr lang="en-US" dirty="0"/>
              <a:t>Click to edit header 3</a:t>
            </a:r>
          </a:p>
        </p:txBody>
      </p:sp>
      <p:sp>
        <p:nvSpPr>
          <p:cNvPr id="12" name="Text Placeholder 11">
            <a:extLst>
              <a:ext uri="{FF2B5EF4-FFF2-40B4-BE49-F238E27FC236}">
                <a16:creationId xmlns:a16="http://schemas.microsoft.com/office/drawing/2014/main" id="{FF08003C-54B2-A940-A82E-B9783A6B459E}"/>
              </a:ext>
            </a:extLst>
          </p:cNvPr>
          <p:cNvSpPr>
            <a:spLocks noGrp="1"/>
          </p:cNvSpPr>
          <p:nvPr>
            <p:ph type="body" sz="quarter" idx="15" hasCustomPrompt="1"/>
          </p:nvPr>
        </p:nvSpPr>
        <p:spPr>
          <a:xfrm>
            <a:off x="485422" y="1069622"/>
            <a:ext cx="8183563" cy="936974"/>
          </a:xfrm>
        </p:spPr>
        <p:txBody>
          <a:bodyPr anchor="ctr">
            <a:normAutofit/>
          </a:bodyPr>
          <a:lstStyle>
            <a:lvl1pPr marL="0" indent="0" algn="ctr">
              <a:buNone/>
              <a:defRPr lang="en-US" sz="2000" kern="1200" dirty="0" smtClean="0">
                <a:solidFill>
                  <a:srgbClr val="34A1DA"/>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header 2</a:t>
            </a:r>
          </a:p>
        </p:txBody>
      </p:sp>
      <p:sp>
        <p:nvSpPr>
          <p:cNvPr id="15" name="Text Placeholder 14">
            <a:extLst>
              <a:ext uri="{FF2B5EF4-FFF2-40B4-BE49-F238E27FC236}">
                <a16:creationId xmlns:a16="http://schemas.microsoft.com/office/drawing/2014/main" id="{DDC4BE14-F928-7849-912A-7F79B0AF5ACC}"/>
              </a:ext>
            </a:extLst>
          </p:cNvPr>
          <p:cNvSpPr>
            <a:spLocks noGrp="1"/>
          </p:cNvSpPr>
          <p:nvPr>
            <p:ph type="body" sz="quarter" idx="16" hasCustomPrompt="1"/>
          </p:nvPr>
        </p:nvSpPr>
        <p:spPr>
          <a:xfrm>
            <a:off x="485775" y="0"/>
            <a:ext cx="8183563" cy="1069975"/>
          </a:xfrm>
        </p:spPr>
        <p:txBody>
          <a:bodyPr anchor="ctr">
            <a:normAutofit/>
          </a:bodyPr>
          <a:lstStyle>
            <a:lvl1pPr marL="0" indent="0" algn="ctr">
              <a:buNone/>
              <a:defRPr sz="24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header 1 (long title)</a:t>
            </a:r>
          </a:p>
        </p:txBody>
      </p:sp>
    </p:spTree>
    <p:extLst>
      <p:ext uri="{BB962C8B-B14F-4D97-AF65-F5344CB8AC3E}">
        <p14:creationId xmlns:p14="http://schemas.microsoft.com/office/powerpoint/2010/main" val="2495702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r.Long Title: One Column Content, 1 head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03989D-CFF4-D043-859A-1EA47A5DEE69}"/>
              </a:ext>
            </a:extLst>
          </p:cNvPr>
          <p:cNvSpPr>
            <a:spLocks noGrp="1"/>
          </p:cNvSpPr>
          <p:nvPr>
            <p:ph type="sldNum" sz="quarter" idx="12"/>
          </p:nvPr>
        </p:nvSpPr>
        <p:spPr>
          <a:xfrm>
            <a:off x="8259515" y="6356350"/>
            <a:ext cx="522622" cy="365125"/>
          </a:xfrm>
        </p:spPr>
        <p:txBody>
          <a:bodyPr/>
          <a:lstStyle>
            <a:lvl1pPr algn="ctr">
              <a:defRPr/>
            </a:lvl1pPr>
          </a:lstStyle>
          <a:p>
            <a:fld id="{AE919B77-9796-D34E-8D5A-4054B4AFF4B6}" type="slidenum">
              <a:rPr lang="en-US" smtClean="0"/>
              <a:pPr/>
              <a:t>‹#›</a:t>
            </a:fld>
            <a:endParaRPr lang="en-US"/>
          </a:p>
        </p:txBody>
      </p:sp>
      <p:sp>
        <p:nvSpPr>
          <p:cNvPr id="6" name="Rectangle 5">
            <a:extLst>
              <a:ext uri="{FF2B5EF4-FFF2-40B4-BE49-F238E27FC236}">
                <a16:creationId xmlns:a16="http://schemas.microsoft.com/office/drawing/2014/main" id="{BEC8CE45-A1B1-974A-BAEB-4B0DBA97EA44}"/>
              </a:ext>
            </a:extLst>
          </p:cNvPr>
          <p:cNvSpPr/>
          <p:nvPr userDrawn="1"/>
        </p:nvSpPr>
        <p:spPr>
          <a:xfrm>
            <a:off x="0" y="-1"/>
            <a:ext cx="9144000" cy="106962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7" name="Right Triangle 6">
            <a:extLst>
              <a:ext uri="{FF2B5EF4-FFF2-40B4-BE49-F238E27FC236}">
                <a16:creationId xmlns:a16="http://schemas.microsoft.com/office/drawing/2014/main" id="{F74B6978-6D24-254E-A2B4-B0F8908E5FDD}"/>
              </a:ext>
            </a:extLst>
          </p:cNvPr>
          <p:cNvSpPr/>
          <p:nvPr userDrawn="1"/>
        </p:nvSpPr>
        <p:spPr>
          <a:xfrm rot="10800000">
            <a:off x="8915400" y="1069622"/>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pic>
        <p:nvPicPr>
          <p:cNvPr id="9" name="Picture 8">
            <a:extLst>
              <a:ext uri="{FF2B5EF4-FFF2-40B4-BE49-F238E27FC236}">
                <a16:creationId xmlns:a16="http://schemas.microsoft.com/office/drawing/2014/main" id="{5C6A6BD6-FCD4-5E45-AD87-898ED5C521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8" name="Content Placeholder 7">
            <a:extLst>
              <a:ext uri="{FF2B5EF4-FFF2-40B4-BE49-F238E27FC236}">
                <a16:creationId xmlns:a16="http://schemas.microsoft.com/office/drawing/2014/main" id="{8F996472-EB6C-A644-B35F-4F9FD3E95E33}"/>
              </a:ext>
            </a:extLst>
          </p:cNvPr>
          <p:cNvSpPr>
            <a:spLocks noGrp="1"/>
          </p:cNvSpPr>
          <p:nvPr>
            <p:ph sz="quarter" idx="13" hasCustomPrompt="1"/>
          </p:nvPr>
        </p:nvSpPr>
        <p:spPr>
          <a:xfrm>
            <a:off x="485422" y="1298224"/>
            <a:ext cx="8183916" cy="4470400"/>
          </a:xfrm>
        </p:spPr>
        <p:txBody>
          <a:bodyPr>
            <a:normAutofit/>
          </a:bodyPr>
          <a:lstStyle>
            <a:lvl1pPr marL="228600" marR="0" indent="-22860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Char char="•"/>
              <a:tabLst/>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marL="228600" marR="0" lvl="0" indent="-22860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Char char="•"/>
              <a:tabLst/>
              <a:defRPr/>
            </a:pPr>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a:extLst>
              <a:ext uri="{FF2B5EF4-FFF2-40B4-BE49-F238E27FC236}">
                <a16:creationId xmlns:a16="http://schemas.microsoft.com/office/drawing/2014/main" id="{DDC4BE14-F928-7849-912A-7F79B0AF5ACC}"/>
              </a:ext>
            </a:extLst>
          </p:cNvPr>
          <p:cNvSpPr>
            <a:spLocks noGrp="1"/>
          </p:cNvSpPr>
          <p:nvPr>
            <p:ph type="body" sz="quarter" idx="16" hasCustomPrompt="1"/>
          </p:nvPr>
        </p:nvSpPr>
        <p:spPr>
          <a:xfrm>
            <a:off x="485775" y="0"/>
            <a:ext cx="8183563" cy="1069975"/>
          </a:xfrm>
        </p:spPr>
        <p:txBody>
          <a:bodyPr anchor="ctr">
            <a:normAutofit/>
          </a:bodyPr>
          <a:lstStyle>
            <a:lvl1pPr marL="0" indent="0" algn="ctr">
              <a:buNone/>
              <a:defRPr sz="24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header 1 (long title)</a:t>
            </a:r>
          </a:p>
        </p:txBody>
      </p:sp>
    </p:spTree>
    <p:extLst>
      <p:ext uri="{BB962C8B-B14F-4D97-AF65-F5344CB8AC3E}">
        <p14:creationId xmlns:p14="http://schemas.microsoft.com/office/powerpoint/2010/main" val="297806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Title: One Column Tex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03989D-CFF4-D043-859A-1EA47A5DEE69}"/>
              </a:ext>
            </a:extLst>
          </p:cNvPr>
          <p:cNvSpPr>
            <a:spLocks noGrp="1"/>
          </p:cNvSpPr>
          <p:nvPr>
            <p:ph type="sldNum" sz="quarter" idx="12"/>
          </p:nvPr>
        </p:nvSpPr>
        <p:spPr>
          <a:xfrm>
            <a:off x="8261203" y="6356350"/>
            <a:ext cx="522260" cy="365125"/>
          </a:xfrm>
        </p:spPr>
        <p:txBody>
          <a:bodyPr/>
          <a:lstStyle>
            <a:lvl1pPr algn="ctr">
              <a:defRPr/>
            </a:lvl1pPr>
          </a:lstStyle>
          <a:p>
            <a:fld id="{AE919B77-9796-D34E-8D5A-4054B4AFF4B6}" type="slidenum">
              <a:rPr lang="en-US" smtClean="0"/>
              <a:pPr/>
              <a:t>‹#›</a:t>
            </a:fld>
            <a:endParaRPr lang="en-US" dirty="0"/>
          </a:p>
        </p:txBody>
      </p:sp>
      <p:sp>
        <p:nvSpPr>
          <p:cNvPr id="6" name="Rectangle 5">
            <a:extLst>
              <a:ext uri="{FF2B5EF4-FFF2-40B4-BE49-F238E27FC236}">
                <a16:creationId xmlns:a16="http://schemas.microsoft.com/office/drawing/2014/main" id="{BEC8CE45-A1B1-974A-BAEB-4B0DBA97EA44}"/>
              </a:ext>
            </a:extLst>
          </p:cNvPr>
          <p:cNvSpPr/>
          <p:nvPr userDrawn="1"/>
        </p:nvSpPr>
        <p:spPr>
          <a:xfrm>
            <a:off x="0" y="0"/>
            <a:ext cx="9144000" cy="68527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7" name="Right Triangle 6">
            <a:extLst>
              <a:ext uri="{FF2B5EF4-FFF2-40B4-BE49-F238E27FC236}">
                <a16:creationId xmlns:a16="http://schemas.microsoft.com/office/drawing/2014/main" id="{F74B6978-6D24-254E-A2B4-B0F8908E5FDD}"/>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2" name="Title 1">
            <a:extLst>
              <a:ext uri="{FF2B5EF4-FFF2-40B4-BE49-F238E27FC236}">
                <a16:creationId xmlns:a16="http://schemas.microsoft.com/office/drawing/2014/main" id="{0D8AE56D-081F-7A4F-8ADE-FB61C572F4DA}"/>
              </a:ext>
            </a:extLst>
          </p:cNvPr>
          <p:cNvSpPr>
            <a:spLocks noGrp="1"/>
          </p:cNvSpPr>
          <p:nvPr>
            <p:ph type="title" hasCustomPrompt="1"/>
          </p:nvPr>
        </p:nvSpPr>
        <p:spPr>
          <a:xfrm>
            <a:off x="485421" y="1"/>
            <a:ext cx="8183563" cy="684746"/>
          </a:xfrm>
        </p:spPr>
        <p:txBody>
          <a:bodyPr anchor="ctr">
            <a:normAutofit/>
          </a:bodyPr>
          <a:lstStyle>
            <a:lvl1pPr algn="ctr">
              <a:defRPr sz="2400">
                <a:solidFill>
                  <a:schemeClr val="bg1"/>
                </a:solidFill>
              </a:defRPr>
            </a:lvl1pPr>
          </a:lstStyle>
          <a:p>
            <a:r>
              <a:rPr lang="en-US" dirty="0"/>
              <a:t>Click to edit header 1 (short title)</a:t>
            </a:r>
          </a:p>
        </p:txBody>
      </p:sp>
      <p:pic>
        <p:nvPicPr>
          <p:cNvPr id="9" name="Picture 8">
            <a:extLst>
              <a:ext uri="{FF2B5EF4-FFF2-40B4-BE49-F238E27FC236}">
                <a16:creationId xmlns:a16="http://schemas.microsoft.com/office/drawing/2014/main" id="{5C6A6BD6-FCD4-5E45-AD87-898ED5C521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13" name="Text Placeholder 12">
            <a:extLst>
              <a:ext uri="{FF2B5EF4-FFF2-40B4-BE49-F238E27FC236}">
                <a16:creationId xmlns:a16="http://schemas.microsoft.com/office/drawing/2014/main" id="{3FD40507-1BAA-9943-A1D1-605A20C28B9F}"/>
              </a:ext>
            </a:extLst>
          </p:cNvPr>
          <p:cNvSpPr>
            <a:spLocks noGrp="1"/>
          </p:cNvSpPr>
          <p:nvPr>
            <p:ph type="body" sz="quarter" idx="13" hasCustomPrompt="1"/>
          </p:nvPr>
        </p:nvSpPr>
        <p:spPr>
          <a:xfrm>
            <a:off x="485422" y="1926517"/>
            <a:ext cx="8183563" cy="3841579"/>
          </a:xfrm>
        </p:spPr>
        <p:txBody>
          <a:bodyPr>
            <a:normAutofit/>
          </a:bodyPr>
          <a:lstStyle>
            <a:lvl1pPr marL="228600" marR="0" indent="-22860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Char char="•"/>
              <a:tabLst/>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marL="228600" marR="0" lvl="0" indent="-22860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Char char="•"/>
              <a:tabLst/>
              <a:defRPr/>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a:extLst>
              <a:ext uri="{FF2B5EF4-FFF2-40B4-BE49-F238E27FC236}">
                <a16:creationId xmlns:a16="http://schemas.microsoft.com/office/drawing/2014/main" id="{70A0AE01-7F1D-6A49-AD29-7E432D2D74B0}"/>
              </a:ext>
            </a:extLst>
          </p:cNvPr>
          <p:cNvSpPr>
            <a:spLocks noGrp="1"/>
          </p:cNvSpPr>
          <p:nvPr>
            <p:ph type="body" sz="quarter" idx="14" hasCustomPrompt="1"/>
          </p:nvPr>
        </p:nvSpPr>
        <p:spPr>
          <a:xfrm>
            <a:off x="485422" y="1601080"/>
            <a:ext cx="8183916" cy="325438"/>
          </a:xfrm>
        </p:spPr>
        <p:txBody>
          <a:bodyPr/>
          <a:lstStyle>
            <a:lvl1pPr marL="0" marR="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1600" b="1"/>
            </a:lvl1pPr>
          </a:lstStyle>
          <a:p>
            <a:pPr marL="0" marR="0" lvl="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a:pPr>
            <a:r>
              <a:rPr lang="en-US" dirty="0"/>
              <a:t>Click to edit header 3</a:t>
            </a:r>
          </a:p>
          <a:p>
            <a:pPr lvl="0"/>
            <a:endParaRPr lang="en-US" dirty="0"/>
          </a:p>
        </p:txBody>
      </p:sp>
      <p:sp>
        <p:nvSpPr>
          <p:cNvPr id="8" name="Text Placeholder 7">
            <a:extLst>
              <a:ext uri="{FF2B5EF4-FFF2-40B4-BE49-F238E27FC236}">
                <a16:creationId xmlns:a16="http://schemas.microsoft.com/office/drawing/2014/main" id="{8A5457B3-2991-284F-8385-9196DA207A9A}"/>
              </a:ext>
            </a:extLst>
          </p:cNvPr>
          <p:cNvSpPr>
            <a:spLocks noGrp="1"/>
          </p:cNvSpPr>
          <p:nvPr>
            <p:ph type="body" sz="quarter" idx="15" hasCustomPrompt="1"/>
          </p:nvPr>
        </p:nvSpPr>
        <p:spPr>
          <a:xfrm>
            <a:off x="485422" y="685274"/>
            <a:ext cx="8183563" cy="915806"/>
          </a:xfrm>
        </p:spPr>
        <p:txBody>
          <a:bodyPr anchor="ctr">
            <a:noAutofit/>
          </a:bodyPr>
          <a:lstStyle>
            <a:lvl1pPr marL="0" indent="0" algn="ctr">
              <a:buNone/>
              <a:defRPr sz="2000">
                <a:solidFill>
                  <a:srgbClr val="34A1DA"/>
                </a:solidFill>
              </a:defRPr>
            </a:lvl1pPr>
            <a:lvl2pPr marL="457200" indent="0">
              <a:buNone/>
              <a:defRPr sz="1800">
                <a:solidFill>
                  <a:srgbClr val="34A1DA"/>
                </a:solidFill>
              </a:defRPr>
            </a:lvl2pPr>
            <a:lvl3pPr marL="914400" indent="0">
              <a:buNone/>
              <a:defRPr sz="1600">
                <a:solidFill>
                  <a:srgbClr val="34A1DA"/>
                </a:solidFill>
              </a:defRPr>
            </a:lvl3pPr>
            <a:lvl4pPr marL="1371600" indent="0">
              <a:buNone/>
              <a:defRPr sz="1400">
                <a:solidFill>
                  <a:srgbClr val="34A1DA"/>
                </a:solidFill>
              </a:defRPr>
            </a:lvl4pPr>
            <a:lvl5pPr marL="1828800" indent="0">
              <a:buNone/>
              <a:defRPr sz="1400">
                <a:solidFill>
                  <a:srgbClr val="34A1DA"/>
                </a:solidFill>
              </a:defRPr>
            </a:lvl5pPr>
          </a:lstStyle>
          <a:p>
            <a:pPr lvl="0"/>
            <a:r>
              <a:rPr lang="en-US" dirty="0"/>
              <a:t>Click to edit header 2</a:t>
            </a:r>
          </a:p>
        </p:txBody>
      </p:sp>
    </p:spTree>
    <p:extLst>
      <p:ext uri="{BB962C8B-B14F-4D97-AF65-F5344CB8AC3E}">
        <p14:creationId xmlns:p14="http://schemas.microsoft.com/office/powerpoint/2010/main" val="2005095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header.Short Title: One Column Tex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03989D-CFF4-D043-859A-1EA47A5DEE69}"/>
              </a:ext>
            </a:extLst>
          </p:cNvPr>
          <p:cNvSpPr>
            <a:spLocks noGrp="1"/>
          </p:cNvSpPr>
          <p:nvPr>
            <p:ph type="sldNum" sz="quarter" idx="12"/>
          </p:nvPr>
        </p:nvSpPr>
        <p:spPr>
          <a:xfrm>
            <a:off x="8261203" y="6356350"/>
            <a:ext cx="522260" cy="365125"/>
          </a:xfrm>
        </p:spPr>
        <p:txBody>
          <a:bodyPr/>
          <a:lstStyle>
            <a:lvl1pPr algn="ctr">
              <a:defRPr/>
            </a:lvl1pPr>
          </a:lstStyle>
          <a:p>
            <a:fld id="{AE919B77-9796-D34E-8D5A-4054B4AFF4B6}" type="slidenum">
              <a:rPr lang="en-US" smtClean="0"/>
              <a:pPr/>
              <a:t>‹#›</a:t>
            </a:fld>
            <a:endParaRPr lang="en-US" dirty="0"/>
          </a:p>
        </p:txBody>
      </p:sp>
      <p:sp>
        <p:nvSpPr>
          <p:cNvPr id="6" name="Rectangle 5">
            <a:extLst>
              <a:ext uri="{FF2B5EF4-FFF2-40B4-BE49-F238E27FC236}">
                <a16:creationId xmlns:a16="http://schemas.microsoft.com/office/drawing/2014/main" id="{BEC8CE45-A1B1-974A-BAEB-4B0DBA97EA44}"/>
              </a:ext>
            </a:extLst>
          </p:cNvPr>
          <p:cNvSpPr/>
          <p:nvPr userDrawn="1"/>
        </p:nvSpPr>
        <p:spPr>
          <a:xfrm>
            <a:off x="0" y="0"/>
            <a:ext cx="9144000" cy="68527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7" name="Right Triangle 6">
            <a:extLst>
              <a:ext uri="{FF2B5EF4-FFF2-40B4-BE49-F238E27FC236}">
                <a16:creationId xmlns:a16="http://schemas.microsoft.com/office/drawing/2014/main" id="{F74B6978-6D24-254E-A2B4-B0F8908E5FDD}"/>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2" name="Title 1">
            <a:extLst>
              <a:ext uri="{FF2B5EF4-FFF2-40B4-BE49-F238E27FC236}">
                <a16:creationId xmlns:a16="http://schemas.microsoft.com/office/drawing/2014/main" id="{0D8AE56D-081F-7A4F-8ADE-FB61C572F4DA}"/>
              </a:ext>
            </a:extLst>
          </p:cNvPr>
          <p:cNvSpPr>
            <a:spLocks noGrp="1"/>
          </p:cNvSpPr>
          <p:nvPr>
            <p:ph type="title" hasCustomPrompt="1"/>
          </p:nvPr>
        </p:nvSpPr>
        <p:spPr>
          <a:xfrm>
            <a:off x="485421" y="1"/>
            <a:ext cx="8183563" cy="684746"/>
          </a:xfrm>
        </p:spPr>
        <p:txBody>
          <a:bodyPr anchor="ctr">
            <a:normAutofit/>
          </a:bodyPr>
          <a:lstStyle>
            <a:lvl1pPr algn="ctr">
              <a:defRPr sz="2400">
                <a:solidFill>
                  <a:schemeClr val="bg1"/>
                </a:solidFill>
              </a:defRPr>
            </a:lvl1pPr>
          </a:lstStyle>
          <a:p>
            <a:r>
              <a:rPr lang="en-US" dirty="0"/>
              <a:t>Click to edit header 1 (short title)</a:t>
            </a:r>
          </a:p>
        </p:txBody>
      </p:sp>
      <p:pic>
        <p:nvPicPr>
          <p:cNvPr id="9" name="Picture 8">
            <a:extLst>
              <a:ext uri="{FF2B5EF4-FFF2-40B4-BE49-F238E27FC236}">
                <a16:creationId xmlns:a16="http://schemas.microsoft.com/office/drawing/2014/main" id="{5C6A6BD6-FCD4-5E45-AD87-898ED5C521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13" name="Text Placeholder 12">
            <a:extLst>
              <a:ext uri="{FF2B5EF4-FFF2-40B4-BE49-F238E27FC236}">
                <a16:creationId xmlns:a16="http://schemas.microsoft.com/office/drawing/2014/main" id="{3FD40507-1BAA-9943-A1D1-605A20C28B9F}"/>
              </a:ext>
            </a:extLst>
          </p:cNvPr>
          <p:cNvSpPr>
            <a:spLocks noGrp="1"/>
          </p:cNvSpPr>
          <p:nvPr>
            <p:ph type="body" sz="quarter" idx="13" hasCustomPrompt="1"/>
          </p:nvPr>
        </p:nvSpPr>
        <p:spPr>
          <a:xfrm>
            <a:off x="485423" y="1182679"/>
            <a:ext cx="8183562" cy="4585418"/>
          </a:xfrm>
        </p:spPr>
        <p:txBody>
          <a:bodyPr>
            <a:normAutofit/>
          </a:bodyPr>
          <a:lstStyle>
            <a:lvl1pPr marL="228600" marR="0" indent="-22860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Char char="•"/>
              <a:tabLst/>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marL="228600" marR="0" lvl="0" indent="-22860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Char char="•"/>
              <a:tabLst/>
              <a:defRPr/>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627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ng Title: 1 Column Tex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03989D-CFF4-D043-859A-1EA47A5DEE69}"/>
              </a:ext>
            </a:extLst>
          </p:cNvPr>
          <p:cNvSpPr>
            <a:spLocks noGrp="1"/>
          </p:cNvSpPr>
          <p:nvPr>
            <p:ph type="sldNum" sz="quarter" idx="12"/>
          </p:nvPr>
        </p:nvSpPr>
        <p:spPr>
          <a:xfrm>
            <a:off x="8261203" y="6356350"/>
            <a:ext cx="522260" cy="365125"/>
          </a:xfrm>
        </p:spPr>
        <p:txBody>
          <a:bodyPr/>
          <a:lstStyle>
            <a:lvl1pPr algn="ctr">
              <a:defRPr/>
            </a:lvl1pPr>
          </a:lstStyle>
          <a:p>
            <a:fld id="{AE919B77-9796-D34E-8D5A-4054B4AFF4B6}" type="slidenum">
              <a:rPr lang="en-US" smtClean="0"/>
              <a:pPr/>
              <a:t>‹#›</a:t>
            </a:fld>
            <a:endParaRPr lang="en-US"/>
          </a:p>
        </p:txBody>
      </p:sp>
      <p:sp>
        <p:nvSpPr>
          <p:cNvPr id="6" name="Rectangle 5">
            <a:extLst>
              <a:ext uri="{FF2B5EF4-FFF2-40B4-BE49-F238E27FC236}">
                <a16:creationId xmlns:a16="http://schemas.microsoft.com/office/drawing/2014/main" id="{BEC8CE45-A1B1-974A-BAEB-4B0DBA97EA44}"/>
              </a:ext>
            </a:extLst>
          </p:cNvPr>
          <p:cNvSpPr/>
          <p:nvPr userDrawn="1"/>
        </p:nvSpPr>
        <p:spPr>
          <a:xfrm>
            <a:off x="0" y="-1"/>
            <a:ext cx="9144000" cy="106962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7" name="Right Triangle 6">
            <a:extLst>
              <a:ext uri="{FF2B5EF4-FFF2-40B4-BE49-F238E27FC236}">
                <a16:creationId xmlns:a16="http://schemas.microsoft.com/office/drawing/2014/main" id="{F74B6978-6D24-254E-A2B4-B0F8908E5FDD}"/>
              </a:ext>
            </a:extLst>
          </p:cNvPr>
          <p:cNvSpPr/>
          <p:nvPr userDrawn="1"/>
        </p:nvSpPr>
        <p:spPr>
          <a:xfrm rot="10800000">
            <a:off x="8915400" y="1069622"/>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2" name="Title 1">
            <a:extLst>
              <a:ext uri="{FF2B5EF4-FFF2-40B4-BE49-F238E27FC236}">
                <a16:creationId xmlns:a16="http://schemas.microsoft.com/office/drawing/2014/main" id="{0D8AE56D-081F-7A4F-8ADE-FB61C572F4DA}"/>
              </a:ext>
            </a:extLst>
          </p:cNvPr>
          <p:cNvSpPr>
            <a:spLocks noGrp="1"/>
          </p:cNvSpPr>
          <p:nvPr>
            <p:ph type="title" hasCustomPrompt="1"/>
          </p:nvPr>
        </p:nvSpPr>
        <p:spPr>
          <a:xfrm>
            <a:off x="485421" y="-1"/>
            <a:ext cx="8183563" cy="1069623"/>
          </a:xfrm>
        </p:spPr>
        <p:txBody>
          <a:bodyPr>
            <a:normAutofit/>
          </a:bodyPr>
          <a:lstStyle>
            <a:lvl1pPr algn="ctr">
              <a:defRPr sz="2400">
                <a:solidFill>
                  <a:schemeClr val="bg1"/>
                </a:solidFill>
              </a:defRPr>
            </a:lvl1pPr>
          </a:lstStyle>
          <a:p>
            <a:r>
              <a:rPr lang="en-US" dirty="0"/>
              <a:t>Click to edit header 1 (long title)</a:t>
            </a:r>
          </a:p>
        </p:txBody>
      </p:sp>
      <p:pic>
        <p:nvPicPr>
          <p:cNvPr id="9" name="Picture 8">
            <a:extLst>
              <a:ext uri="{FF2B5EF4-FFF2-40B4-BE49-F238E27FC236}">
                <a16:creationId xmlns:a16="http://schemas.microsoft.com/office/drawing/2014/main" id="{5C6A6BD6-FCD4-5E45-AD87-898ED5C521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11" name="Text Placeholder 21">
            <a:extLst>
              <a:ext uri="{FF2B5EF4-FFF2-40B4-BE49-F238E27FC236}">
                <a16:creationId xmlns:a16="http://schemas.microsoft.com/office/drawing/2014/main" id="{7D89E833-0B17-3E4D-8B62-F6AB84D73A6D}"/>
              </a:ext>
            </a:extLst>
          </p:cNvPr>
          <p:cNvSpPr>
            <a:spLocks noGrp="1"/>
          </p:cNvSpPr>
          <p:nvPr>
            <p:ph type="body" sz="quarter" idx="14" hasCustomPrompt="1"/>
          </p:nvPr>
        </p:nvSpPr>
        <p:spPr>
          <a:xfrm>
            <a:off x="485422" y="2018238"/>
            <a:ext cx="8183916" cy="325438"/>
          </a:xfrm>
        </p:spPr>
        <p:txBody>
          <a:bodyPr/>
          <a:lstStyle>
            <a:lvl1pPr marL="0" marR="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1600" b="1"/>
            </a:lvl1pPr>
          </a:lstStyle>
          <a:p>
            <a:pPr marL="0" marR="0" lvl="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a:pPr>
            <a:r>
              <a:rPr lang="en-US" dirty="0"/>
              <a:t>Click to edit header 3</a:t>
            </a:r>
          </a:p>
          <a:p>
            <a:pPr lvl="0"/>
            <a:endParaRPr lang="en-US" dirty="0"/>
          </a:p>
        </p:txBody>
      </p:sp>
      <p:sp>
        <p:nvSpPr>
          <p:cNvPr id="12" name="Text Placeholder 11">
            <a:extLst>
              <a:ext uri="{FF2B5EF4-FFF2-40B4-BE49-F238E27FC236}">
                <a16:creationId xmlns:a16="http://schemas.microsoft.com/office/drawing/2014/main" id="{C0288E83-4169-CC4C-9A7D-34E28C073327}"/>
              </a:ext>
            </a:extLst>
          </p:cNvPr>
          <p:cNvSpPr>
            <a:spLocks noGrp="1"/>
          </p:cNvSpPr>
          <p:nvPr>
            <p:ph type="body" sz="quarter" idx="15" hasCustomPrompt="1"/>
          </p:nvPr>
        </p:nvSpPr>
        <p:spPr>
          <a:xfrm>
            <a:off x="485422" y="2343150"/>
            <a:ext cx="8183563" cy="3425473"/>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28B9A97F-CD5E-7942-8363-4D4DE264059B}"/>
              </a:ext>
            </a:extLst>
          </p:cNvPr>
          <p:cNvSpPr>
            <a:spLocks noGrp="1"/>
          </p:cNvSpPr>
          <p:nvPr>
            <p:ph type="body" sz="quarter" idx="16" hasCustomPrompt="1"/>
          </p:nvPr>
        </p:nvSpPr>
        <p:spPr>
          <a:xfrm>
            <a:off x="485422" y="1069974"/>
            <a:ext cx="8183203" cy="948263"/>
          </a:xfrm>
        </p:spPr>
        <p:txBody>
          <a:bodyPr anchor="ctr">
            <a:normAutofit/>
          </a:bodyPr>
          <a:lstStyle>
            <a:lvl1pPr marL="0" indent="0" algn="ctr">
              <a:buNone/>
              <a:defRPr sz="2000">
                <a:solidFill>
                  <a:srgbClr val="34A1D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header 2</a:t>
            </a:r>
          </a:p>
        </p:txBody>
      </p:sp>
    </p:spTree>
    <p:extLst>
      <p:ext uri="{BB962C8B-B14F-4D97-AF65-F5344CB8AC3E}">
        <p14:creationId xmlns:p14="http://schemas.microsoft.com/office/powerpoint/2010/main" val="39149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ort Title: 2 Column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B811D1-5FC4-AC44-8F28-DBF935BFBE33}"/>
              </a:ext>
            </a:extLst>
          </p:cNvPr>
          <p:cNvSpPr>
            <a:spLocks noGrp="1"/>
          </p:cNvSpPr>
          <p:nvPr>
            <p:ph sz="half" idx="2" hasCustomPrompt="1"/>
          </p:nvPr>
        </p:nvSpPr>
        <p:spPr>
          <a:xfrm>
            <a:off x="485422" y="1943540"/>
            <a:ext cx="3868737" cy="3813794"/>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95BD498-E9B4-9B4C-AD40-379F3AC18533}"/>
              </a:ext>
            </a:extLst>
          </p:cNvPr>
          <p:cNvSpPr>
            <a:spLocks noGrp="1"/>
          </p:cNvSpPr>
          <p:nvPr>
            <p:ph sz="quarter" idx="4" hasCustomPrompt="1"/>
          </p:nvPr>
        </p:nvSpPr>
        <p:spPr>
          <a:xfrm>
            <a:off x="4764618" y="1943540"/>
            <a:ext cx="3887788" cy="3813794"/>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48E751B7-FF99-1D42-8CED-679AC1817448}"/>
              </a:ext>
            </a:extLst>
          </p:cNvPr>
          <p:cNvSpPr>
            <a:spLocks noGrp="1"/>
          </p:cNvSpPr>
          <p:nvPr>
            <p:ph type="title" hasCustomPrompt="1"/>
          </p:nvPr>
        </p:nvSpPr>
        <p:spPr>
          <a:xfrm>
            <a:off x="485422" y="685801"/>
            <a:ext cx="8165396" cy="903903"/>
          </a:xfrm>
        </p:spPr>
        <p:txBody>
          <a:bodyPr>
            <a:normAutofit/>
          </a:bodyPr>
          <a:lstStyle>
            <a:lvl1pPr algn="ctr">
              <a:defRPr sz="2000">
                <a:solidFill>
                  <a:srgbClr val="34A1DA"/>
                </a:solidFill>
              </a:defRPr>
            </a:lvl1pPr>
          </a:lstStyle>
          <a:p>
            <a:r>
              <a:rPr lang="en-US" dirty="0"/>
              <a:t>Click to edit header 2</a:t>
            </a:r>
          </a:p>
        </p:txBody>
      </p:sp>
      <p:sp>
        <p:nvSpPr>
          <p:cNvPr id="11" name="Rectangle 10">
            <a:extLst>
              <a:ext uri="{FF2B5EF4-FFF2-40B4-BE49-F238E27FC236}">
                <a16:creationId xmlns:a16="http://schemas.microsoft.com/office/drawing/2014/main" id="{EF6DE41B-FE18-724C-BAD4-114EE03CBBF4}"/>
              </a:ext>
            </a:extLst>
          </p:cNvPr>
          <p:cNvSpPr/>
          <p:nvPr userDrawn="1"/>
        </p:nvSpPr>
        <p:spPr>
          <a:xfrm>
            <a:off x="0" y="0"/>
            <a:ext cx="9144000" cy="6858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2" name="Right Triangle 11">
            <a:extLst>
              <a:ext uri="{FF2B5EF4-FFF2-40B4-BE49-F238E27FC236}">
                <a16:creationId xmlns:a16="http://schemas.microsoft.com/office/drawing/2014/main" id="{22DCBF09-3516-9542-BEA5-2B996B27937B}"/>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5" name="Slide Number Placeholder 4">
            <a:extLst>
              <a:ext uri="{FF2B5EF4-FFF2-40B4-BE49-F238E27FC236}">
                <a16:creationId xmlns:a16="http://schemas.microsoft.com/office/drawing/2014/main" id="{9934DD19-0A3C-BF4B-B0D0-3FF938E33A44}"/>
              </a:ext>
            </a:extLst>
          </p:cNvPr>
          <p:cNvSpPr>
            <a:spLocks noGrp="1"/>
          </p:cNvSpPr>
          <p:nvPr>
            <p:ph type="sldNum" sz="quarter" idx="12"/>
          </p:nvPr>
        </p:nvSpPr>
        <p:spPr>
          <a:xfrm>
            <a:off x="8261203" y="6356350"/>
            <a:ext cx="522260" cy="365125"/>
          </a:xfrm>
        </p:spPr>
        <p:txBody>
          <a:bodyPr/>
          <a:lstStyle>
            <a:lvl1pPr algn="ctr">
              <a:defRPr/>
            </a:lvl1pPr>
          </a:lstStyle>
          <a:p>
            <a:fld id="{AE919B77-9796-D34E-8D5A-4054B4AFF4B6}" type="slidenum">
              <a:rPr lang="en-US" smtClean="0"/>
              <a:pPr/>
              <a:t>‹#›</a:t>
            </a:fld>
            <a:endParaRPr lang="en-US"/>
          </a:p>
        </p:txBody>
      </p:sp>
      <p:pic>
        <p:nvPicPr>
          <p:cNvPr id="16" name="Picture 15">
            <a:extLst>
              <a:ext uri="{FF2B5EF4-FFF2-40B4-BE49-F238E27FC236}">
                <a16:creationId xmlns:a16="http://schemas.microsoft.com/office/drawing/2014/main" id="{6375E736-F843-064D-A681-889D7E6972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17" name="Text Placeholder 21">
            <a:extLst>
              <a:ext uri="{FF2B5EF4-FFF2-40B4-BE49-F238E27FC236}">
                <a16:creationId xmlns:a16="http://schemas.microsoft.com/office/drawing/2014/main" id="{B76B7FF2-7D30-1C4A-B955-6EC3C64940AF}"/>
              </a:ext>
            </a:extLst>
          </p:cNvPr>
          <p:cNvSpPr>
            <a:spLocks noGrp="1"/>
          </p:cNvSpPr>
          <p:nvPr>
            <p:ph type="body" sz="quarter" idx="13" hasCustomPrompt="1"/>
          </p:nvPr>
        </p:nvSpPr>
        <p:spPr>
          <a:xfrm>
            <a:off x="485422" y="1600993"/>
            <a:ext cx="3870325" cy="325790"/>
          </a:xfrm>
        </p:spPr>
        <p:txBody>
          <a:bodyPr>
            <a:normAutofit/>
          </a:bodyPr>
          <a:lstStyle>
            <a:lvl1pPr marL="0" indent="0">
              <a:buNone/>
              <a:defRPr sz="1600" b="1"/>
            </a:lvl1pPr>
          </a:lstStyle>
          <a:p>
            <a:pPr lvl="0"/>
            <a:r>
              <a:rPr lang="en-US" dirty="0"/>
              <a:t>Click to edit header 3a</a:t>
            </a:r>
          </a:p>
        </p:txBody>
      </p:sp>
      <p:sp>
        <p:nvSpPr>
          <p:cNvPr id="18" name="Text Placeholder 21">
            <a:extLst>
              <a:ext uri="{FF2B5EF4-FFF2-40B4-BE49-F238E27FC236}">
                <a16:creationId xmlns:a16="http://schemas.microsoft.com/office/drawing/2014/main" id="{79E79BE0-8576-AE4A-9E96-DEB6E3FA4D57}"/>
              </a:ext>
            </a:extLst>
          </p:cNvPr>
          <p:cNvSpPr>
            <a:spLocks noGrp="1"/>
          </p:cNvSpPr>
          <p:nvPr>
            <p:ph type="body" sz="quarter" idx="14" hasCustomPrompt="1"/>
          </p:nvPr>
        </p:nvSpPr>
        <p:spPr>
          <a:xfrm>
            <a:off x="4771674" y="1600993"/>
            <a:ext cx="3879144" cy="325790"/>
          </a:xfrm>
        </p:spPr>
        <p:txBody>
          <a:bodyPr>
            <a:normAutofit/>
          </a:bodyPr>
          <a:lstStyle>
            <a:lvl1pPr marL="0" indent="0">
              <a:buNone/>
              <a:defRPr sz="1600" b="1"/>
            </a:lvl1pPr>
          </a:lstStyle>
          <a:p>
            <a:pPr lvl="0"/>
            <a:r>
              <a:rPr lang="en-US" dirty="0"/>
              <a:t>Click to edit header 3b</a:t>
            </a:r>
          </a:p>
        </p:txBody>
      </p:sp>
      <p:sp>
        <p:nvSpPr>
          <p:cNvPr id="3" name="Text Placeholder 2">
            <a:extLst>
              <a:ext uri="{FF2B5EF4-FFF2-40B4-BE49-F238E27FC236}">
                <a16:creationId xmlns:a16="http://schemas.microsoft.com/office/drawing/2014/main" id="{FE699FC9-AEBB-9D48-91CC-DAFE71CDD6E6}"/>
              </a:ext>
            </a:extLst>
          </p:cNvPr>
          <p:cNvSpPr>
            <a:spLocks noGrp="1"/>
          </p:cNvSpPr>
          <p:nvPr>
            <p:ph type="body" sz="quarter" idx="15" hasCustomPrompt="1"/>
          </p:nvPr>
        </p:nvSpPr>
        <p:spPr>
          <a:xfrm>
            <a:off x="485422" y="0"/>
            <a:ext cx="8164513" cy="685800"/>
          </a:xfrm>
        </p:spPr>
        <p:txBody>
          <a:bodyPr anchor="ctr">
            <a:normAutofit/>
          </a:bodyPr>
          <a:lstStyle>
            <a:lvl1pPr algn="ctr">
              <a:defRPr sz="2400">
                <a:solidFill>
                  <a:schemeClr val="bg1"/>
                </a:solidFill>
              </a:defRPr>
            </a:lvl1pPr>
          </a:lstStyle>
          <a:p>
            <a:pPr lvl="0"/>
            <a:r>
              <a:rPr lang="en-US" dirty="0"/>
              <a:t>Click to edit header 1 (short title)</a:t>
            </a:r>
          </a:p>
        </p:txBody>
      </p:sp>
    </p:spTree>
    <p:extLst>
      <p:ext uri="{BB962C8B-B14F-4D97-AF65-F5344CB8AC3E}">
        <p14:creationId xmlns:p14="http://schemas.microsoft.com/office/powerpoint/2010/main" val="33033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F84E98-ED1C-0A46-BCF4-B7F50E254B1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45CA03A-D28E-944D-AB0F-5A2B5C3B290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600D138-E986-2549-99BB-CA166A5B9B5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19B77-9796-D34E-8D5A-4054B4AFF4B6}" type="slidenum">
              <a:rPr lang="en-US" smtClean="0"/>
              <a:t>‹#›</a:t>
            </a:fld>
            <a:endParaRPr lang="en-US"/>
          </a:p>
        </p:txBody>
      </p:sp>
      <p:sp>
        <p:nvSpPr>
          <p:cNvPr id="9" name="Footer Placeholder 8">
            <a:extLst>
              <a:ext uri="{FF2B5EF4-FFF2-40B4-BE49-F238E27FC236}">
                <a16:creationId xmlns:a16="http://schemas.microsoft.com/office/drawing/2014/main" id="{DA2ED9ED-ACE1-484D-8D68-5BE6C472CFD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439896894"/>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674" r:id="rId3"/>
    <p:sldLayoutId id="2147483682" r:id="rId4"/>
    <p:sldLayoutId id="2147483691" r:id="rId5"/>
    <p:sldLayoutId id="2147483678" r:id="rId6"/>
    <p:sldLayoutId id="2147483692" r:id="rId7"/>
    <p:sldLayoutId id="2147483683" r:id="rId8"/>
    <p:sldLayoutId id="2147483677" r:id="rId9"/>
    <p:sldLayoutId id="2147483693" r:id="rId10"/>
    <p:sldLayoutId id="2147483694" r:id="rId11"/>
    <p:sldLayoutId id="2147483684" r:id="rId12"/>
    <p:sldLayoutId id="2147483687" r:id="rId13"/>
    <p:sldLayoutId id="2147483688" r:id="rId14"/>
    <p:sldLayoutId id="2147483680" r:id="rId15"/>
    <p:sldLayoutId id="2147483685" r:id="rId16"/>
    <p:sldLayoutId id="2147483681" r:id="rId17"/>
    <p:sldLayoutId id="2147483686" r:id="rId18"/>
    <p:sldLayoutId id="2147483689" r:id="rId19"/>
    <p:sldLayoutId id="2147483697" r:id="rId20"/>
    <p:sldLayoutId id="2147483698" r:id="rId21"/>
  </p:sldLayoutIdLst>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34A1DA"/>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34A1DA"/>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34A1DA"/>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34A1DA"/>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4A1DA"/>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s://www.kff.org/slideshow/cost-sharing-for-plans-offered-in-the-federal-marketplace-2014-2020/"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hyperlink" Target="mailto:Sdorn@familiesusa.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226B27AE-E1A2-0C46-9938-FE4FEC5DA3CD}"/>
              </a:ext>
            </a:extLst>
          </p:cNvPr>
          <p:cNvSpPr>
            <a:spLocks noGrp="1"/>
          </p:cNvSpPr>
          <p:nvPr>
            <p:ph type="body" sz="quarter" idx="10"/>
          </p:nvPr>
        </p:nvSpPr>
        <p:spPr>
          <a:xfrm>
            <a:off x="0" y="2578100"/>
            <a:ext cx="9144000" cy="1280223"/>
          </a:xfrm>
        </p:spPr>
        <p:txBody>
          <a:bodyPr>
            <a:normAutofit/>
          </a:bodyPr>
          <a:lstStyle/>
          <a:p>
            <a:r>
              <a:rPr lang="en-US" dirty="0" smtClean="0"/>
              <a:t>Affordability and Coverage in State Individual Markets: Time-Sensitive Opportunities</a:t>
            </a:r>
          </a:p>
          <a:p>
            <a:r>
              <a:rPr lang="en-US" dirty="0" smtClean="0"/>
              <a:t>Moderated by Stan Dorn </a:t>
            </a:r>
          </a:p>
          <a:p>
            <a:r>
              <a:rPr lang="en-US" dirty="0" smtClean="0"/>
              <a:t>Director of National Center for Coverage Innovation at Families USA</a:t>
            </a:r>
          </a:p>
          <a:p>
            <a:r>
              <a:rPr lang="en-US" b="0" dirty="0" smtClean="0"/>
              <a:t>March 2, 2020 </a:t>
            </a:r>
            <a:endParaRPr lang="en-US" b="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3420" t="6690" r="15584" b="61425"/>
          <a:stretch/>
        </p:blipFill>
        <p:spPr>
          <a:xfrm>
            <a:off x="201705" y="242046"/>
            <a:ext cx="2776635" cy="1613648"/>
          </a:xfrm>
          <a:prstGeom prst="rect">
            <a:avLst/>
          </a:prstGeom>
        </p:spPr>
      </p:pic>
    </p:spTree>
    <p:extLst>
      <p:ext uri="{BB962C8B-B14F-4D97-AF65-F5344CB8AC3E}">
        <p14:creationId xmlns:p14="http://schemas.microsoft.com/office/powerpoint/2010/main" val="526998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10</a:t>
            </a:fld>
            <a:endParaRPr lang="en-US"/>
          </a:p>
        </p:txBody>
      </p:sp>
      <p:sp>
        <p:nvSpPr>
          <p:cNvPr id="7" name="Rectangle 6"/>
          <p:cNvSpPr/>
          <p:nvPr/>
        </p:nvSpPr>
        <p:spPr>
          <a:xfrm>
            <a:off x="0" y="0"/>
            <a:ext cx="9144000" cy="132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3868" y="1298575"/>
            <a:ext cx="7947377" cy="4470400"/>
          </a:xfrm>
        </p:spPr>
      </p:pic>
    </p:spTree>
    <p:extLst>
      <p:ext uri="{BB962C8B-B14F-4D97-AF65-F5344CB8AC3E}">
        <p14:creationId xmlns:p14="http://schemas.microsoft.com/office/powerpoint/2010/main" val="2252268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11</a:t>
            </a:fld>
            <a:endParaRPr lang="en-US"/>
          </a:p>
        </p:txBody>
      </p:sp>
      <p:sp>
        <p:nvSpPr>
          <p:cNvPr id="7" name="Rectangle 6"/>
          <p:cNvSpPr/>
          <p:nvPr/>
        </p:nvSpPr>
        <p:spPr>
          <a:xfrm>
            <a:off x="0" y="0"/>
            <a:ext cx="9144000" cy="132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3868" y="1298575"/>
            <a:ext cx="7947377" cy="4470400"/>
          </a:xfrm>
        </p:spPr>
      </p:pic>
    </p:spTree>
    <p:extLst>
      <p:ext uri="{BB962C8B-B14F-4D97-AF65-F5344CB8AC3E}">
        <p14:creationId xmlns:p14="http://schemas.microsoft.com/office/powerpoint/2010/main" val="1997164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12</a:t>
            </a:fld>
            <a:endParaRPr lang="en-US"/>
          </a:p>
        </p:txBody>
      </p:sp>
      <p:sp>
        <p:nvSpPr>
          <p:cNvPr id="7" name="Rectangle 6"/>
          <p:cNvSpPr/>
          <p:nvPr/>
        </p:nvSpPr>
        <p:spPr>
          <a:xfrm>
            <a:off x="0" y="0"/>
            <a:ext cx="9144000" cy="132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3868" y="1298575"/>
            <a:ext cx="7947377" cy="4470400"/>
          </a:xfrm>
        </p:spPr>
      </p:pic>
    </p:spTree>
    <p:extLst>
      <p:ext uri="{BB962C8B-B14F-4D97-AF65-F5344CB8AC3E}">
        <p14:creationId xmlns:p14="http://schemas.microsoft.com/office/powerpoint/2010/main" val="3485793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13</a:t>
            </a:fld>
            <a:endParaRPr lang="en-US"/>
          </a:p>
        </p:txBody>
      </p:sp>
      <p:sp>
        <p:nvSpPr>
          <p:cNvPr id="7" name="Rectangle 6"/>
          <p:cNvSpPr/>
          <p:nvPr/>
        </p:nvSpPr>
        <p:spPr>
          <a:xfrm>
            <a:off x="0" y="0"/>
            <a:ext cx="9144000" cy="132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3868" y="1298575"/>
            <a:ext cx="7947377" cy="4470400"/>
          </a:xfrm>
        </p:spPr>
      </p:pic>
    </p:spTree>
    <p:extLst>
      <p:ext uri="{BB962C8B-B14F-4D97-AF65-F5344CB8AC3E}">
        <p14:creationId xmlns:p14="http://schemas.microsoft.com/office/powerpoint/2010/main" val="2858939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14</a:t>
            </a:fld>
            <a:endParaRPr lang="en-US"/>
          </a:p>
        </p:txBody>
      </p:sp>
      <p:sp>
        <p:nvSpPr>
          <p:cNvPr id="7" name="Rectangle 6"/>
          <p:cNvSpPr/>
          <p:nvPr/>
        </p:nvSpPr>
        <p:spPr>
          <a:xfrm>
            <a:off x="0" y="0"/>
            <a:ext cx="9144000" cy="132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3868" y="1298575"/>
            <a:ext cx="7947377" cy="4470400"/>
          </a:xfrm>
        </p:spPr>
      </p:pic>
    </p:spTree>
    <p:extLst>
      <p:ext uri="{BB962C8B-B14F-4D97-AF65-F5344CB8AC3E}">
        <p14:creationId xmlns:p14="http://schemas.microsoft.com/office/powerpoint/2010/main" val="914584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15</a:t>
            </a:fld>
            <a:endParaRPr lang="en-US"/>
          </a:p>
        </p:txBody>
      </p:sp>
      <p:sp>
        <p:nvSpPr>
          <p:cNvPr id="7" name="Rectangle 6"/>
          <p:cNvSpPr/>
          <p:nvPr/>
        </p:nvSpPr>
        <p:spPr>
          <a:xfrm>
            <a:off x="0" y="0"/>
            <a:ext cx="9144000" cy="132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3868" y="1298575"/>
            <a:ext cx="7947377" cy="4470400"/>
          </a:xfrm>
        </p:spPr>
      </p:pic>
    </p:spTree>
    <p:extLst>
      <p:ext uri="{BB962C8B-B14F-4D97-AF65-F5344CB8AC3E}">
        <p14:creationId xmlns:p14="http://schemas.microsoft.com/office/powerpoint/2010/main" val="3466226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16</a:t>
            </a:fld>
            <a:endParaRPr lang="en-US"/>
          </a:p>
        </p:txBody>
      </p:sp>
      <p:sp>
        <p:nvSpPr>
          <p:cNvPr id="7" name="Rectangle 6"/>
          <p:cNvSpPr/>
          <p:nvPr/>
        </p:nvSpPr>
        <p:spPr>
          <a:xfrm>
            <a:off x="0" y="0"/>
            <a:ext cx="9144000" cy="132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3868" y="1298575"/>
            <a:ext cx="7947377" cy="4470400"/>
          </a:xfrm>
        </p:spPr>
      </p:pic>
    </p:spTree>
    <p:extLst>
      <p:ext uri="{BB962C8B-B14F-4D97-AF65-F5344CB8AC3E}">
        <p14:creationId xmlns:p14="http://schemas.microsoft.com/office/powerpoint/2010/main" val="985564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17</a:t>
            </a:fld>
            <a:endParaRPr lang="en-US"/>
          </a:p>
        </p:txBody>
      </p:sp>
      <p:sp>
        <p:nvSpPr>
          <p:cNvPr id="7" name="Rectangle 6"/>
          <p:cNvSpPr/>
          <p:nvPr/>
        </p:nvSpPr>
        <p:spPr>
          <a:xfrm>
            <a:off x="0" y="0"/>
            <a:ext cx="9144000" cy="132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3868" y="1298575"/>
            <a:ext cx="7947377" cy="4470400"/>
          </a:xfrm>
        </p:spPr>
      </p:pic>
    </p:spTree>
    <p:extLst>
      <p:ext uri="{BB962C8B-B14F-4D97-AF65-F5344CB8AC3E}">
        <p14:creationId xmlns:p14="http://schemas.microsoft.com/office/powerpoint/2010/main" val="2384517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18</a:t>
            </a:fld>
            <a:endParaRPr lang="en-US"/>
          </a:p>
        </p:txBody>
      </p:sp>
      <p:sp>
        <p:nvSpPr>
          <p:cNvPr id="7" name="Rectangle 6"/>
          <p:cNvSpPr/>
          <p:nvPr/>
        </p:nvSpPr>
        <p:spPr>
          <a:xfrm>
            <a:off x="0" y="0"/>
            <a:ext cx="9144000" cy="132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3868" y="1298575"/>
            <a:ext cx="7947377" cy="4470400"/>
          </a:xfrm>
        </p:spPr>
      </p:pic>
    </p:spTree>
    <p:extLst>
      <p:ext uri="{BB962C8B-B14F-4D97-AF65-F5344CB8AC3E}">
        <p14:creationId xmlns:p14="http://schemas.microsoft.com/office/powerpoint/2010/main" val="2966163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19</a:t>
            </a:fld>
            <a:endParaRPr lang="en-US"/>
          </a:p>
        </p:txBody>
      </p:sp>
      <p:sp>
        <p:nvSpPr>
          <p:cNvPr id="7" name="Rectangle 6"/>
          <p:cNvSpPr/>
          <p:nvPr/>
        </p:nvSpPr>
        <p:spPr>
          <a:xfrm>
            <a:off x="0" y="0"/>
            <a:ext cx="9144000" cy="132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3868" y="1298575"/>
            <a:ext cx="7947377" cy="44704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5475"/>
            <a:ext cx="9144000" cy="5143500"/>
          </a:xfrm>
          <a:prstGeom prst="rect">
            <a:avLst/>
          </a:prstGeom>
        </p:spPr>
      </p:pic>
    </p:spTree>
    <p:extLst>
      <p:ext uri="{BB962C8B-B14F-4D97-AF65-F5344CB8AC3E}">
        <p14:creationId xmlns:p14="http://schemas.microsoft.com/office/powerpoint/2010/main" val="2834871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85422" y="1298224"/>
            <a:ext cx="4560711" cy="4470400"/>
          </a:xfrm>
        </p:spPr>
        <p:txBody>
          <a:bodyPr/>
          <a:lstStyle/>
          <a:p>
            <a:pPr marL="0" indent="0">
              <a:buNone/>
            </a:pPr>
            <a:r>
              <a:rPr lang="en-US" dirty="0" smtClean="0"/>
              <a:t>Colin Baillio</a:t>
            </a:r>
          </a:p>
          <a:p>
            <a:pPr marL="0" indent="0">
              <a:buNone/>
            </a:pPr>
            <a:r>
              <a:rPr lang="en-US" dirty="0" smtClean="0"/>
              <a:t>Director </a:t>
            </a:r>
            <a:r>
              <a:rPr lang="en-US" dirty="0"/>
              <a:t>of Policy and </a:t>
            </a:r>
            <a:r>
              <a:rPr lang="en-US" dirty="0" smtClean="0"/>
              <a:t>Communications,</a:t>
            </a:r>
          </a:p>
          <a:p>
            <a:pPr marL="0" indent="0">
              <a:spcBef>
                <a:spcPts val="0"/>
              </a:spcBef>
              <a:buNone/>
            </a:pPr>
            <a:r>
              <a:rPr lang="en-US" dirty="0" smtClean="0"/>
              <a:t>Health </a:t>
            </a:r>
            <a:r>
              <a:rPr lang="en-US" dirty="0"/>
              <a:t>Action New </a:t>
            </a:r>
            <a:r>
              <a:rPr lang="en-US" dirty="0" smtClean="0"/>
              <a:t>Mexico</a:t>
            </a:r>
          </a:p>
          <a:p>
            <a:pPr marL="0" indent="0">
              <a:spcBef>
                <a:spcPts val="0"/>
              </a:spcBef>
              <a:buNone/>
            </a:pPr>
            <a:endParaRPr lang="en-US" dirty="0"/>
          </a:p>
          <a:p>
            <a:pPr marL="0" indent="0">
              <a:buNone/>
            </a:pPr>
            <a:endParaRPr lang="en-US" dirty="0"/>
          </a:p>
        </p:txBody>
      </p:sp>
      <p:sp>
        <p:nvSpPr>
          <p:cNvPr id="4" name="Text Placeholder 3"/>
          <p:cNvSpPr>
            <a:spLocks noGrp="1"/>
          </p:cNvSpPr>
          <p:nvPr>
            <p:ph type="body" sz="quarter" idx="16"/>
          </p:nvPr>
        </p:nvSpPr>
        <p:spPr/>
        <p:txBody>
          <a:bodyPr/>
          <a:lstStyle/>
          <a:p>
            <a:r>
              <a:rPr lang="en-US" dirty="0" smtClean="0"/>
              <a:t>Special guest stars</a:t>
            </a:r>
            <a:endParaRPr lang="en-US" dirty="0"/>
          </a:p>
        </p:txBody>
      </p:sp>
      <p:pic>
        <p:nvPicPr>
          <p:cNvPr id="1032" name="Picture 8" descr="https://www.healthactionnm.org/downloads/styles/bio_portrait/public/Colin.jpg?itok=vejkBRt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111" y="1143675"/>
            <a:ext cx="1991457" cy="23897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26oc3sg82pgk3.cloudfront.net/files/media/uploads/casting_call/b9b645a4-cccb-4267-a2fb-59839e043d75-bWFpbi1uLW4tMC0wLTAtNTY2LTg0Ng.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422" y="3328349"/>
            <a:ext cx="1783865" cy="2667462"/>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2508441" y="3841043"/>
            <a:ext cx="2719341" cy="3016957"/>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Char char="•"/>
              <a:tabLst/>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34A1DA"/>
              </a:buClr>
              <a:buFont typeface="Courier New" panose="02070309020205020404" pitchFamily="49" charset="0"/>
              <a:buChar char="o"/>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34A1DA"/>
              </a:buClr>
              <a:buFont typeface="Wingdings" panose="05000000000000000000" pitchFamily="2" charset="2"/>
              <a:buChar char="v"/>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34A1DA"/>
              </a:buClr>
              <a:buFont typeface="Wingdings" panose="05000000000000000000" pitchFamily="2" charset="2"/>
              <a:buChar char="Ø"/>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4A1DA"/>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John-Pierre Cardenas</a:t>
            </a:r>
          </a:p>
          <a:p>
            <a:pPr marL="0" indent="0">
              <a:buFont typeface="Arial" panose="020B0604020202020204" pitchFamily="34" charset="0"/>
              <a:buNone/>
            </a:pPr>
            <a:r>
              <a:rPr lang="en-US" dirty="0" smtClean="0"/>
              <a:t>Health Policy Adviser, former Policy Director, Maryland Health Benefits Exchange</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pic>
        <p:nvPicPr>
          <p:cNvPr id="1026" name="Picture 2" descr="Image result for greg fan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5422" y="2812988"/>
            <a:ext cx="2028578" cy="30428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06695" y="1782618"/>
            <a:ext cx="2835562" cy="909993"/>
          </a:xfrm>
          <a:prstGeom prst="rect">
            <a:avLst/>
          </a:prstGeom>
          <a:noFill/>
        </p:spPr>
        <p:txBody>
          <a:bodyPr wrap="square" rtlCol="0">
            <a:spAutoFit/>
          </a:bodyPr>
          <a:lstStyle/>
          <a:p>
            <a:r>
              <a:rPr lang="en-US" sz="1600" dirty="0"/>
              <a:t>Greg Fann</a:t>
            </a:r>
          </a:p>
          <a:p>
            <a:pPr>
              <a:lnSpc>
                <a:spcPct val="90000"/>
              </a:lnSpc>
              <a:spcBef>
                <a:spcPts val="1000"/>
              </a:spcBef>
              <a:buClr>
                <a:srgbClr val="34A1DA"/>
              </a:buClr>
            </a:pPr>
            <a:r>
              <a:rPr lang="en-US" sz="1600" dirty="0"/>
              <a:t>Consulting Actuary, </a:t>
            </a:r>
            <a:r>
              <a:rPr lang="en-US" sz="1600" dirty="0" err="1"/>
              <a:t>Axene</a:t>
            </a:r>
            <a:r>
              <a:rPr lang="en-US" sz="1600" dirty="0"/>
              <a:t> Health Partners, LLC</a:t>
            </a:r>
          </a:p>
        </p:txBody>
      </p:sp>
    </p:spTree>
    <p:extLst>
      <p:ext uri="{BB962C8B-B14F-4D97-AF65-F5344CB8AC3E}">
        <p14:creationId xmlns:p14="http://schemas.microsoft.com/office/powerpoint/2010/main" val="411611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20</a:t>
            </a:fld>
            <a:endParaRPr lang="en-US"/>
          </a:p>
        </p:txBody>
      </p:sp>
      <p:sp>
        <p:nvSpPr>
          <p:cNvPr id="7" name="Rectangle 6"/>
          <p:cNvSpPr/>
          <p:nvPr/>
        </p:nvSpPr>
        <p:spPr>
          <a:xfrm>
            <a:off x="0" y="0"/>
            <a:ext cx="9144000" cy="132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98311" y="1212005"/>
            <a:ext cx="7947377" cy="4470400"/>
          </a:xfrm>
        </p:spPr>
      </p:pic>
    </p:spTree>
    <p:extLst>
      <p:ext uri="{BB962C8B-B14F-4D97-AF65-F5344CB8AC3E}">
        <p14:creationId xmlns:p14="http://schemas.microsoft.com/office/powerpoint/2010/main" val="1575226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21</a:t>
            </a:fld>
            <a:endParaRPr lang="en-US"/>
          </a:p>
        </p:txBody>
      </p:sp>
      <p:sp>
        <p:nvSpPr>
          <p:cNvPr id="7" name="Rectangle 6"/>
          <p:cNvSpPr/>
          <p:nvPr/>
        </p:nvSpPr>
        <p:spPr>
          <a:xfrm>
            <a:off x="0" y="0"/>
            <a:ext cx="9144000" cy="132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3868" y="1298575"/>
            <a:ext cx="7947377" cy="4470400"/>
          </a:xfrm>
        </p:spPr>
      </p:pic>
    </p:spTree>
    <p:extLst>
      <p:ext uri="{BB962C8B-B14F-4D97-AF65-F5344CB8AC3E}">
        <p14:creationId xmlns:p14="http://schemas.microsoft.com/office/powerpoint/2010/main" val="1899205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22</a:t>
            </a:fld>
            <a:endParaRPr lang="en-US"/>
          </a:p>
        </p:txBody>
      </p:sp>
      <p:sp>
        <p:nvSpPr>
          <p:cNvPr id="7" name="Rectangle 6"/>
          <p:cNvSpPr/>
          <p:nvPr/>
        </p:nvSpPr>
        <p:spPr>
          <a:xfrm>
            <a:off x="0" y="0"/>
            <a:ext cx="9144000" cy="132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3868" y="1298575"/>
            <a:ext cx="7947377" cy="44704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0099"/>
            <a:ext cx="9144000" cy="5143500"/>
          </a:xfrm>
          <a:prstGeom prst="rect">
            <a:avLst/>
          </a:prstGeom>
        </p:spPr>
      </p:pic>
    </p:spTree>
    <p:extLst>
      <p:ext uri="{BB962C8B-B14F-4D97-AF65-F5344CB8AC3E}">
        <p14:creationId xmlns:p14="http://schemas.microsoft.com/office/powerpoint/2010/main" val="3599796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23</a:t>
            </a:fld>
            <a:endParaRPr lang="en-US"/>
          </a:p>
        </p:txBody>
      </p:sp>
      <p:sp>
        <p:nvSpPr>
          <p:cNvPr id="7" name="Rectangle 6"/>
          <p:cNvSpPr/>
          <p:nvPr/>
        </p:nvSpPr>
        <p:spPr>
          <a:xfrm>
            <a:off x="0" y="0"/>
            <a:ext cx="9144000" cy="132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3868" y="1298575"/>
            <a:ext cx="7947377" cy="44704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5475"/>
            <a:ext cx="9144000" cy="5143500"/>
          </a:xfrm>
          <a:prstGeom prst="rect">
            <a:avLst/>
          </a:prstGeom>
        </p:spPr>
      </p:pic>
    </p:spTree>
    <p:extLst>
      <p:ext uri="{BB962C8B-B14F-4D97-AF65-F5344CB8AC3E}">
        <p14:creationId xmlns:p14="http://schemas.microsoft.com/office/powerpoint/2010/main" val="1659338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24</a:t>
            </a:fld>
            <a:endParaRPr lang="en-US"/>
          </a:p>
        </p:txBody>
      </p:sp>
      <p:sp>
        <p:nvSpPr>
          <p:cNvPr id="7" name="Rectangle 6"/>
          <p:cNvSpPr/>
          <p:nvPr/>
        </p:nvSpPr>
        <p:spPr>
          <a:xfrm>
            <a:off x="0" y="0"/>
            <a:ext cx="9144000" cy="132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3868" y="1298575"/>
            <a:ext cx="7947377" cy="4470400"/>
          </a:xfrm>
        </p:spPr>
      </p:pic>
    </p:spTree>
    <p:extLst>
      <p:ext uri="{BB962C8B-B14F-4D97-AF65-F5344CB8AC3E}">
        <p14:creationId xmlns:p14="http://schemas.microsoft.com/office/powerpoint/2010/main" val="1649599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25</a:t>
            </a:fld>
            <a:endParaRPr lang="en-US"/>
          </a:p>
        </p:txBody>
      </p:sp>
      <p:sp>
        <p:nvSpPr>
          <p:cNvPr id="4" name="Text Placeholder 3"/>
          <p:cNvSpPr>
            <a:spLocks noGrp="1"/>
          </p:cNvSpPr>
          <p:nvPr>
            <p:ph type="body" sz="quarter" idx="16"/>
          </p:nvPr>
        </p:nvSpPr>
        <p:spPr/>
        <p:txBody>
          <a:bodyPr/>
          <a:lstStyle/>
          <a:p>
            <a:r>
              <a:rPr lang="en-US" dirty="0" smtClean="0"/>
              <a:t>Metal-level premium misalignment</a:t>
            </a:r>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4132062419"/>
              </p:ext>
            </p:extLst>
          </p:nvPr>
        </p:nvGraphicFramePr>
        <p:xfrm>
          <a:off x="485773" y="1954213"/>
          <a:ext cx="8183565" cy="3606800"/>
        </p:xfrm>
        <a:graphic>
          <a:graphicData uri="http://schemas.openxmlformats.org/drawingml/2006/table">
            <a:tbl>
              <a:tblPr firstRow="1" bandRow="1">
                <a:tableStyleId>{5C22544A-7EE6-4342-B048-85BDC9FD1C3A}</a:tableStyleId>
              </a:tblPr>
              <a:tblGrid>
                <a:gridCol w="363972">
                  <a:extLst>
                    <a:ext uri="{9D8B030D-6E8A-4147-A177-3AD203B41FA5}">
                      <a16:colId xmlns:a16="http://schemas.microsoft.com/office/drawing/2014/main" val="4207247753"/>
                    </a:ext>
                  </a:extLst>
                </a:gridCol>
                <a:gridCol w="3777674">
                  <a:extLst>
                    <a:ext uri="{9D8B030D-6E8A-4147-A177-3AD203B41FA5}">
                      <a16:colId xmlns:a16="http://schemas.microsoft.com/office/drawing/2014/main" val="2540171332"/>
                    </a:ext>
                  </a:extLst>
                </a:gridCol>
                <a:gridCol w="1413164">
                  <a:extLst>
                    <a:ext uri="{9D8B030D-6E8A-4147-A177-3AD203B41FA5}">
                      <a16:colId xmlns:a16="http://schemas.microsoft.com/office/drawing/2014/main" val="4248361823"/>
                    </a:ext>
                  </a:extLst>
                </a:gridCol>
                <a:gridCol w="2628755">
                  <a:extLst>
                    <a:ext uri="{9D8B030D-6E8A-4147-A177-3AD203B41FA5}">
                      <a16:colId xmlns:a16="http://schemas.microsoft.com/office/drawing/2014/main" val="1840221476"/>
                    </a:ext>
                  </a:extLst>
                </a:gridCol>
              </a:tblGrid>
              <a:tr h="370840">
                <a:tc gridSpan="2">
                  <a:txBody>
                    <a:bodyPr/>
                    <a:lstStyle/>
                    <a:p>
                      <a:r>
                        <a:rPr lang="en-US" dirty="0" smtClean="0"/>
                        <a:t>Metal level</a:t>
                      </a:r>
                      <a:endParaRPr lang="en-US" dirty="0"/>
                    </a:p>
                  </a:txBody>
                  <a:tcPr/>
                </a:tc>
                <a:tc hMerge="1">
                  <a:txBody>
                    <a:bodyPr/>
                    <a:lstStyle/>
                    <a:p>
                      <a:endParaRPr lang="en-US"/>
                    </a:p>
                  </a:txBody>
                  <a:tcPr/>
                </a:tc>
                <a:tc>
                  <a:txBody>
                    <a:bodyPr/>
                    <a:lstStyle/>
                    <a:p>
                      <a:r>
                        <a:rPr lang="en-US" dirty="0" smtClean="0"/>
                        <a:t>AV</a:t>
                      </a:r>
                      <a:endParaRPr lang="en-US" dirty="0"/>
                    </a:p>
                  </a:txBody>
                  <a:tcPr/>
                </a:tc>
                <a:tc>
                  <a:txBody>
                    <a:bodyPr/>
                    <a:lstStyle/>
                    <a:p>
                      <a:r>
                        <a:rPr lang="en-US" dirty="0" smtClean="0"/>
                        <a:t>Average deductible</a:t>
                      </a:r>
                      <a:r>
                        <a:rPr lang="en-US" baseline="0" dirty="0" smtClean="0"/>
                        <a:t> in healthcare.gov</a:t>
                      </a:r>
                      <a:endParaRPr lang="en-US" dirty="0"/>
                    </a:p>
                  </a:txBody>
                  <a:tcPr/>
                </a:tc>
                <a:extLst>
                  <a:ext uri="{0D108BD9-81ED-4DB2-BD59-A6C34878D82A}">
                    <a16:rowId xmlns:a16="http://schemas.microsoft.com/office/drawing/2014/main" val="2260820381"/>
                  </a:ext>
                </a:extLst>
              </a:tr>
              <a:tr h="370840">
                <a:tc gridSpan="2">
                  <a:txBody>
                    <a:bodyPr/>
                    <a:lstStyle/>
                    <a:p>
                      <a:r>
                        <a:rPr lang="en-US" dirty="0" smtClean="0"/>
                        <a:t>Bronze</a:t>
                      </a:r>
                      <a:endParaRPr lang="en-US" dirty="0"/>
                    </a:p>
                  </a:txBody>
                  <a:tcPr/>
                </a:tc>
                <a:tc hMerge="1">
                  <a:txBody>
                    <a:bodyPr/>
                    <a:lstStyle/>
                    <a:p>
                      <a:endParaRPr lang="en-US"/>
                    </a:p>
                  </a:txBody>
                  <a:tcPr/>
                </a:tc>
                <a:tc>
                  <a:txBody>
                    <a:bodyPr/>
                    <a:lstStyle/>
                    <a:p>
                      <a:r>
                        <a:rPr lang="en-US" dirty="0" smtClean="0"/>
                        <a:t>60%</a:t>
                      </a:r>
                      <a:endParaRPr lang="en-US" dirty="0"/>
                    </a:p>
                  </a:txBody>
                  <a:tcPr/>
                </a:tc>
                <a:tc>
                  <a:txBody>
                    <a:bodyPr/>
                    <a:lstStyle/>
                    <a:p>
                      <a:r>
                        <a:rPr lang="en-US" dirty="0" smtClean="0"/>
                        <a:t>$6,506</a:t>
                      </a:r>
                      <a:endParaRPr lang="en-US" dirty="0"/>
                    </a:p>
                  </a:txBody>
                  <a:tcPr/>
                </a:tc>
                <a:extLst>
                  <a:ext uri="{0D108BD9-81ED-4DB2-BD59-A6C34878D82A}">
                    <a16:rowId xmlns:a16="http://schemas.microsoft.com/office/drawing/2014/main" val="2450120136"/>
                  </a:ext>
                </a:extLst>
              </a:tr>
              <a:tr h="370840">
                <a:tc gridSpan="2">
                  <a:txBody>
                    <a:bodyPr/>
                    <a:lstStyle/>
                    <a:p>
                      <a:r>
                        <a:rPr lang="en-US" dirty="0" smtClean="0"/>
                        <a:t>Silver</a:t>
                      </a:r>
                      <a:endParaRPr lang="en-US" dirty="0"/>
                    </a:p>
                  </a:txBody>
                  <a:tcPr/>
                </a:tc>
                <a:tc hMerge="1">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53029370"/>
                  </a:ext>
                </a:extLst>
              </a:tr>
              <a:tr h="370840">
                <a:tc>
                  <a:txBody>
                    <a:bodyPr/>
                    <a:lstStyle/>
                    <a:p>
                      <a:endParaRPr lang="en-US" dirty="0"/>
                    </a:p>
                  </a:txBody>
                  <a:tcPr/>
                </a:tc>
                <a:tc>
                  <a:txBody>
                    <a:bodyPr/>
                    <a:lstStyle/>
                    <a:p>
                      <a:r>
                        <a:rPr lang="en-US" dirty="0" smtClean="0"/>
                        <a:t>Base</a:t>
                      </a:r>
                      <a:endParaRPr lang="en-US" dirty="0"/>
                    </a:p>
                  </a:txBody>
                  <a:tcPr/>
                </a:tc>
                <a:tc>
                  <a:txBody>
                    <a:bodyPr/>
                    <a:lstStyle/>
                    <a:p>
                      <a:r>
                        <a:rPr lang="en-US" dirty="0" smtClean="0"/>
                        <a:t>70%</a:t>
                      </a:r>
                      <a:endParaRPr lang="en-US" dirty="0"/>
                    </a:p>
                  </a:txBody>
                  <a:tcPr/>
                </a:tc>
                <a:tc>
                  <a:txBody>
                    <a:bodyPr/>
                    <a:lstStyle/>
                    <a:p>
                      <a:r>
                        <a:rPr lang="en-US" dirty="0" smtClean="0"/>
                        <a:t>$4,544</a:t>
                      </a:r>
                      <a:endParaRPr lang="en-US" dirty="0"/>
                    </a:p>
                  </a:txBody>
                  <a:tcPr/>
                </a:tc>
                <a:extLst>
                  <a:ext uri="{0D108BD9-81ED-4DB2-BD59-A6C34878D82A}">
                    <a16:rowId xmlns:a16="http://schemas.microsoft.com/office/drawing/2014/main" val="1636432155"/>
                  </a:ext>
                </a:extLst>
              </a:tr>
              <a:tr h="370840">
                <a:tc>
                  <a:txBody>
                    <a:bodyPr/>
                    <a:lstStyle/>
                    <a:p>
                      <a:endParaRPr lang="en-US"/>
                    </a:p>
                  </a:txBody>
                  <a:tcPr/>
                </a:tc>
                <a:tc>
                  <a:txBody>
                    <a:bodyPr/>
                    <a:lstStyle/>
                    <a:p>
                      <a:r>
                        <a:rPr lang="en-US" dirty="0" smtClean="0"/>
                        <a:t>With </a:t>
                      </a:r>
                      <a:r>
                        <a:rPr lang="en-US" baseline="0" dirty="0" smtClean="0"/>
                        <a:t>CSRs for people 200-250% FPL</a:t>
                      </a:r>
                      <a:endParaRPr lang="en-US" dirty="0"/>
                    </a:p>
                  </a:txBody>
                  <a:tcPr/>
                </a:tc>
                <a:tc>
                  <a:txBody>
                    <a:bodyPr/>
                    <a:lstStyle/>
                    <a:p>
                      <a:r>
                        <a:rPr lang="en-US" dirty="0" smtClean="0"/>
                        <a:t>73%</a:t>
                      </a:r>
                      <a:endParaRPr lang="en-US" dirty="0"/>
                    </a:p>
                  </a:txBody>
                  <a:tcPr/>
                </a:tc>
                <a:tc>
                  <a:txBody>
                    <a:bodyPr/>
                    <a:lstStyle/>
                    <a:p>
                      <a:r>
                        <a:rPr lang="en-US" dirty="0" smtClean="0"/>
                        <a:t>$3,268</a:t>
                      </a:r>
                      <a:endParaRPr lang="en-US" dirty="0"/>
                    </a:p>
                  </a:txBody>
                  <a:tcPr/>
                </a:tc>
                <a:extLst>
                  <a:ext uri="{0D108BD9-81ED-4DB2-BD59-A6C34878D82A}">
                    <a16:rowId xmlns:a16="http://schemas.microsoft.com/office/drawing/2014/main" val="3576285906"/>
                  </a:ext>
                </a:extLst>
              </a:tr>
              <a:tr h="370840">
                <a:tc>
                  <a:txBody>
                    <a:bodyPr/>
                    <a:lstStyle/>
                    <a:p>
                      <a:endParaRPr lang="en-US"/>
                    </a:p>
                  </a:txBody>
                  <a:tcPr/>
                </a:tc>
                <a:tc>
                  <a:txBody>
                    <a:bodyPr/>
                    <a:lstStyle/>
                    <a:p>
                      <a:r>
                        <a:rPr lang="en-US" dirty="0" smtClean="0"/>
                        <a:t>With</a:t>
                      </a:r>
                      <a:r>
                        <a:rPr lang="en-US" baseline="0" dirty="0" smtClean="0"/>
                        <a:t> </a:t>
                      </a:r>
                      <a:r>
                        <a:rPr lang="en-US" dirty="0" smtClean="0"/>
                        <a:t>CSRs for people 150-200% FPL</a:t>
                      </a:r>
                      <a:endParaRPr lang="en-US" dirty="0"/>
                    </a:p>
                  </a:txBody>
                  <a:tcPr/>
                </a:tc>
                <a:tc>
                  <a:txBody>
                    <a:bodyPr/>
                    <a:lstStyle/>
                    <a:p>
                      <a:r>
                        <a:rPr lang="en-US" dirty="0" smtClean="0"/>
                        <a:t>87%</a:t>
                      </a:r>
                      <a:endParaRPr lang="en-US" dirty="0"/>
                    </a:p>
                  </a:txBody>
                  <a:tcPr/>
                </a:tc>
                <a:tc>
                  <a:txBody>
                    <a:bodyPr/>
                    <a:lstStyle/>
                    <a:p>
                      <a:r>
                        <a:rPr lang="en-US" dirty="0" smtClean="0"/>
                        <a:t>$762</a:t>
                      </a:r>
                      <a:endParaRPr lang="en-US" dirty="0"/>
                    </a:p>
                  </a:txBody>
                  <a:tcPr/>
                </a:tc>
                <a:extLst>
                  <a:ext uri="{0D108BD9-81ED-4DB2-BD59-A6C34878D82A}">
                    <a16:rowId xmlns:a16="http://schemas.microsoft.com/office/drawing/2014/main" val="982119190"/>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With</a:t>
                      </a:r>
                      <a:r>
                        <a:rPr lang="en-US" baseline="0" dirty="0" smtClean="0"/>
                        <a:t> </a:t>
                      </a:r>
                      <a:r>
                        <a:rPr lang="en-US" dirty="0" smtClean="0"/>
                        <a:t>CSRs for people</a:t>
                      </a:r>
                      <a:r>
                        <a:rPr lang="en-US" baseline="0" dirty="0" smtClean="0"/>
                        <a:t> &lt;150</a:t>
                      </a:r>
                      <a:r>
                        <a:rPr lang="en-US" dirty="0" smtClean="0"/>
                        <a:t>% FPL</a:t>
                      </a:r>
                      <a:endParaRPr lang="en-US" dirty="0"/>
                    </a:p>
                  </a:txBody>
                  <a:tcPr/>
                </a:tc>
                <a:tc>
                  <a:txBody>
                    <a:bodyPr/>
                    <a:lstStyle/>
                    <a:p>
                      <a:r>
                        <a:rPr lang="en-US" dirty="0" smtClean="0"/>
                        <a:t>94%</a:t>
                      </a:r>
                      <a:endParaRPr lang="en-US" dirty="0"/>
                    </a:p>
                  </a:txBody>
                  <a:tcPr/>
                </a:tc>
                <a:tc>
                  <a:txBody>
                    <a:bodyPr/>
                    <a:lstStyle/>
                    <a:p>
                      <a:r>
                        <a:rPr lang="en-US" dirty="0" smtClean="0"/>
                        <a:t>$209</a:t>
                      </a:r>
                      <a:endParaRPr lang="en-US" dirty="0"/>
                    </a:p>
                  </a:txBody>
                  <a:tcPr/>
                </a:tc>
                <a:extLst>
                  <a:ext uri="{0D108BD9-81ED-4DB2-BD59-A6C34878D82A}">
                    <a16:rowId xmlns:a16="http://schemas.microsoft.com/office/drawing/2014/main" val="196582069"/>
                  </a:ext>
                </a:extLst>
              </a:tr>
              <a:tr h="370840">
                <a:tc gridSpan="2">
                  <a:txBody>
                    <a:bodyPr/>
                    <a:lstStyle/>
                    <a:p>
                      <a:r>
                        <a:rPr lang="en-US" dirty="0" smtClean="0"/>
                        <a:t>Gold</a:t>
                      </a:r>
                      <a:endParaRPr lang="en-US" dirty="0"/>
                    </a:p>
                  </a:txBody>
                  <a:tcPr/>
                </a:tc>
                <a:tc hMerge="1">
                  <a:txBody>
                    <a:bodyPr/>
                    <a:lstStyle/>
                    <a:p>
                      <a:endParaRPr lang="en-US" dirty="0"/>
                    </a:p>
                  </a:txBody>
                  <a:tcPr/>
                </a:tc>
                <a:tc>
                  <a:txBody>
                    <a:bodyPr/>
                    <a:lstStyle/>
                    <a:p>
                      <a:r>
                        <a:rPr lang="en-US" dirty="0" smtClean="0"/>
                        <a:t>80%</a:t>
                      </a:r>
                      <a:endParaRPr lang="en-US" dirty="0"/>
                    </a:p>
                  </a:txBody>
                  <a:tcPr/>
                </a:tc>
                <a:tc>
                  <a:txBody>
                    <a:bodyPr/>
                    <a:lstStyle/>
                    <a:p>
                      <a:r>
                        <a:rPr lang="en-US" dirty="0" smtClean="0"/>
                        <a:t>$1,519</a:t>
                      </a:r>
                      <a:endParaRPr lang="en-US" dirty="0"/>
                    </a:p>
                  </a:txBody>
                  <a:tcPr/>
                </a:tc>
                <a:extLst>
                  <a:ext uri="{0D108BD9-81ED-4DB2-BD59-A6C34878D82A}">
                    <a16:rowId xmlns:a16="http://schemas.microsoft.com/office/drawing/2014/main" val="1993640885"/>
                  </a:ext>
                </a:extLst>
              </a:tr>
              <a:tr h="370840">
                <a:tc gridSpan="2">
                  <a:txBody>
                    <a:bodyPr/>
                    <a:lstStyle/>
                    <a:p>
                      <a:r>
                        <a:rPr lang="en-US" dirty="0" smtClean="0"/>
                        <a:t>Platinum </a:t>
                      </a:r>
                      <a:endParaRPr lang="en-US" dirty="0"/>
                    </a:p>
                  </a:txBody>
                  <a:tcPr/>
                </a:tc>
                <a:tc hMerge="1">
                  <a:txBody>
                    <a:bodyPr/>
                    <a:lstStyle/>
                    <a:p>
                      <a:endParaRPr lang="en-US" dirty="0"/>
                    </a:p>
                  </a:txBody>
                  <a:tcPr/>
                </a:tc>
                <a:tc>
                  <a:txBody>
                    <a:bodyPr/>
                    <a:lstStyle/>
                    <a:p>
                      <a:r>
                        <a:rPr lang="en-US" dirty="0" smtClean="0"/>
                        <a:t>90%</a:t>
                      </a:r>
                      <a:endParaRPr lang="en-US" dirty="0"/>
                    </a:p>
                  </a:txBody>
                  <a:tcPr/>
                </a:tc>
                <a:tc>
                  <a:txBody>
                    <a:bodyPr/>
                    <a:lstStyle/>
                    <a:p>
                      <a:r>
                        <a:rPr lang="en-US" dirty="0" smtClean="0"/>
                        <a:t>$28</a:t>
                      </a:r>
                      <a:endParaRPr lang="en-US" dirty="0"/>
                    </a:p>
                  </a:txBody>
                  <a:tcPr/>
                </a:tc>
                <a:extLst>
                  <a:ext uri="{0D108BD9-81ED-4DB2-BD59-A6C34878D82A}">
                    <a16:rowId xmlns:a16="http://schemas.microsoft.com/office/drawing/2014/main" val="2846403954"/>
                  </a:ext>
                </a:extLst>
              </a:tr>
            </a:tbl>
          </a:graphicData>
        </a:graphic>
      </p:graphicFrame>
      <p:sp>
        <p:nvSpPr>
          <p:cNvPr id="6" name="TextBox 5"/>
          <p:cNvSpPr txBox="1"/>
          <p:nvPr/>
        </p:nvSpPr>
        <p:spPr>
          <a:xfrm>
            <a:off x="341745" y="1188928"/>
            <a:ext cx="7756901" cy="707886"/>
          </a:xfrm>
          <a:prstGeom prst="rect">
            <a:avLst/>
          </a:prstGeom>
          <a:noFill/>
        </p:spPr>
        <p:txBody>
          <a:bodyPr wrap="square" rtlCol="0">
            <a:spAutoFit/>
          </a:bodyPr>
          <a:lstStyle/>
          <a:p>
            <a:pPr algn="ctr"/>
            <a:r>
              <a:rPr lang="en-US" sz="2000" b="1" dirty="0" smtClean="0">
                <a:solidFill>
                  <a:srgbClr val="FF0000"/>
                </a:solidFill>
              </a:rPr>
              <a:t>“Actuarial value” or AV: the percentage of covered claims the insurer would pay for a standard population</a:t>
            </a:r>
            <a:endParaRPr lang="en-US" sz="2000" b="1" dirty="0">
              <a:solidFill>
                <a:srgbClr val="FF0000"/>
              </a:solidFill>
            </a:endParaRPr>
          </a:p>
        </p:txBody>
      </p:sp>
      <p:sp>
        <p:nvSpPr>
          <p:cNvPr id="8" name="TextBox 7"/>
          <p:cNvSpPr txBox="1"/>
          <p:nvPr/>
        </p:nvSpPr>
        <p:spPr>
          <a:xfrm>
            <a:off x="617837" y="5931243"/>
            <a:ext cx="7327557" cy="461665"/>
          </a:xfrm>
          <a:prstGeom prst="rect">
            <a:avLst/>
          </a:prstGeom>
          <a:noFill/>
        </p:spPr>
        <p:txBody>
          <a:bodyPr wrap="square" rtlCol="0">
            <a:spAutoFit/>
          </a:bodyPr>
          <a:lstStyle/>
          <a:p>
            <a:r>
              <a:rPr lang="en-US" sz="1200" dirty="0" smtClean="0"/>
              <a:t>Source: Kaiser Family Foundation </a:t>
            </a:r>
            <a:r>
              <a:rPr lang="en-US" sz="1200" dirty="0"/>
              <a:t>2019. </a:t>
            </a:r>
            <a:r>
              <a:rPr lang="en-US" sz="1200" dirty="0">
                <a:hlinkClick r:id="rId2"/>
              </a:rPr>
              <a:t>https://www.kff.org/slideshow/cost-sharing-for-plans-offered-in-the-federal-marketplace-2014-2020</a:t>
            </a:r>
            <a:r>
              <a:rPr lang="en-US" sz="1200" dirty="0" smtClean="0">
                <a:hlinkClick r:id="rId2"/>
              </a:rPr>
              <a:t>/</a:t>
            </a:r>
            <a:r>
              <a:rPr lang="en-US" sz="1200" dirty="0" smtClean="0"/>
              <a:t> </a:t>
            </a:r>
            <a:endParaRPr lang="en-US" sz="1200" dirty="0"/>
          </a:p>
        </p:txBody>
      </p:sp>
    </p:spTree>
    <p:extLst>
      <p:ext uri="{BB962C8B-B14F-4D97-AF65-F5344CB8AC3E}">
        <p14:creationId xmlns:p14="http://schemas.microsoft.com/office/powerpoint/2010/main" val="2313340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2"/>
            <p:extLst>
              <p:ext uri="{D42A27DB-BD31-4B8C-83A1-F6EECF244321}">
                <p14:modId xmlns:p14="http://schemas.microsoft.com/office/powerpoint/2010/main" val="2837298634"/>
              </p:ext>
            </p:extLst>
          </p:nvPr>
        </p:nvGraphicFramePr>
        <p:xfrm>
          <a:off x="485422" y="1512888"/>
          <a:ext cx="3868738" cy="4843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AE919B77-9796-D34E-8D5A-4054B4AFF4B6}" type="slidenum">
              <a:rPr lang="en-US" smtClean="0"/>
              <a:pPr/>
              <a:t>26</a:t>
            </a:fld>
            <a:endParaRPr lang="en-US"/>
          </a:p>
        </p:txBody>
      </p:sp>
      <p:sp>
        <p:nvSpPr>
          <p:cNvPr id="7" name="Text Placeholder 6"/>
          <p:cNvSpPr>
            <a:spLocks noGrp="1"/>
          </p:cNvSpPr>
          <p:nvPr>
            <p:ph type="body" sz="quarter" idx="15"/>
          </p:nvPr>
        </p:nvSpPr>
        <p:spPr/>
        <p:txBody>
          <a:bodyPr/>
          <a:lstStyle/>
          <a:p>
            <a:r>
              <a:rPr lang="en-US" dirty="0" smtClean="0"/>
              <a:t>Silver premiums pay for more than before</a:t>
            </a:r>
            <a:endParaRPr lang="en-US" dirty="0"/>
          </a:p>
        </p:txBody>
      </p:sp>
      <p:sp>
        <p:nvSpPr>
          <p:cNvPr id="9" name="TextBox 8"/>
          <p:cNvSpPr txBox="1"/>
          <p:nvPr/>
        </p:nvSpPr>
        <p:spPr>
          <a:xfrm>
            <a:off x="439104" y="776177"/>
            <a:ext cx="2198038" cy="646331"/>
          </a:xfrm>
          <a:prstGeom prst="rect">
            <a:avLst/>
          </a:prstGeom>
          <a:noFill/>
        </p:spPr>
        <p:txBody>
          <a:bodyPr wrap="none" rtlCol="0">
            <a:spAutoFit/>
          </a:bodyPr>
          <a:lstStyle/>
          <a:p>
            <a:r>
              <a:rPr lang="en-US" sz="3600" b="1" dirty="0" smtClean="0">
                <a:solidFill>
                  <a:schemeClr val="accent1"/>
                </a:solidFill>
              </a:rPr>
              <a:t>2014-2017</a:t>
            </a:r>
            <a:endParaRPr lang="en-US" sz="3600" b="1" dirty="0">
              <a:solidFill>
                <a:schemeClr val="accent1"/>
              </a:solidFill>
            </a:endParaRPr>
          </a:p>
        </p:txBody>
      </p:sp>
    </p:spTree>
    <p:extLst>
      <p:ext uri="{BB962C8B-B14F-4D97-AF65-F5344CB8AC3E}">
        <p14:creationId xmlns:p14="http://schemas.microsoft.com/office/powerpoint/2010/main" val="1155660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2"/>
            <p:extLst/>
          </p:nvPr>
        </p:nvGraphicFramePr>
        <p:xfrm>
          <a:off x="485422" y="1512888"/>
          <a:ext cx="3868738" cy="4843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9"/>
          <p:cNvGraphicFramePr>
            <a:graphicFrameLocks noGrp="1"/>
          </p:cNvGraphicFramePr>
          <p:nvPr>
            <p:ph sz="quarter" idx="4"/>
            <p:extLst/>
          </p:nvPr>
        </p:nvGraphicFramePr>
        <p:xfrm>
          <a:off x="4762148" y="1512888"/>
          <a:ext cx="3887787" cy="48434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Slide Number Placeholder 1"/>
          <p:cNvSpPr>
            <a:spLocks noGrp="1"/>
          </p:cNvSpPr>
          <p:nvPr>
            <p:ph type="sldNum" sz="quarter" idx="12"/>
          </p:nvPr>
        </p:nvSpPr>
        <p:spPr/>
        <p:txBody>
          <a:bodyPr/>
          <a:lstStyle/>
          <a:p>
            <a:fld id="{AE919B77-9796-D34E-8D5A-4054B4AFF4B6}" type="slidenum">
              <a:rPr lang="en-US" smtClean="0"/>
              <a:pPr/>
              <a:t>27</a:t>
            </a:fld>
            <a:endParaRPr lang="en-US"/>
          </a:p>
        </p:txBody>
      </p:sp>
      <p:sp>
        <p:nvSpPr>
          <p:cNvPr id="7" name="Text Placeholder 6"/>
          <p:cNvSpPr>
            <a:spLocks noGrp="1"/>
          </p:cNvSpPr>
          <p:nvPr>
            <p:ph type="body" sz="quarter" idx="15"/>
          </p:nvPr>
        </p:nvSpPr>
        <p:spPr/>
        <p:txBody>
          <a:bodyPr/>
          <a:lstStyle/>
          <a:p>
            <a:r>
              <a:rPr lang="en-US" dirty="0" smtClean="0"/>
              <a:t>Silver premiums pay for more than before</a:t>
            </a:r>
            <a:endParaRPr lang="en-US" dirty="0"/>
          </a:p>
        </p:txBody>
      </p:sp>
      <p:sp>
        <p:nvSpPr>
          <p:cNvPr id="9" name="TextBox 8"/>
          <p:cNvSpPr txBox="1"/>
          <p:nvPr/>
        </p:nvSpPr>
        <p:spPr>
          <a:xfrm>
            <a:off x="439104" y="776177"/>
            <a:ext cx="2198038" cy="646331"/>
          </a:xfrm>
          <a:prstGeom prst="rect">
            <a:avLst/>
          </a:prstGeom>
          <a:noFill/>
        </p:spPr>
        <p:txBody>
          <a:bodyPr wrap="none" rtlCol="0">
            <a:spAutoFit/>
          </a:bodyPr>
          <a:lstStyle/>
          <a:p>
            <a:r>
              <a:rPr lang="en-US" sz="3600" b="1" dirty="0" smtClean="0">
                <a:solidFill>
                  <a:schemeClr val="accent1"/>
                </a:solidFill>
              </a:rPr>
              <a:t>2014-2017</a:t>
            </a:r>
            <a:endParaRPr lang="en-US" sz="3600" b="1" dirty="0">
              <a:solidFill>
                <a:schemeClr val="accent1"/>
              </a:solidFill>
            </a:endParaRPr>
          </a:p>
        </p:txBody>
      </p:sp>
      <p:sp>
        <p:nvSpPr>
          <p:cNvPr id="11" name="TextBox 10"/>
          <p:cNvSpPr txBox="1"/>
          <p:nvPr/>
        </p:nvSpPr>
        <p:spPr>
          <a:xfrm>
            <a:off x="4054765" y="776178"/>
            <a:ext cx="5411350" cy="646331"/>
          </a:xfrm>
          <a:prstGeom prst="rect">
            <a:avLst/>
          </a:prstGeom>
          <a:noFill/>
        </p:spPr>
        <p:txBody>
          <a:bodyPr wrap="square" rtlCol="0">
            <a:spAutoFit/>
          </a:bodyPr>
          <a:lstStyle/>
          <a:p>
            <a:r>
              <a:rPr lang="en-US" sz="3600" b="1" dirty="0" smtClean="0">
                <a:solidFill>
                  <a:srgbClr val="C00000"/>
                </a:solidFill>
              </a:rPr>
              <a:t>2018-2022: Silver loading</a:t>
            </a:r>
            <a:endParaRPr lang="en-US" sz="3600" b="1" dirty="0">
              <a:solidFill>
                <a:srgbClr val="C00000"/>
              </a:solidFill>
            </a:endParaRPr>
          </a:p>
        </p:txBody>
      </p:sp>
      <p:cxnSp>
        <p:nvCxnSpPr>
          <p:cNvPr id="13" name="Straight Connector 12"/>
          <p:cNvCxnSpPr/>
          <p:nvPr/>
        </p:nvCxnSpPr>
        <p:spPr>
          <a:xfrm>
            <a:off x="4457499" y="3740727"/>
            <a:ext cx="4511010" cy="1976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762148" y="3740727"/>
            <a:ext cx="3887788" cy="26156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116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E919B77-9796-D34E-8D5A-4054B4AFF4B6}" type="slidenum">
              <a:rPr lang="en-US" smtClean="0"/>
              <a:pPr/>
              <a:t>28</a:t>
            </a:fld>
            <a:endParaRPr lang="en-US"/>
          </a:p>
        </p:txBody>
      </p:sp>
      <p:graphicFrame>
        <p:nvGraphicFramePr>
          <p:cNvPr id="8" name="Content Placeholder 7"/>
          <p:cNvGraphicFramePr>
            <a:graphicFrameLocks noGrp="1"/>
          </p:cNvGraphicFramePr>
          <p:nvPr>
            <p:ph sz="quarter" idx="13"/>
            <p:extLst>
              <p:ext uri="{D42A27DB-BD31-4B8C-83A1-F6EECF244321}">
                <p14:modId xmlns:p14="http://schemas.microsoft.com/office/powerpoint/2010/main" val="2269030710"/>
              </p:ext>
            </p:extLst>
          </p:nvPr>
        </p:nvGraphicFramePr>
        <p:xfrm>
          <a:off x="-899679" y="1751445"/>
          <a:ext cx="7115752" cy="3984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p:cNvSpPr>
            <a:spLocks noGrp="1"/>
          </p:cNvSpPr>
          <p:nvPr>
            <p:ph type="body" sz="quarter" idx="16"/>
          </p:nvPr>
        </p:nvSpPr>
        <p:spPr/>
        <p:txBody>
          <a:bodyPr/>
          <a:lstStyle/>
          <a:p>
            <a:r>
              <a:rPr lang="en-US" dirty="0" smtClean="0"/>
              <a:t>How were silver enrollees distributed in 2019?</a:t>
            </a:r>
            <a:endParaRPr lang="en-US" dirty="0"/>
          </a:p>
        </p:txBody>
      </p:sp>
      <p:sp>
        <p:nvSpPr>
          <p:cNvPr id="9" name="Right Arrow 8"/>
          <p:cNvSpPr/>
          <p:nvPr/>
        </p:nvSpPr>
        <p:spPr>
          <a:xfrm>
            <a:off x="4858328" y="2927928"/>
            <a:ext cx="2133600" cy="10991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962574" y="3189942"/>
            <a:ext cx="2059708" cy="954107"/>
          </a:xfrm>
          <a:prstGeom prst="rect">
            <a:avLst/>
          </a:prstGeom>
          <a:noFill/>
        </p:spPr>
        <p:txBody>
          <a:bodyPr wrap="square" rtlCol="0">
            <a:spAutoFit/>
          </a:bodyPr>
          <a:lstStyle/>
          <a:p>
            <a:pPr algn="ctr"/>
            <a:r>
              <a:rPr lang="en-US" sz="2800" b="1" dirty="0" smtClean="0">
                <a:solidFill>
                  <a:srgbClr val="FF0000"/>
                </a:solidFill>
              </a:rPr>
              <a:t>Total = 85% effective AV</a:t>
            </a:r>
            <a:endParaRPr lang="en-US" sz="2800" b="1" dirty="0">
              <a:solidFill>
                <a:srgbClr val="FF0000"/>
              </a:solidFill>
            </a:endParaRPr>
          </a:p>
        </p:txBody>
      </p:sp>
      <p:sp>
        <p:nvSpPr>
          <p:cNvPr id="11" name="TextBox 10"/>
          <p:cNvSpPr txBox="1"/>
          <p:nvPr/>
        </p:nvSpPr>
        <p:spPr>
          <a:xfrm>
            <a:off x="617837" y="5931243"/>
            <a:ext cx="7327557" cy="276999"/>
          </a:xfrm>
          <a:prstGeom prst="rect">
            <a:avLst/>
          </a:prstGeom>
          <a:noFill/>
        </p:spPr>
        <p:txBody>
          <a:bodyPr wrap="square" rtlCol="0">
            <a:spAutoFit/>
          </a:bodyPr>
          <a:lstStyle/>
          <a:p>
            <a:r>
              <a:rPr lang="en-US" sz="1200" dirty="0" smtClean="0"/>
              <a:t>Source: CCIIO, 2019 Open Enrollment Report.  </a:t>
            </a:r>
            <a:endParaRPr lang="en-US" sz="1200" dirty="0"/>
          </a:p>
        </p:txBody>
      </p:sp>
    </p:spTree>
    <p:extLst>
      <p:ext uri="{BB962C8B-B14F-4D97-AF65-F5344CB8AC3E}">
        <p14:creationId xmlns:p14="http://schemas.microsoft.com/office/powerpoint/2010/main" val="1628361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sz="half" idx="2"/>
            <p:extLst>
              <p:ext uri="{D42A27DB-BD31-4B8C-83A1-F6EECF244321}">
                <p14:modId xmlns:p14="http://schemas.microsoft.com/office/powerpoint/2010/main" val="1884462247"/>
              </p:ext>
            </p:extLst>
          </p:nvPr>
        </p:nvGraphicFramePr>
        <p:xfrm>
          <a:off x="591128" y="2017376"/>
          <a:ext cx="3868737" cy="1752600"/>
        </p:xfrm>
        <a:graphic>
          <a:graphicData uri="http://schemas.openxmlformats.org/drawingml/2006/table">
            <a:tbl>
              <a:tblPr firstRow="1" bandRow="1">
                <a:tableStyleId>{5C22544A-7EE6-4342-B048-85BDC9FD1C3A}</a:tableStyleId>
              </a:tblPr>
              <a:tblGrid>
                <a:gridCol w="1289579">
                  <a:extLst>
                    <a:ext uri="{9D8B030D-6E8A-4147-A177-3AD203B41FA5}">
                      <a16:colId xmlns:a16="http://schemas.microsoft.com/office/drawing/2014/main" val="1138865042"/>
                    </a:ext>
                  </a:extLst>
                </a:gridCol>
                <a:gridCol w="1289579">
                  <a:extLst>
                    <a:ext uri="{9D8B030D-6E8A-4147-A177-3AD203B41FA5}">
                      <a16:colId xmlns:a16="http://schemas.microsoft.com/office/drawing/2014/main" val="1416935429"/>
                    </a:ext>
                  </a:extLst>
                </a:gridCol>
                <a:gridCol w="1289579">
                  <a:extLst>
                    <a:ext uri="{9D8B030D-6E8A-4147-A177-3AD203B41FA5}">
                      <a16:colId xmlns:a16="http://schemas.microsoft.com/office/drawing/2014/main" val="1999905778"/>
                    </a:ext>
                  </a:extLst>
                </a:gridCol>
              </a:tblGrid>
              <a:tr h="370840">
                <a:tc>
                  <a:txBody>
                    <a:bodyPr/>
                    <a:lstStyle/>
                    <a:p>
                      <a:r>
                        <a:rPr lang="en-US" dirty="0" smtClean="0"/>
                        <a:t>Metal level</a:t>
                      </a:r>
                      <a:endParaRPr lang="en-US" dirty="0"/>
                    </a:p>
                  </a:txBody>
                  <a:tcPr/>
                </a:tc>
                <a:tc>
                  <a:txBody>
                    <a:bodyPr/>
                    <a:lstStyle/>
                    <a:p>
                      <a:r>
                        <a:rPr lang="en-US" dirty="0" smtClean="0"/>
                        <a:t>Real AV</a:t>
                      </a:r>
                      <a:endParaRPr lang="en-US" dirty="0"/>
                    </a:p>
                  </a:txBody>
                  <a:tcPr/>
                </a:tc>
                <a:tc>
                  <a:txBody>
                    <a:bodyPr/>
                    <a:lstStyle/>
                    <a:p>
                      <a:r>
                        <a:rPr lang="en-US" dirty="0" smtClean="0"/>
                        <a:t>Premium, 40-year-old</a:t>
                      </a:r>
                      <a:endParaRPr lang="en-US" dirty="0"/>
                    </a:p>
                  </a:txBody>
                  <a:tcPr/>
                </a:tc>
                <a:extLst>
                  <a:ext uri="{0D108BD9-81ED-4DB2-BD59-A6C34878D82A}">
                    <a16:rowId xmlns:a16="http://schemas.microsoft.com/office/drawing/2014/main" val="293878560"/>
                  </a:ext>
                </a:extLst>
              </a:tr>
              <a:tr h="370840">
                <a:tc>
                  <a:txBody>
                    <a:bodyPr/>
                    <a:lstStyle/>
                    <a:p>
                      <a:r>
                        <a:rPr lang="en-US" dirty="0" smtClean="0"/>
                        <a:t>Bronze</a:t>
                      </a:r>
                      <a:endParaRPr lang="en-US" dirty="0"/>
                    </a:p>
                  </a:txBody>
                  <a:tcPr/>
                </a:tc>
                <a:tc>
                  <a:txBody>
                    <a:bodyPr/>
                    <a:lstStyle/>
                    <a:p>
                      <a:r>
                        <a:rPr lang="en-US" dirty="0" smtClean="0"/>
                        <a:t>60%</a:t>
                      </a:r>
                      <a:endParaRPr lang="en-US" dirty="0"/>
                    </a:p>
                  </a:txBody>
                  <a:tcPr/>
                </a:tc>
                <a:tc>
                  <a:txBody>
                    <a:bodyPr/>
                    <a:lstStyle/>
                    <a:p>
                      <a:r>
                        <a:rPr lang="en-US" dirty="0" smtClean="0"/>
                        <a:t>$340</a:t>
                      </a:r>
                      <a:endParaRPr lang="en-US" dirty="0"/>
                    </a:p>
                  </a:txBody>
                  <a:tcPr/>
                </a:tc>
                <a:extLst>
                  <a:ext uri="{0D108BD9-81ED-4DB2-BD59-A6C34878D82A}">
                    <a16:rowId xmlns:a16="http://schemas.microsoft.com/office/drawing/2014/main" val="1377111930"/>
                  </a:ext>
                </a:extLst>
              </a:tr>
              <a:tr h="370840">
                <a:tc>
                  <a:txBody>
                    <a:bodyPr/>
                    <a:lstStyle/>
                    <a:p>
                      <a:r>
                        <a:rPr lang="en-US" dirty="0" smtClean="0"/>
                        <a:t>Silver</a:t>
                      </a:r>
                      <a:endParaRPr lang="en-US" dirty="0"/>
                    </a:p>
                  </a:txBody>
                  <a:tcPr/>
                </a:tc>
                <a:tc>
                  <a:txBody>
                    <a:bodyPr/>
                    <a:lstStyle/>
                    <a:p>
                      <a:r>
                        <a:rPr lang="en-US" dirty="0" smtClean="0"/>
                        <a:t>85%</a:t>
                      </a:r>
                      <a:endParaRPr lang="en-US" dirty="0"/>
                    </a:p>
                  </a:txBody>
                  <a:tcPr/>
                </a:tc>
                <a:tc>
                  <a:txBody>
                    <a:bodyPr/>
                    <a:lstStyle/>
                    <a:p>
                      <a:r>
                        <a:rPr lang="en-US" dirty="0" smtClean="0"/>
                        <a:t>$454</a:t>
                      </a:r>
                      <a:endParaRPr lang="en-US" dirty="0"/>
                    </a:p>
                  </a:txBody>
                  <a:tcPr/>
                </a:tc>
                <a:extLst>
                  <a:ext uri="{0D108BD9-81ED-4DB2-BD59-A6C34878D82A}">
                    <a16:rowId xmlns:a16="http://schemas.microsoft.com/office/drawing/2014/main" val="3192672333"/>
                  </a:ext>
                </a:extLst>
              </a:tr>
              <a:tr h="370840">
                <a:tc>
                  <a:txBody>
                    <a:bodyPr/>
                    <a:lstStyle/>
                    <a:p>
                      <a:r>
                        <a:rPr lang="en-US" dirty="0" smtClean="0"/>
                        <a:t>Gold</a:t>
                      </a:r>
                      <a:endParaRPr lang="en-US" dirty="0"/>
                    </a:p>
                  </a:txBody>
                  <a:tcPr/>
                </a:tc>
                <a:tc>
                  <a:txBody>
                    <a:bodyPr/>
                    <a:lstStyle/>
                    <a:p>
                      <a:r>
                        <a:rPr lang="en-US" dirty="0" smtClean="0"/>
                        <a:t>80%</a:t>
                      </a:r>
                      <a:endParaRPr lang="en-US" dirty="0"/>
                    </a:p>
                  </a:txBody>
                  <a:tcPr/>
                </a:tc>
                <a:tc>
                  <a:txBody>
                    <a:bodyPr/>
                    <a:lstStyle/>
                    <a:p>
                      <a:r>
                        <a:rPr lang="en-US" dirty="0" smtClean="0"/>
                        <a:t>$516</a:t>
                      </a:r>
                      <a:endParaRPr lang="en-US" dirty="0"/>
                    </a:p>
                  </a:txBody>
                  <a:tcPr/>
                </a:tc>
                <a:extLst>
                  <a:ext uri="{0D108BD9-81ED-4DB2-BD59-A6C34878D82A}">
                    <a16:rowId xmlns:a16="http://schemas.microsoft.com/office/drawing/2014/main" val="3950741303"/>
                  </a:ext>
                </a:extLst>
              </a:tr>
            </a:tbl>
          </a:graphicData>
        </a:graphic>
      </p:graphicFrame>
      <p:sp>
        <p:nvSpPr>
          <p:cNvPr id="2" name="Slide Number Placeholder 1"/>
          <p:cNvSpPr>
            <a:spLocks noGrp="1"/>
          </p:cNvSpPr>
          <p:nvPr>
            <p:ph type="sldNum" sz="quarter" idx="12"/>
          </p:nvPr>
        </p:nvSpPr>
        <p:spPr/>
        <p:txBody>
          <a:bodyPr/>
          <a:lstStyle/>
          <a:p>
            <a:fld id="{AE919B77-9796-D34E-8D5A-4054B4AFF4B6}" type="slidenum">
              <a:rPr lang="en-US" smtClean="0"/>
              <a:pPr/>
              <a:t>29</a:t>
            </a:fld>
            <a:endParaRPr lang="en-US"/>
          </a:p>
        </p:txBody>
      </p:sp>
      <p:sp>
        <p:nvSpPr>
          <p:cNvPr id="11" name="Text Placeholder 10"/>
          <p:cNvSpPr>
            <a:spLocks noGrp="1"/>
          </p:cNvSpPr>
          <p:nvPr>
            <p:ph type="body" sz="quarter" idx="15"/>
          </p:nvPr>
        </p:nvSpPr>
        <p:spPr/>
        <p:txBody>
          <a:bodyPr/>
          <a:lstStyle/>
          <a:p>
            <a:r>
              <a:rPr lang="en-US" dirty="0" smtClean="0"/>
              <a:t>Metal level mismatch</a:t>
            </a:r>
            <a:endParaRPr lang="en-US" dirty="0"/>
          </a:p>
        </p:txBody>
      </p:sp>
      <p:sp>
        <p:nvSpPr>
          <p:cNvPr id="15" name="TextBox 14"/>
          <p:cNvSpPr txBox="1"/>
          <p:nvPr/>
        </p:nvSpPr>
        <p:spPr>
          <a:xfrm>
            <a:off x="485422" y="1071418"/>
            <a:ext cx="4068106" cy="646331"/>
          </a:xfrm>
          <a:prstGeom prst="rect">
            <a:avLst/>
          </a:prstGeom>
          <a:noFill/>
        </p:spPr>
        <p:txBody>
          <a:bodyPr wrap="square" rtlCol="0">
            <a:spAutoFit/>
          </a:bodyPr>
          <a:lstStyle/>
          <a:p>
            <a:pPr algn="ctr"/>
            <a:r>
              <a:rPr lang="en-US" b="1" dirty="0" smtClean="0"/>
              <a:t>Real AV vs. premiums: national average QHP coverage, 2019</a:t>
            </a:r>
            <a:endParaRPr lang="en-US" b="1" dirty="0"/>
          </a:p>
        </p:txBody>
      </p:sp>
      <p:graphicFrame>
        <p:nvGraphicFramePr>
          <p:cNvPr id="16" name="Chart 15"/>
          <p:cNvGraphicFramePr/>
          <p:nvPr>
            <p:extLst>
              <p:ext uri="{D42A27DB-BD31-4B8C-83A1-F6EECF244321}">
                <p14:modId xmlns:p14="http://schemas.microsoft.com/office/powerpoint/2010/main" val="3962146481"/>
              </p:ext>
            </p:extLst>
          </p:nvPr>
        </p:nvGraphicFramePr>
        <p:xfrm>
          <a:off x="4627418" y="1071418"/>
          <a:ext cx="4156045" cy="4775201"/>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617837" y="5931243"/>
            <a:ext cx="7327557" cy="276999"/>
          </a:xfrm>
          <a:prstGeom prst="rect">
            <a:avLst/>
          </a:prstGeom>
          <a:noFill/>
        </p:spPr>
        <p:txBody>
          <a:bodyPr wrap="square" rtlCol="0">
            <a:spAutoFit/>
          </a:bodyPr>
          <a:lstStyle/>
          <a:p>
            <a:r>
              <a:rPr lang="en-US" sz="1200" dirty="0" smtClean="0"/>
              <a:t>Source: CCIIO, 2019 Open Enrollment Report. KFF metal-level premiums, 2019.  </a:t>
            </a:r>
            <a:endParaRPr lang="en-US" sz="1200" dirty="0"/>
          </a:p>
        </p:txBody>
      </p:sp>
    </p:spTree>
    <p:extLst>
      <p:ext uri="{BB962C8B-B14F-4D97-AF65-F5344CB8AC3E}">
        <p14:creationId xmlns:p14="http://schemas.microsoft.com/office/powerpoint/2010/main" val="3191980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lvl="3" algn="l"/>
            <a:r>
              <a:rPr lang="en-US" dirty="0" smtClean="0">
                <a:solidFill>
                  <a:srgbClr val="FFFFFF"/>
                </a:solidFill>
              </a:rPr>
              <a:t>Topical overview</a:t>
            </a:r>
          </a:p>
          <a:p>
            <a:pPr marL="1828800" lvl="3" indent="-457200" algn="l">
              <a:buAutoNum type="arabicPeriod"/>
            </a:pPr>
            <a:r>
              <a:rPr lang="en-US" dirty="0" smtClean="0">
                <a:solidFill>
                  <a:srgbClr val="FFFFFF"/>
                </a:solidFill>
              </a:rPr>
              <a:t>1. Health insurance assessments</a:t>
            </a:r>
          </a:p>
          <a:p>
            <a:pPr marL="1828800" lvl="3" indent="-457200" algn="l">
              <a:buAutoNum type="arabicPeriod"/>
            </a:pPr>
            <a:r>
              <a:rPr lang="en-US" dirty="0" smtClean="0">
                <a:solidFill>
                  <a:srgbClr val="FFFFFF"/>
                </a:solidFill>
              </a:rPr>
              <a:t>2. Metal-level premium alignment</a:t>
            </a:r>
          </a:p>
          <a:p>
            <a:pPr marL="1828800" lvl="3" indent="-457200" algn="l">
              <a:buAutoNum type="arabicPeriod"/>
            </a:pPr>
            <a:r>
              <a:rPr lang="en-US" dirty="0" smtClean="0">
                <a:solidFill>
                  <a:srgbClr val="FFFFFF"/>
                </a:solidFill>
              </a:rPr>
              <a:t>3. Q&amp;A (chat function)</a:t>
            </a:r>
          </a:p>
          <a:p>
            <a:pPr marL="1828800" lvl="3" indent="-457200" algn="l">
              <a:buAutoNum type="arabicPeriod"/>
            </a:pPr>
            <a:endParaRPr lang="en-US" dirty="0">
              <a:solidFill>
                <a:srgbClr val="FFFFFF"/>
              </a:solidFill>
            </a:endParaRPr>
          </a:p>
        </p:txBody>
      </p:sp>
    </p:spTree>
    <p:extLst>
      <p:ext uri="{BB962C8B-B14F-4D97-AF65-F5344CB8AC3E}">
        <p14:creationId xmlns:p14="http://schemas.microsoft.com/office/powerpoint/2010/main" val="954071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sz="half" idx="2"/>
          </p:nvPr>
        </p:nvGraphicFramePr>
        <p:xfrm>
          <a:off x="591128" y="2017376"/>
          <a:ext cx="3868737" cy="1752600"/>
        </p:xfrm>
        <a:graphic>
          <a:graphicData uri="http://schemas.openxmlformats.org/drawingml/2006/table">
            <a:tbl>
              <a:tblPr firstRow="1" bandRow="1">
                <a:tableStyleId>{5C22544A-7EE6-4342-B048-85BDC9FD1C3A}</a:tableStyleId>
              </a:tblPr>
              <a:tblGrid>
                <a:gridCol w="1289579">
                  <a:extLst>
                    <a:ext uri="{9D8B030D-6E8A-4147-A177-3AD203B41FA5}">
                      <a16:colId xmlns:a16="http://schemas.microsoft.com/office/drawing/2014/main" val="1138865042"/>
                    </a:ext>
                  </a:extLst>
                </a:gridCol>
                <a:gridCol w="1289579">
                  <a:extLst>
                    <a:ext uri="{9D8B030D-6E8A-4147-A177-3AD203B41FA5}">
                      <a16:colId xmlns:a16="http://schemas.microsoft.com/office/drawing/2014/main" val="1416935429"/>
                    </a:ext>
                  </a:extLst>
                </a:gridCol>
                <a:gridCol w="1289579">
                  <a:extLst>
                    <a:ext uri="{9D8B030D-6E8A-4147-A177-3AD203B41FA5}">
                      <a16:colId xmlns:a16="http://schemas.microsoft.com/office/drawing/2014/main" val="1999905778"/>
                    </a:ext>
                  </a:extLst>
                </a:gridCol>
              </a:tblGrid>
              <a:tr h="370840">
                <a:tc>
                  <a:txBody>
                    <a:bodyPr/>
                    <a:lstStyle/>
                    <a:p>
                      <a:r>
                        <a:rPr lang="en-US" dirty="0" smtClean="0"/>
                        <a:t>Metal level</a:t>
                      </a:r>
                      <a:endParaRPr lang="en-US" dirty="0"/>
                    </a:p>
                  </a:txBody>
                  <a:tcPr/>
                </a:tc>
                <a:tc>
                  <a:txBody>
                    <a:bodyPr/>
                    <a:lstStyle/>
                    <a:p>
                      <a:r>
                        <a:rPr lang="en-US" dirty="0" smtClean="0"/>
                        <a:t>Real AV</a:t>
                      </a:r>
                      <a:endParaRPr lang="en-US" dirty="0"/>
                    </a:p>
                  </a:txBody>
                  <a:tcPr/>
                </a:tc>
                <a:tc>
                  <a:txBody>
                    <a:bodyPr/>
                    <a:lstStyle/>
                    <a:p>
                      <a:r>
                        <a:rPr lang="en-US" dirty="0" smtClean="0"/>
                        <a:t>Premium, 40-year-old</a:t>
                      </a:r>
                      <a:endParaRPr lang="en-US" dirty="0"/>
                    </a:p>
                  </a:txBody>
                  <a:tcPr/>
                </a:tc>
                <a:extLst>
                  <a:ext uri="{0D108BD9-81ED-4DB2-BD59-A6C34878D82A}">
                    <a16:rowId xmlns:a16="http://schemas.microsoft.com/office/drawing/2014/main" val="293878560"/>
                  </a:ext>
                </a:extLst>
              </a:tr>
              <a:tr h="370840">
                <a:tc>
                  <a:txBody>
                    <a:bodyPr/>
                    <a:lstStyle/>
                    <a:p>
                      <a:r>
                        <a:rPr lang="en-US" dirty="0" smtClean="0"/>
                        <a:t>Bronze</a:t>
                      </a:r>
                      <a:endParaRPr lang="en-US" dirty="0"/>
                    </a:p>
                  </a:txBody>
                  <a:tcPr/>
                </a:tc>
                <a:tc>
                  <a:txBody>
                    <a:bodyPr/>
                    <a:lstStyle/>
                    <a:p>
                      <a:r>
                        <a:rPr lang="en-US" dirty="0" smtClean="0"/>
                        <a:t>60%</a:t>
                      </a:r>
                      <a:endParaRPr lang="en-US" dirty="0"/>
                    </a:p>
                  </a:txBody>
                  <a:tcPr/>
                </a:tc>
                <a:tc>
                  <a:txBody>
                    <a:bodyPr/>
                    <a:lstStyle/>
                    <a:p>
                      <a:r>
                        <a:rPr lang="en-US" dirty="0" smtClean="0"/>
                        <a:t>$340</a:t>
                      </a:r>
                      <a:endParaRPr lang="en-US" dirty="0"/>
                    </a:p>
                  </a:txBody>
                  <a:tcPr/>
                </a:tc>
                <a:extLst>
                  <a:ext uri="{0D108BD9-81ED-4DB2-BD59-A6C34878D82A}">
                    <a16:rowId xmlns:a16="http://schemas.microsoft.com/office/drawing/2014/main" val="1377111930"/>
                  </a:ext>
                </a:extLst>
              </a:tr>
              <a:tr h="370840">
                <a:tc>
                  <a:txBody>
                    <a:bodyPr/>
                    <a:lstStyle/>
                    <a:p>
                      <a:r>
                        <a:rPr lang="en-US" dirty="0" smtClean="0"/>
                        <a:t>Silver</a:t>
                      </a:r>
                      <a:endParaRPr lang="en-US" dirty="0"/>
                    </a:p>
                  </a:txBody>
                  <a:tcPr/>
                </a:tc>
                <a:tc>
                  <a:txBody>
                    <a:bodyPr/>
                    <a:lstStyle/>
                    <a:p>
                      <a:r>
                        <a:rPr lang="en-US" dirty="0" smtClean="0"/>
                        <a:t>85%</a:t>
                      </a:r>
                      <a:endParaRPr lang="en-US" dirty="0"/>
                    </a:p>
                  </a:txBody>
                  <a:tcPr/>
                </a:tc>
                <a:tc>
                  <a:txBody>
                    <a:bodyPr/>
                    <a:lstStyle/>
                    <a:p>
                      <a:r>
                        <a:rPr lang="en-US" dirty="0" smtClean="0"/>
                        <a:t>$454</a:t>
                      </a:r>
                      <a:endParaRPr lang="en-US" dirty="0"/>
                    </a:p>
                  </a:txBody>
                  <a:tcPr/>
                </a:tc>
                <a:extLst>
                  <a:ext uri="{0D108BD9-81ED-4DB2-BD59-A6C34878D82A}">
                    <a16:rowId xmlns:a16="http://schemas.microsoft.com/office/drawing/2014/main" val="3192672333"/>
                  </a:ext>
                </a:extLst>
              </a:tr>
              <a:tr h="370840">
                <a:tc>
                  <a:txBody>
                    <a:bodyPr/>
                    <a:lstStyle/>
                    <a:p>
                      <a:r>
                        <a:rPr lang="en-US" dirty="0" smtClean="0"/>
                        <a:t>Gold</a:t>
                      </a:r>
                      <a:endParaRPr lang="en-US" dirty="0"/>
                    </a:p>
                  </a:txBody>
                  <a:tcPr/>
                </a:tc>
                <a:tc>
                  <a:txBody>
                    <a:bodyPr/>
                    <a:lstStyle/>
                    <a:p>
                      <a:r>
                        <a:rPr lang="en-US" dirty="0" smtClean="0"/>
                        <a:t>80%</a:t>
                      </a:r>
                      <a:endParaRPr lang="en-US" dirty="0"/>
                    </a:p>
                  </a:txBody>
                  <a:tcPr/>
                </a:tc>
                <a:tc>
                  <a:txBody>
                    <a:bodyPr/>
                    <a:lstStyle/>
                    <a:p>
                      <a:r>
                        <a:rPr lang="en-US" dirty="0" smtClean="0"/>
                        <a:t>$516</a:t>
                      </a:r>
                      <a:endParaRPr lang="en-US" dirty="0"/>
                    </a:p>
                  </a:txBody>
                  <a:tcPr/>
                </a:tc>
                <a:extLst>
                  <a:ext uri="{0D108BD9-81ED-4DB2-BD59-A6C34878D82A}">
                    <a16:rowId xmlns:a16="http://schemas.microsoft.com/office/drawing/2014/main" val="3950741303"/>
                  </a:ext>
                </a:extLst>
              </a:tr>
            </a:tbl>
          </a:graphicData>
        </a:graphic>
      </p:graphicFrame>
      <p:sp>
        <p:nvSpPr>
          <p:cNvPr id="2" name="Slide Number Placeholder 1"/>
          <p:cNvSpPr>
            <a:spLocks noGrp="1"/>
          </p:cNvSpPr>
          <p:nvPr>
            <p:ph type="sldNum" sz="quarter" idx="12"/>
          </p:nvPr>
        </p:nvSpPr>
        <p:spPr/>
        <p:txBody>
          <a:bodyPr/>
          <a:lstStyle/>
          <a:p>
            <a:fld id="{AE919B77-9796-D34E-8D5A-4054B4AFF4B6}" type="slidenum">
              <a:rPr lang="en-US" smtClean="0"/>
              <a:pPr/>
              <a:t>30</a:t>
            </a:fld>
            <a:endParaRPr lang="en-US"/>
          </a:p>
        </p:txBody>
      </p:sp>
      <p:sp>
        <p:nvSpPr>
          <p:cNvPr id="11" name="Text Placeholder 10"/>
          <p:cNvSpPr>
            <a:spLocks noGrp="1"/>
          </p:cNvSpPr>
          <p:nvPr>
            <p:ph type="body" sz="quarter" idx="15"/>
          </p:nvPr>
        </p:nvSpPr>
        <p:spPr/>
        <p:txBody>
          <a:bodyPr/>
          <a:lstStyle/>
          <a:p>
            <a:r>
              <a:rPr lang="en-US" dirty="0" smtClean="0"/>
              <a:t>Metal level mismatch</a:t>
            </a:r>
            <a:endParaRPr lang="en-US" dirty="0"/>
          </a:p>
        </p:txBody>
      </p:sp>
      <p:sp>
        <p:nvSpPr>
          <p:cNvPr id="15" name="TextBox 14"/>
          <p:cNvSpPr txBox="1"/>
          <p:nvPr/>
        </p:nvSpPr>
        <p:spPr>
          <a:xfrm>
            <a:off x="485422" y="1071418"/>
            <a:ext cx="4068106" cy="646331"/>
          </a:xfrm>
          <a:prstGeom prst="rect">
            <a:avLst/>
          </a:prstGeom>
          <a:noFill/>
        </p:spPr>
        <p:txBody>
          <a:bodyPr wrap="square" rtlCol="0">
            <a:spAutoFit/>
          </a:bodyPr>
          <a:lstStyle/>
          <a:p>
            <a:pPr algn="ctr"/>
            <a:r>
              <a:rPr lang="en-US" b="1" dirty="0" smtClean="0"/>
              <a:t>Real AV vs. premiums: national average QHP coverage, 2019</a:t>
            </a:r>
            <a:endParaRPr lang="en-US" b="1" dirty="0"/>
          </a:p>
        </p:txBody>
      </p:sp>
      <p:graphicFrame>
        <p:nvGraphicFramePr>
          <p:cNvPr id="16" name="Chart 15"/>
          <p:cNvGraphicFramePr/>
          <p:nvPr/>
        </p:nvGraphicFramePr>
        <p:xfrm>
          <a:off x="4627418" y="1071418"/>
          <a:ext cx="4156045" cy="4775201"/>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617837" y="5931243"/>
            <a:ext cx="7327557" cy="276999"/>
          </a:xfrm>
          <a:prstGeom prst="rect">
            <a:avLst/>
          </a:prstGeom>
          <a:noFill/>
        </p:spPr>
        <p:txBody>
          <a:bodyPr wrap="square" rtlCol="0">
            <a:spAutoFit/>
          </a:bodyPr>
          <a:lstStyle/>
          <a:p>
            <a:r>
              <a:rPr lang="en-US" sz="1200" dirty="0" smtClean="0"/>
              <a:t>Source: CCIIO, 2019 Open Enrollment Report. KFF metal-level premiums, 2019.  </a:t>
            </a:r>
            <a:endParaRPr lang="en-US" sz="1200" dirty="0"/>
          </a:p>
        </p:txBody>
      </p:sp>
      <p:pic>
        <p:nvPicPr>
          <p:cNvPr id="2050" name="Picture 2" descr="Image result for who car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1212" b="16122"/>
          <a:stretch/>
        </p:blipFill>
        <p:spPr bwMode="auto">
          <a:xfrm>
            <a:off x="332266" y="3942089"/>
            <a:ext cx="4127599" cy="1761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139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9A37DA6-38E3-6F4D-B02D-B67CF83E439C}"/>
              </a:ext>
            </a:extLst>
          </p:cNvPr>
          <p:cNvSpPr>
            <a:spLocks noGrp="1"/>
          </p:cNvSpPr>
          <p:nvPr>
            <p:ph type="sldNum" sz="quarter" idx="12"/>
          </p:nvPr>
        </p:nvSpPr>
        <p:spPr/>
        <p:txBody>
          <a:bodyPr/>
          <a:lstStyle/>
          <a:p>
            <a:fld id="{AE919B77-9796-D34E-8D5A-4054B4AFF4B6}" type="slidenum">
              <a:rPr lang="en-US" smtClean="0"/>
              <a:pPr/>
              <a:t>31</a:t>
            </a:fld>
            <a:endParaRPr lang="en-US"/>
          </a:p>
        </p:txBody>
      </p:sp>
      <p:sp>
        <p:nvSpPr>
          <p:cNvPr id="6" name="Text Placeholder 5"/>
          <p:cNvSpPr>
            <a:spLocks noGrp="1"/>
          </p:cNvSpPr>
          <p:nvPr>
            <p:ph type="body" sz="quarter" idx="16"/>
          </p:nvPr>
        </p:nvSpPr>
        <p:spPr/>
        <p:txBody>
          <a:bodyPr/>
          <a:lstStyle/>
          <a:p>
            <a:r>
              <a:rPr lang="en-US" dirty="0" smtClean="0"/>
              <a:t>Silver qualified health plan (QHP) premiums are unique</a:t>
            </a:r>
            <a:endParaRPr lang="en-US" dirty="0"/>
          </a:p>
        </p:txBody>
      </p:sp>
      <p:sp>
        <p:nvSpPr>
          <p:cNvPr id="4" name="Content Placeholder 3"/>
          <p:cNvSpPr>
            <a:spLocks noGrp="1"/>
          </p:cNvSpPr>
          <p:nvPr>
            <p:ph idx="4294967295"/>
          </p:nvPr>
        </p:nvSpPr>
        <p:spPr>
          <a:xfrm>
            <a:off x="4979988" y="1693863"/>
            <a:ext cx="4164012" cy="4075112"/>
          </a:xfrm>
        </p:spPr>
        <p:txBody>
          <a:bodyPr/>
          <a:lstStyle/>
          <a:p>
            <a:r>
              <a:rPr lang="en-US" dirty="0" smtClean="0"/>
              <a:t>All other premiums make sense: lower premiums = lower costs for consumers</a:t>
            </a:r>
          </a:p>
          <a:p>
            <a:r>
              <a:rPr lang="en-US" dirty="0" smtClean="0"/>
              <a:t>Silver QHP premiums determine the amount of help consumers get under the federal tax code, through premium tax credits (PTCs) under the ACA. For PTC beneficiaries, lower silver QHP premiums can mean</a:t>
            </a:r>
          </a:p>
          <a:p>
            <a:pPr lvl="1"/>
            <a:r>
              <a:rPr lang="en-US" dirty="0" smtClean="0"/>
              <a:t>Less financial help, hence</a:t>
            </a:r>
          </a:p>
          <a:p>
            <a:pPr lvl="1"/>
            <a:r>
              <a:rPr lang="en-US" dirty="0" smtClean="0"/>
              <a:t>Higher net premium costs</a:t>
            </a:r>
            <a:endParaRPr lang="en-US" dirty="0"/>
          </a:p>
        </p:txBody>
      </p:sp>
      <p:pic>
        <p:nvPicPr>
          <p:cNvPr id="4098" name="Picture 2" descr="Image result for alice through the looking 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58" y="1292910"/>
            <a:ext cx="3676650"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537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3D121B-FACD-6B47-BC86-A6E734C4E2F1}"/>
              </a:ext>
            </a:extLst>
          </p:cNvPr>
          <p:cNvSpPr>
            <a:spLocks noGrp="1"/>
          </p:cNvSpPr>
          <p:nvPr>
            <p:ph type="sldNum" sz="quarter" idx="12"/>
          </p:nvPr>
        </p:nvSpPr>
        <p:spPr/>
        <p:txBody>
          <a:bodyPr/>
          <a:lstStyle/>
          <a:p>
            <a:fld id="{AE919B77-9796-D34E-8D5A-4054B4AFF4B6}" type="slidenum">
              <a:rPr lang="en-US" smtClean="0"/>
              <a:pPr/>
              <a:t>32</a:t>
            </a:fld>
            <a:endParaRPr lang="en-US"/>
          </a:p>
        </p:txBody>
      </p:sp>
      <p:sp>
        <p:nvSpPr>
          <p:cNvPr id="8" name="Text Placeholder 7"/>
          <p:cNvSpPr>
            <a:spLocks noGrp="1"/>
          </p:cNvSpPr>
          <p:nvPr>
            <p:ph type="body" sz="quarter" idx="16"/>
          </p:nvPr>
        </p:nvSpPr>
        <p:spPr/>
        <p:txBody>
          <a:bodyPr/>
          <a:lstStyle/>
          <a:p>
            <a:r>
              <a:rPr lang="en-US" dirty="0" smtClean="0"/>
              <a:t>Premium tax credit (PTC) mechanics</a:t>
            </a:r>
            <a:endParaRPr lang="en-US" dirty="0"/>
          </a:p>
        </p:txBody>
      </p:sp>
      <p:sp>
        <p:nvSpPr>
          <p:cNvPr id="6" name="Content Placeholder 5"/>
          <p:cNvSpPr>
            <a:spLocks noGrp="1"/>
          </p:cNvSpPr>
          <p:nvPr>
            <p:ph idx="4294967295"/>
          </p:nvPr>
        </p:nvSpPr>
        <p:spPr>
          <a:xfrm>
            <a:off x="462676" y="1495570"/>
            <a:ext cx="8058150" cy="4014787"/>
          </a:xfrm>
        </p:spPr>
        <p:txBody>
          <a:bodyPr>
            <a:normAutofit/>
          </a:bodyPr>
          <a:lstStyle/>
          <a:p>
            <a:r>
              <a:rPr lang="en-US" sz="2000" dirty="0" smtClean="0"/>
              <a:t>People typically qualify for PTCs with income between 100 and 400% of the federal poverty level</a:t>
            </a:r>
          </a:p>
          <a:p>
            <a:r>
              <a:rPr lang="en-US" sz="2000" dirty="0" smtClean="0"/>
              <a:t>At each FPL percentage, the consumer’s income-based premium contribution for the benchmark plan – i.e., the second-lowest-cost silver plan – is a specified percentage of household income</a:t>
            </a:r>
          </a:p>
          <a:p>
            <a:r>
              <a:rPr lang="en-US" sz="2000" dirty="0" smtClean="0"/>
              <a:t>PTC amount = </a:t>
            </a:r>
          </a:p>
          <a:p>
            <a:pPr lvl="1"/>
            <a:r>
              <a:rPr lang="en-US" sz="2000" dirty="0" smtClean="0"/>
              <a:t>premium for benchmark plan – </a:t>
            </a:r>
          </a:p>
          <a:p>
            <a:pPr lvl="1"/>
            <a:r>
              <a:rPr lang="en-US" sz="2000" dirty="0" smtClean="0"/>
              <a:t>consumer’s income-based premium contribution. </a:t>
            </a:r>
          </a:p>
          <a:p>
            <a:r>
              <a:rPr lang="en-US" sz="2000" dirty="0" smtClean="0"/>
              <a:t>PTC amount does not change if the consumer picks a different plan. So</a:t>
            </a:r>
          </a:p>
          <a:p>
            <a:endParaRPr lang="en-US" sz="2000" dirty="0"/>
          </a:p>
        </p:txBody>
      </p:sp>
      <p:graphicFrame>
        <p:nvGraphicFramePr>
          <p:cNvPr id="7" name="Diagram 6"/>
          <p:cNvGraphicFramePr/>
          <p:nvPr>
            <p:extLst/>
          </p:nvPr>
        </p:nvGraphicFramePr>
        <p:xfrm>
          <a:off x="2346036" y="4867186"/>
          <a:ext cx="4617130" cy="1719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7493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2"/>
            <p:extLst>
              <p:ext uri="{D42A27DB-BD31-4B8C-83A1-F6EECF244321}">
                <p14:modId xmlns:p14="http://schemas.microsoft.com/office/powerpoint/2010/main" val="2036548435"/>
              </p:ext>
            </p:extLst>
          </p:nvPr>
        </p:nvGraphicFramePr>
        <p:xfrm>
          <a:off x="485774" y="683501"/>
          <a:ext cx="8399608" cy="3108960"/>
        </p:xfrm>
        <a:graphic>
          <a:graphicData uri="http://schemas.openxmlformats.org/drawingml/2006/table">
            <a:tbl>
              <a:tblPr firstRow="1" bandRow="1">
                <a:tableStyleId>{5C22544A-7EE6-4342-B048-85BDC9FD1C3A}</a:tableStyleId>
              </a:tblPr>
              <a:tblGrid>
                <a:gridCol w="2678776">
                  <a:extLst>
                    <a:ext uri="{9D8B030D-6E8A-4147-A177-3AD203B41FA5}">
                      <a16:colId xmlns:a16="http://schemas.microsoft.com/office/drawing/2014/main" val="3492581445"/>
                    </a:ext>
                  </a:extLst>
                </a:gridCol>
                <a:gridCol w="2915279">
                  <a:extLst>
                    <a:ext uri="{9D8B030D-6E8A-4147-A177-3AD203B41FA5}">
                      <a16:colId xmlns:a16="http://schemas.microsoft.com/office/drawing/2014/main" val="1214069115"/>
                    </a:ext>
                  </a:extLst>
                </a:gridCol>
                <a:gridCol w="2805553">
                  <a:extLst>
                    <a:ext uri="{9D8B030D-6E8A-4147-A177-3AD203B41FA5}">
                      <a16:colId xmlns:a16="http://schemas.microsoft.com/office/drawing/2014/main" val="495801826"/>
                    </a:ext>
                  </a:extLst>
                </a:gridCol>
              </a:tblGrid>
              <a:tr h="291217">
                <a:tc>
                  <a:txBody>
                    <a:bodyPr/>
                    <a:lstStyle/>
                    <a:p>
                      <a:endParaRPr lang="en-US" dirty="0"/>
                    </a:p>
                  </a:txBody>
                  <a:tcPr marL="89084" marR="89084"/>
                </a:tc>
                <a:tc>
                  <a:txBody>
                    <a:bodyPr/>
                    <a:lstStyle/>
                    <a:p>
                      <a:r>
                        <a:rPr lang="en-US" dirty="0" smtClean="0"/>
                        <a:t>Frances</a:t>
                      </a:r>
                      <a:endParaRPr lang="en-US" dirty="0"/>
                    </a:p>
                  </a:txBody>
                  <a:tcPr marL="89084" marR="89084"/>
                </a:tc>
                <a:tc>
                  <a:txBody>
                    <a:bodyPr/>
                    <a:lstStyle/>
                    <a:p>
                      <a:r>
                        <a:rPr lang="en-US" dirty="0" smtClean="0"/>
                        <a:t>Franklin</a:t>
                      </a:r>
                      <a:endParaRPr lang="en-US" dirty="0"/>
                    </a:p>
                  </a:txBody>
                  <a:tcPr marL="89084" marR="89084"/>
                </a:tc>
                <a:extLst>
                  <a:ext uri="{0D108BD9-81ED-4DB2-BD59-A6C34878D82A}">
                    <a16:rowId xmlns:a16="http://schemas.microsoft.com/office/drawing/2014/main" val="520893682"/>
                  </a:ext>
                </a:extLst>
              </a:tr>
              <a:tr h="291217">
                <a:tc>
                  <a:txBody>
                    <a:bodyPr/>
                    <a:lstStyle/>
                    <a:p>
                      <a:r>
                        <a:rPr lang="en-US" b="1" dirty="0" smtClean="0"/>
                        <a:t>Annual income</a:t>
                      </a:r>
                      <a:endParaRPr lang="en-US" b="1" dirty="0"/>
                    </a:p>
                  </a:txBody>
                  <a:tcPr marL="89084" marR="89084"/>
                </a:tc>
                <a:tc>
                  <a:txBody>
                    <a:bodyPr/>
                    <a:lstStyle/>
                    <a:p>
                      <a:r>
                        <a:rPr lang="en-US" sz="1800" kern="1200" dirty="0" smtClean="0">
                          <a:solidFill>
                            <a:schemeClr val="dk1"/>
                          </a:solidFill>
                          <a:effectLst/>
                          <a:latin typeface="+mn-lt"/>
                          <a:ea typeface="+mn-ea"/>
                          <a:cs typeface="+mn-cs"/>
                        </a:rPr>
                        <a:t>$31,225</a:t>
                      </a:r>
                      <a:endParaRPr lang="en-US" dirty="0"/>
                    </a:p>
                  </a:txBody>
                  <a:tcPr marL="89084" marR="89084"/>
                </a:tc>
                <a:tc>
                  <a:txBody>
                    <a:bodyPr/>
                    <a:lstStyle/>
                    <a:p>
                      <a:r>
                        <a:rPr lang="en-US" sz="1800" kern="1200" dirty="0" smtClean="0">
                          <a:solidFill>
                            <a:schemeClr val="dk1"/>
                          </a:solidFill>
                          <a:effectLst/>
                          <a:latin typeface="+mn-lt"/>
                          <a:ea typeface="+mn-ea"/>
                          <a:cs typeface="+mn-cs"/>
                        </a:rPr>
                        <a:t>$31,225</a:t>
                      </a:r>
                      <a:endParaRPr lang="en-US" dirty="0"/>
                    </a:p>
                  </a:txBody>
                  <a:tcPr marL="89084" marR="89084"/>
                </a:tc>
                <a:extLst>
                  <a:ext uri="{0D108BD9-81ED-4DB2-BD59-A6C34878D82A}">
                    <a16:rowId xmlns:a16="http://schemas.microsoft.com/office/drawing/2014/main" val="3625913555"/>
                  </a:ext>
                </a:extLst>
              </a:tr>
              <a:tr h="291217">
                <a:tc>
                  <a:txBody>
                    <a:bodyPr/>
                    <a:lstStyle/>
                    <a:p>
                      <a:r>
                        <a:rPr lang="en-US" b="1" dirty="0" smtClean="0"/>
                        <a:t>PTC eligible?</a:t>
                      </a:r>
                      <a:endParaRPr lang="en-US" b="1" dirty="0"/>
                    </a:p>
                  </a:txBody>
                  <a:tcPr marL="89084" marR="89084"/>
                </a:tc>
                <a:tc>
                  <a:txBody>
                    <a:bodyPr/>
                    <a:lstStyle/>
                    <a:p>
                      <a:r>
                        <a:rPr lang="en-US" dirty="0" smtClean="0"/>
                        <a:t>Yes</a:t>
                      </a:r>
                      <a:endParaRPr lang="en-US" dirty="0"/>
                    </a:p>
                  </a:txBody>
                  <a:tcPr marL="89084" marR="89084"/>
                </a:tc>
                <a:tc>
                  <a:txBody>
                    <a:bodyPr/>
                    <a:lstStyle/>
                    <a:p>
                      <a:r>
                        <a:rPr lang="en-US" dirty="0" smtClean="0"/>
                        <a:t>Yes</a:t>
                      </a:r>
                      <a:endParaRPr lang="en-US" dirty="0"/>
                    </a:p>
                  </a:txBody>
                  <a:tcPr marL="89084" marR="89084"/>
                </a:tc>
                <a:extLst>
                  <a:ext uri="{0D108BD9-81ED-4DB2-BD59-A6C34878D82A}">
                    <a16:rowId xmlns:a16="http://schemas.microsoft.com/office/drawing/2014/main" val="3218065169"/>
                  </a:ext>
                </a:extLst>
              </a:tr>
              <a:tr h="291217">
                <a:tc>
                  <a:txBody>
                    <a:bodyPr/>
                    <a:lstStyle/>
                    <a:p>
                      <a:r>
                        <a:rPr lang="en-US" b="1" dirty="0" smtClean="0"/>
                        <a:t>Plan</a:t>
                      </a:r>
                      <a:endParaRPr lang="en-US" b="1" dirty="0"/>
                    </a:p>
                  </a:txBody>
                  <a:tcPr marL="89084" marR="89084"/>
                </a:tc>
                <a:tc>
                  <a:txBody>
                    <a:bodyPr/>
                    <a:lstStyle/>
                    <a:p>
                      <a:r>
                        <a:rPr lang="en-US" dirty="0" smtClean="0"/>
                        <a:t>Benchmark</a:t>
                      </a:r>
                      <a:endParaRPr lang="en-US" dirty="0"/>
                    </a:p>
                  </a:txBody>
                  <a:tcPr marL="89084" marR="89084"/>
                </a:tc>
                <a:tc>
                  <a:txBody>
                    <a:bodyPr/>
                    <a:lstStyle/>
                    <a:p>
                      <a:r>
                        <a:rPr lang="en-US" dirty="0" smtClean="0"/>
                        <a:t>Lowest-cost</a:t>
                      </a:r>
                      <a:r>
                        <a:rPr lang="en-US" baseline="0" dirty="0" smtClean="0"/>
                        <a:t> bronze</a:t>
                      </a:r>
                      <a:endParaRPr lang="en-US" dirty="0"/>
                    </a:p>
                  </a:txBody>
                  <a:tcPr marL="89084" marR="89084"/>
                </a:tc>
                <a:extLst>
                  <a:ext uri="{0D108BD9-81ED-4DB2-BD59-A6C34878D82A}">
                    <a16:rowId xmlns:a16="http://schemas.microsoft.com/office/drawing/2014/main" val="3482798583"/>
                  </a:ext>
                </a:extLst>
              </a:tr>
              <a:tr h="291217">
                <a:tc>
                  <a:txBody>
                    <a:bodyPr/>
                    <a:lstStyle/>
                    <a:p>
                      <a:r>
                        <a:rPr lang="en-US" b="1" dirty="0" smtClean="0"/>
                        <a:t>Sticker-price premium</a:t>
                      </a:r>
                      <a:endParaRPr lang="en-US" b="1" dirty="0"/>
                    </a:p>
                  </a:txBody>
                  <a:tcPr marL="89084" marR="89084"/>
                </a:tc>
                <a:tc>
                  <a:txBody>
                    <a:bodyPr/>
                    <a:lstStyle/>
                    <a:p>
                      <a:r>
                        <a:rPr lang="en-US" dirty="0" smtClean="0"/>
                        <a:t>$462</a:t>
                      </a:r>
                      <a:endParaRPr lang="en-US" dirty="0"/>
                    </a:p>
                  </a:txBody>
                  <a:tcPr marL="89084" marR="89084"/>
                </a:tc>
                <a:tc>
                  <a:txBody>
                    <a:bodyPr/>
                    <a:lstStyle/>
                    <a:p>
                      <a:r>
                        <a:rPr lang="en-US" dirty="0" smtClean="0"/>
                        <a:t>$331</a:t>
                      </a:r>
                      <a:endParaRPr lang="en-US" dirty="0"/>
                    </a:p>
                  </a:txBody>
                  <a:tcPr marL="89084" marR="89084"/>
                </a:tc>
                <a:extLst>
                  <a:ext uri="{0D108BD9-81ED-4DB2-BD59-A6C34878D82A}">
                    <a16:rowId xmlns:a16="http://schemas.microsoft.com/office/drawing/2014/main" val="3807256589"/>
                  </a:ext>
                </a:extLst>
              </a:tr>
              <a:tr h="509630">
                <a:tc>
                  <a:txBody>
                    <a:bodyPr/>
                    <a:lstStyle/>
                    <a:p>
                      <a:r>
                        <a:rPr lang="en-US" b="1" dirty="0" smtClean="0"/>
                        <a:t>Consumer payment</a:t>
                      </a:r>
                      <a:endParaRPr lang="en-US" b="1" dirty="0"/>
                    </a:p>
                  </a:txBody>
                  <a:tcPr marL="89084" marR="89084"/>
                </a:tc>
                <a:tc>
                  <a:txBody>
                    <a:bodyPr/>
                    <a:lstStyle/>
                    <a:p>
                      <a:r>
                        <a:rPr lang="en-US" dirty="0" smtClean="0"/>
                        <a:t>$216 (income- based amount)</a:t>
                      </a:r>
                      <a:endParaRPr lang="en-US" dirty="0"/>
                    </a:p>
                  </a:txBody>
                  <a:tcPr marL="89084" marR="89084"/>
                </a:tc>
                <a:tc>
                  <a:txBody>
                    <a:bodyPr/>
                    <a:lstStyle/>
                    <a:p>
                      <a:r>
                        <a:rPr lang="en-US" dirty="0" smtClean="0"/>
                        <a:t>$85 (331-246=85)</a:t>
                      </a:r>
                      <a:endParaRPr lang="en-US" dirty="0"/>
                    </a:p>
                  </a:txBody>
                  <a:tcPr marL="89084" marR="89084"/>
                </a:tc>
                <a:extLst>
                  <a:ext uri="{0D108BD9-81ED-4DB2-BD59-A6C34878D82A}">
                    <a16:rowId xmlns:a16="http://schemas.microsoft.com/office/drawing/2014/main" val="3723111249"/>
                  </a:ext>
                </a:extLst>
              </a:tr>
              <a:tr h="509630">
                <a:tc>
                  <a:txBody>
                    <a:bodyPr/>
                    <a:lstStyle/>
                    <a:p>
                      <a:r>
                        <a:rPr lang="en-US" b="1" dirty="0" smtClean="0"/>
                        <a:t>PTC</a:t>
                      </a:r>
                      <a:endParaRPr lang="en-US" b="1" dirty="0"/>
                    </a:p>
                  </a:txBody>
                  <a:tcPr marL="89084" marR="89084"/>
                </a:tc>
                <a:tc>
                  <a:txBody>
                    <a:bodyPr/>
                    <a:lstStyle/>
                    <a:p>
                      <a:r>
                        <a:rPr lang="en-US" dirty="0" smtClean="0"/>
                        <a:t>$246 (Benchmark</a:t>
                      </a:r>
                      <a:r>
                        <a:rPr lang="en-US" baseline="0" dirty="0" smtClean="0"/>
                        <a:t> </a:t>
                      </a:r>
                      <a:r>
                        <a:rPr lang="en-US" dirty="0" smtClean="0"/>
                        <a:t>– income-based amount)</a:t>
                      </a:r>
                      <a:endParaRPr lang="en-US" dirty="0"/>
                    </a:p>
                  </a:txBody>
                  <a:tcPr marL="89084" marR="89084"/>
                </a:tc>
                <a:tc>
                  <a:txBody>
                    <a:bodyPr/>
                    <a:lstStyle/>
                    <a:p>
                      <a:r>
                        <a:rPr lang="en-US" dirty="0" smtClean="0"/>
                        <a:t>$246</a:t>
                      </a:r>
                      <a:endParaRPr lang="en-US" dirty="0"/>
                    </a:p>
                  </a:txBody>
                  <a:tcPr marL="89084" marR="89084"/>
                </a:tc>
                <a:extLst>
                  <a:ext uri="{0D108BD9-81ED-4DB2-BD59-A6C34878D82A}">
                    <a16:rowId xmlns:a16="http://schemas.microsoft.com/office/drawing/2014/main" val="3126065031"/>
                  </a:ext>
                </a:extLst>
              </a:tr>
            </a:tbl>
          </a:graphicData>
        </a:graphic>
      </p:graphicFrame>
      <p:sp>
        <p:nvSpPr>
          <p:cNvPr id="3" name="Slide Number Placeholder 2">
            <a:extLst>
              <a:ext uri="{FF2B5EF4-FFF2-40B4-BE49-F238E27FC236}">
                <a16:creationId xmlns:a16="http://schemas.microsoft.com/office/drawing/2014/main" id="{48534DC6-C65C-8849-B726-91B0FB63EB73}"/>
              </a:ext>
            </a:extLst>
          </p:cNvPr>
          <p:cNvSpPr>
            <a:spLocks noGrp="1"/>
          </p:cNvSpPr>
          <p:nvPr>
            <p:ph type="sldNum" sz="quarter" idx="12"/>
          </p:nvPr>
        </p:nvSpPr>
        <p:spPr/>
        <p:txBody>
          <a:bodyPr/>
          <a:lstStyle/>
          <a:p>
            <a:fld id="{AE919B77-9796-D34E-8D5A-4054B4AFF4B6}" type="slidenum">
              <a:rPr lang="en-US" smtClean="0"/>
              <a:pPr/>
              <a:t>33</a:t>
            </a:fld>
            <a:endParaRPr lang="en-US"/>
          </a:p>
        </p:txBody>
      </p:sp>
      <p:sp>
        <p:nvSpPr>
          <p:cNvPr id="7" name="Text Placeholder 6"/>
          <p:cNvSpPr>
            <a:spLocks noGrp="1"/>
          </p:cNvSpPr>
          <p:nvPr>
            <p:ph type="body" sz="quarter" idx="15"/>
          </p:nvPr>
        </p:nvSpPr>
        <p:spPr/>
        <p:txBody>
          <a:bodyPr/>
          <a:lstStyle/>
          <a:p>
            <a:r>
              <a:rPr lang="en-US" dirty="0" smtClean="0"/>
              <a:t>An example</a:t>
            </a:r>
            <a:endParaRPr lang="en-US" dirty="0"/>
          </a:p>
        </p:txBody>
      </p:sp>
    </p:spTree>
    <p:extLst>
      <p:ext uri="{BB962C8B-B14F-4D97-AF65-F5344CB8AC3E}">
        <p14:creationId xmlns:p14="http://schemas.microsoft.com/office/powerpoint/2010/main" val="4187709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2"/>
            <p:extLst>
              <p:ext uri="{D42A27DB-BD31-4B8C-83A1-F6EECF244321}">
                <p14:modId xmlns:p14="http://schemas.microsoft.com/office/powerpoint/2010/main" val="840949415"/>
              </p:ext>
            </p:extLst>
          </p:nvPr>
        </p:nvGraphicFramePr>
        <p:xfrm>
          <a:off x="485772" y="683500"/>
          <a:ext cx="8455028" cy="5052506"/>
        </p:xfrm>
        <a:graphic>
          <a:graphicData uri="http://schemas.openxmlformats.org/drawingml/2006/table">
            <a:tbl>
              <a:tblPr firstRow="1" bandRow="1">
                <a:tableStyleId>{5C22544A-7EE6-4342-B048-85BDC9FD1C3A}</a:tableStyleId>
              </a:tblPr>
              <a:tblGrid>
                <a:gridCol w="2696450">
                  <a:extLst>
                    <a:ext uri="{9D8B030D-6E8A-4147-A177-3AD203B41FA5}">
                      <a16:colId xmlns:a16="http://schemas.microsoft.com/office/drawing/2014/main" val="3492581445"/>
                    </a:ext>
                  </a:extLst>
                </a:gridCol>
                <a:gridCol w="2934514">
                  <a:extLst>
                    <a:ext uri="{9D8B030D-6E8A-4147-A177-3AD203B41FA5}">
                      <a16:colId xmlns:a16="http://schemas.microsoft.com/office/drawing/2014/main" val="1214069115"/>
                    </a:ext>
                  </a:extLst>
                </a:gridCol>
                <a:gridCol w="2824064">
                  <a:extLst>
                    <a:ext uri="{9D8B030D-6E8A-4147-A177-3AD203B41FA5}">
                      <a16:colId xmlns:a16="http://schemas.microsoft.com/office/drawing/2014/main" val="495801826"/>
                    </a:ext>
                  </a:extLst>
                </a:gridCol>
              </a:tblGrid>
              <a:tr h="269841">
                <a:tc>
                  <a:txBody>
                    <a:bodyPr/>
                    <a:lstStyle/>
                    <a:p>
                      <a:endParaRPr lang="en-US" dirty="0"/>
                    </a:p>
                  </a:txBody>
                  <a:tcPr marL="89084" marR="89084"/>
                </a:tc>
                <a:tc>
                  <a:txBody>
                    <a:bodyPr/>
                    <a:lstStyle/>
                    <a:p>
                      <a:r>
                        <a:rPr lang="en-US" dirty="0" smtClean="0"/>
                        <a:t>Frances</a:t>
                      </a:r>
                      <a:endParaRPr lang="en-US" dirty="0"/>
                    </a:p>
                  </a:txBody>
                  <a:tcPr marL="89084" marR="89084"/>
                </a:tc>
                <a:tc>
                  <a:txBody>
                    <a:bodyPr/>
                    <a:lstStyle/>
                    <a:p>
                      <a:r>
                        <a:rPr lang="en-US" dirty="0" smtClean="0"/>
                        <a:t>Franklin</a:t>
                      </a:r>
                      <a:endParaRPr lang="en-US" dirty="0"/>
                    </a:p>
                  </a:txBody>
                  <a:tcPr marL="89084" marR="89084"/>
                </a:tc>
                <a:extLst>
                  <a:ext uri="{0D108BD9-81ED-4DB2-BD59-A6C34878D82A}">
                    <a16:rowId xmlns:a16="http://schemas.microsoft.com/office/drawing/2014/main" val="520893682"/>
                  </a:ext>
                </a:extLst>
              </a:tr>
              <a:tr h="269841">
                <a:tc>
                  <a:txBody>
                    <a:bodyPr/>
                    <a:lstStyle/>
                    <a:p>
                      <a:r>
                        <a:rPr lang="en-US" b="1" dirty="0" smtClean="0"/>
                        <a:t>Annual income</a:t>
                      </a:r>
                      <a:endParaRPr lang="en-US" b="1" dirty="0"/>
                    </a:p>
                  </a:txBody>
                  <a:tcPr marL="89084" marR="89084"/>
                </a:tc>
                <a:tc>
                  <a:txBody>
                    <a:bodyPr/>
                    <a:lstStyle/>
                    <a:p>
                      <a:r>
                        <a:rPr lang="en-US" sz="1800" kern="1200" dirty="0" smtClean="0">
                          <a:solidFill>
                            <a:schemeClr val="dk1"/>
                          </a:solidFill>
                          <a:effectLst/>
                          <a:latin typeface="+mn-lt"/>
                          <a:ea typeface="+mn-ea"/>
                          <a:cs typeface="+mn-cs"/>
                        </a:rPr>
                        <a:t>$31,225</a:t>
                      </a:r>
                      <a:endParaRPr lang="en-US" dirty="0"/>
                    </a:p>
                  </a:txBody>
                  <a:tcPr marL="89084" marR="89084"/>
                </a:tc>
                <a:tc>
                  <a:txBody>
                    <a:bodyPr/>
                    <a:lstStyle/>
                    <a:p>
                      <a:r>
                        <a:rPr lang="en-US" sz="1800" kern="1200" dirty="0" smtClean="0">
                          <a:solidFill>
                            <a:schemeClr val="dk1"/>
                          </a:solidFill>
                          <a:effectLst/>
                          <a:latin typeface="+mn-lt"/>
                          <a:ea typeface="+mn-ea"/>
                          <a:cs typeface="+mn-cs"/>
                        </a:rPr>
                        <a:t>$31,225</a:t>
                      </a:r>
                      <a:endParaRPr lang="en-US" dirty="0"/>
                    </a:p>
                  </a:txBody>
                  <a:tcPr marL="89084" marR="89084"/>
                </a:tc>
                <a:extLst>
                  <a:ext uri="{0D108BD9-81ED-4DB2-BD59-A6C34878D82A}">
                    <a16:rowId xmlns:a16="http://schemas.microsoft.com/office/drawing/2014/main" val="3625913555"/>
                  </a:ext>
                </a:extLst>
              </a:tr>
              <a:tr h="269841">
                <a:tc>
                  <a:txBody>
                    <a:bodyPr/>
                    <a:lstStyle/>
                    <a:p>
                      <a:r>
                        <a:rPr lang="en-US" b="1" dirty="0" smtClean="0"/>
                        <a:t>PTC eligible?</a:t>
                      </a:r>
                      <a:endParaRPr lang="en-US" b="1" dirty="0"/>
                    </a:p>
                  </a:txBody>
                  <a:tcPr marL="89084" marR="89084"/>
                </a:tc>
                <a:tc>
                  <a:txBody>
                    <a:bodyPr/>
                    <a:lstStyle/>
                    <a:p>
                      <a:r>
                        <a:rPr lang="en-US" dirty="0" smtClean="0"/>
                        <a:t>Yes</a:t>
                      </a:r>
                      <a:endParaRPr lang="en-US" dirty="0"/>
                    </a:p>
                  </a:txBody>
                  <a:tcPr marL="89084" marR="89084"/>
                </a:tc>
                <a:tc>
                  <a:txBody>
                    <a:bodyPr/>
                    <a:lstStyle/>
                    <a:p>
                      <a:r>
                        <a:rPr lang="en-US" dirty="0" smtClean="0"/>
                        <a:t>Yes</a:t>
                      </a:r>
                      <a:endParaRPr lang="en-US" dirty="0"/>
                    </a:p>
                  </a:txBody>
                  <a:tcPr marL="89084" marR="89084"/>
                </a:tc>
                <a:extLst>
                  <a:ext uri="{0D108BD9-81ED-4DB2-BD59-A6C34878D82A}">
                    <a16:rowId xmlns:a16="http://schemas.microsoft.com/office/drawing/2014/main" val="3218065169"/>
                  </a:ext>
                </a:extLst>
              </a:tr>
              <a:tr h="377413">
                <a:tc>
                  <a:txBody>
                    <a:bodyPr/>
                    <a:lstStyle/>
                    <a:p>
                      <a:r>
                        <a:rPr lang="en-US" b="1" dirty="0" smtClean="0"/>
                        <a:t>Plan</a:t>
                      </a:r>
                      <a:endParaRPr lang="en-US" b="1" dirty="0"/>
                    </a:p>
                  </a:txBody>
                  <a:tcPr marL="89084" marR="89084"/>
                </a:tc>
                <a:tc>
                  <a:txBody>
                    <a:bodyPr/>
                    <a:lstStyle/>
                    <a:p>
                      <a:r>
                        <a:rPr lang="en-US" dirty="0" smtClean="0"/>
                        <a:t>Benchmark</a:t>
                      </a:r>
                      <a:endParaRPr lang="en-US" dirty="0"/>
                    </a:p>
                  </a:txBody>
                  <a:tcPr marL="89084" marR="89084"/>
                </a:tc>
                <a:tc>
                  <a:txBody>
                    <a:bodyPr/>
                    <a:lstStyle/>
                    <a:p>
                      <a:r>
                        <a:rPr lang="en-US" dirty="0" smtClean="0"/>
                        <a:t>Lowest-cost</a:t>
                      </a:r>
                      <a:r>
                        <a:rPr lang="en-US" baseline="0" dirty="0" smtClean="0"/>
                        <a:t> bronze</a:t>
                      </a:r>
                      <a:endParaRPr lang="en-US" dirty="0"/>
                    </a:p>
                  </a:txBody>
                  <a:tcPr marL="89084" marR="89084"/>
                </a:tc>
                <a:extLst>
                  <a:ext uri="{0D108BD9-81ED-4DB2-BD59-A6C34878D82A}">
                    <a16:rowId xmlns:a16="http://schemas.microsoft.com/office/drawing/2014/main" val="3482798583"/>
                  </a:ext>
                </a:extLst>
              </a:tr>
              <a:tr h="377413">
                <a:tc>
                  <a:txBody>
                    <a:bodyPr/>
                    <a:lstStyle/>
                    <a:p>
                      <a:r>
                        <a:rPr lang="en-US" b="1" dirty="0" smtClean="0"/>
                        <a:t>Sticker-price premium</a:t>
                      </a:r>
                      <a:endParaRPr lang="en-US" b="1" dirty="0"/>
                    </a:p>
                  </a:txBody>
                  <a:tcPr marL="89084" marR="89084"/>
                </a:tc>
                <a:tc>
                  <a:txBody>
                    <a:bodyPr/>
                    <a:lstStyle/>
                    <a:p>
                      <a:r>
                        <a:rPr lang="en-US" dirty="0" smtClean="0"/>
                        <a:t>$462</a:t>
                      </a:r>
                      <a:endParaRPr lang="en-US" dirty="0"/>
                    </a:p>
                  </a:txBody>
                  <a:tcPr marL="89084" marR="89084"/>
                </a:tc>
                <a:tc>
                  <a:txBody>
                    <a:bodyPr/>
                    <a:lstStyle/>
                    <a:p>
                      <a:r>
                        <a:rPr lang="en-US" dirty="0" smtClean="0"/>
                        <a:t>$331</a:t>
                      </a:r>
                      <a:endParaRPr lang="en-US" dirty="0"/>
                    </a:p>
                  </a:txBody>
                  <a:tcPr marL="89084" marR="89084"/>
                </a:tc>
                <a:extLst>
                  <a:ext uri="{0D108BD9-81ED-4DB2-BD59-A6C34878D82A}">
                    <a16:rowId xmlns:a16="http://schemas.microsoft.com/office/drawing/2014/main" val="3807256589"/>
                  </a:ext>
                </a:extLst>
              </a:tr>
              <a:tr h="472221">
                <a:tc>
                  <a:txBody>
                    <a:bodyPr/>
                    <a:lstStyle/>
                    <a:p>
                      <a:r>
                        <a:rPr lang="en-US" b="1" dirty="0" smtClean="0">
                          <a:solidFill>
                            <a:schemeClr val="tx1"/>
                          </a:solidFill>
                        </a:rPr>
                        <a:t>Consumer payment</a:t>
                      </a:r>
                      <a:endParaRPr lang="en-US" b="1" dirty="0">
                        <a:solidFill>
                          <a:schemeClr val="tx1"/>
                        </a:solidFill>
                      </a:endParaRPr>
                    </a:p>
                  </a:txBody>
                  <a:tcPr marL="89084" marR="89084"/>
                </a:tc>
                <a:tc>
                  <a:txBody>
                    <a:bodyPr/>
                    <a:lstStyle/>
                    <a:p>
                      <a:r>
                        <a:rPr lang="en-US" dirty="0" smtClean="0">
                          <a:solidFill>
                            <a:schemeClr val="tx1"/>
                          </a:solidFill>
                        </a:rPr>
                        <a:t>$216 (income- based amount)</a:t>
                      </a:r>
                      <a:endParaRPr lang="en-US" dirty="0">
                        <a:solidFill>
                          <a:schemeClr val="tx1"/>
                        </a:solidFill>
                      </a:endParaRPr>
                    </a:p>
                  </a:txBody>
                  <a:tcPr marL="89084" marR="89084"/>
                </a:tc>
                <a:tc>
                  <a:txBody>
                    <a:bodyPr/>
                    <a:lstStyle/>
                    <a:p>
                      <a:pPr marL="0" algn="l" rtl="0" eaLnBrk="1" latinLnBrk="0" hangingPunct="1">
                        <a:spcBef>
                          <a:spcPts val="0"/>
                        </a:spcBef>
                        <a:spcAft>
                          <a:spcPts val="0"/>
                        </a:spcAft>
                      </a:pPr>
                      <a:r>
                        <a:rPr lang="en-US" dirty="0" smtClean="0">
                          <a:solidFill>
                            <a:schemeClr val="tx1"/>
                          </a:solidFill>
                        </a:rPr>
                        <a:t>$85 </a:t>
                      </a:r>
                      <a:r>
                        <a:rPr lang="en-US" sz="1800" kern="1200" dirty="0" smtClean="0">
                          <a:solidFill>
                            <a:schemeClr val="tx1"/>
                          </a:solidFill>
                          <a:effectLst/>
                          <a:latin typeface="Calibri" panose="020F0502020204030204" pitchFamily="34" charset="0"/>
                          <a:ea typeface="+mn-ea"/>
                          <a:cs typeface="+mn-cs"/>
                        </a:rPr>
                        <a:t>(331-246=85)</a:t>
                      </a:r>
                      <a:endParaRPr lang="en-US" dirty="0">
                        <a:solidFill>
                          <a:schemeClr val="tx1"/>
                        </a:solidFill>
                        <a:effectLst/>
                      </a:endParaRPr>
                    </a:p>
                  </a:txBody>
                  <a:tcPr marL="89084" marR="89084"/>
                </a:tc>
                <a:extLst>
                  <a:ext uri="{0D108BD9-81ED-4DB2-BD59-A6C34878D82A}">
                    <a16:rowId xmlns:a16="http://schemas.microsoft.com/office/drawing/2014/main" val="3723111249"/>
                  </a:ext>
                </a:extLst>
              </a:tr>
              <a:tr h="472221">
                <a:tc>
                  <a:txBody>
                    <a:bodyPr/>
                    <a:lstStyle/>
                    <a:p>
                      <a:r>
                        <a:rPr lang="en-US" b="1" dirty="0" smtClean="0"/>
                        <a:t>PTC</a:t>
                      </a:r>
                      <a:endParaRPr lang="en-US" b="1" dirty="0"/>
                    </a:p>
                  </a:txBody>
                  <a:tcPr marL="89084" marR="89084"/>
                </a:tc>
                <a:tc>
                  <a:txBody>
                    <a:bodyPr/>
                    <a:lstStyle/>
                    <a:p>
                      <a:r>
                        <a:rPr lang="en-US" dirty="0" smtClean="0"/>
                        <a:t>$246 (Benchmark</a:t>
                      </a:r>
                      <a:r>
                        <a:rPr lang="en-US" baseline="0" dirty="0" smtClean="0"/>
                        <a:t> </a:t>
                      </a:r>
                      <a:r>
                        <a:rPr lang="en-US" dirty="0" smtClean="0"/>
                        <a:t>– income-based amount)</a:t>
                      </a:r>
                      <a:endParaRPr lang="en-US" dirty="0"/>
                    </a:p>
                  </a:txBody>
                  <a:tcPr marL="89084" marR="89084"/>
                </a:tc>
                <a:tc>
                  <a:txBody>
                    <a:bodyPr/>
                    <a:lstStyle/>
                    <a:p>
                      <a:r>
                        <a:rPr lang="en-US" dirty="0" smtClean="0"/>
                        <a:t>$246</a:t>
                      </a:r>
                      <a:endParaRPr lang="en-US" dirty="0"/>
                    </a:p>
                  </a:txBody>
                  <a:tcPr marL="89084" marR="89084"/>
                </a:tc>
                <a:extLst>
                  <a:ext uri="{0D108BD9-81ED-4DB2-BD59-A6C34878D82A}">
                    <a16:rowId xmlns:a16="http://schemas.microsoft.com/office/drawing/2014/main" val="3126065031"/>
                  </a:ext>
                </a:extLst>
              </a:tr>
              <a:tr h="472221">
                <a:tc>
                  <a:txBody>
                    <a:bodyPr/>
                    <a:lstStyle/>
                    <a:p>
                      <a:r>
                        <a:rPr lang="en-US" b="1" dirty="0" smtClean="0">
                          <a:solidFill>
                            <a:srgbClr val="FF0000"/>
                          </a:solidFill>
                        </a:rPr>
                        <a:t>Sticker-price</a:t>
                      </a:r>
                      <a:r>
                        <a:rPr lang="en-US" b="1" baseline="0" dirty="0" smtClean="0">
                          <a:solidFill>
                            <a:srgbClr val="FF0000"/>
                          </a:solidFill>
                        </a:rPr>
                        <a:t> premiums, 25% drop</a:t>
                      </a:r>
                      <a:endParaRPr lang="en-US" b="1" dirty="0">
                        <a:solidFill>
                          <a:srgbClr val="FF0000"/>
                        </a:solidFill>
                      </a:endParaRPr>
                    </a:p>
                  </a:txBody>
                  <a:tcPr marL="89084" marR="89084"/>
                </a:tc>
                <a:tc>
                  <a:txBody>
                    <a:bodyPr/>
                    <a:lstStyle/>
                    <a:p>
                      <a:r>
                        <a:rPr lang="en-US" dirty="0" smtClean="0">
                          <a:solidFill>
                            <a:srgbClr val="FF0000"/>
                          </a:solidFill>
                        </a:rPr>
                        <a:t>$347</a:t>
                      </a:r>
                      <a:endParaRPr lang="en-US" dirty="0">
                        <a:solidFill>
                          <a:srgbClr val="FF0000"/>
                        </a:solidFill>
                      </a:endParaRPr>
                    </a:p>
                  </a:txBody>
                  <a:tcPr marL="89084" marR="89084"/>
                </a:tc>
                <a:tc>
                  <a:txBody>
                    <a:bodyPr/>
                    <a:lstStyle/>
                    <a:p>
                      <a:r>
                        <a:rPr lang="en-US" dirty="0" smtClean="0">
                          <a:solidFill>
                            <a:srgbClr val="FF0000"/>
                          </a:solidFill>
                        </a:rPr>
                        <a:t>$248</a:t>
                      </a:r>
                      <a:endParaRPr lang="en-US" dirty="0">
                        <a:solidFill>
                          <a:srgbClr val="FF0000"/>
                        </a:solidFill>
                      </a:endParaRPr>
                    </a:p>
                  </a:txBody>
                  <a:tcPr marL="89084" marR="89084"/>
                </a:tc>
                <a:extLst>
                  <a:ext uri="{0D108BD9-81ED-4DB2-BD59-A6C34878D82A}">
                    <a16:rowId xmlns:a16="http://schemas.microsoft.com/office/drawing/2014/main" val="2726289672"/>
                  </a:ext>
                </a:extLst>
              </a:tr>
              <a:tr h="472221">
                <a:tc>
                  <a:txBody>
                    <a:bodyPr/>
                    <a:lstStyle/>
                    <a:p>
                      <a:r>
                        <a:rPr lang="en-US" b="1" dirty="0" smtClean="0">
                          <a:solidFill>
                            <a:srgbClr val="FF0000"/>
                          </a:solidFill>
                        </a:rPr>
                        <a:t>PTC</a:t>
                      </a:r>
                      <a:endParaRPr lang="en-US" b="1" dirty="0">
                        <a:solidFill>
                          <a:srgbClr val="FF0000"/>
                        </a:solidFill>
                      </a:endParaRPr>
                    </a:p>
                  </a:txBody>
                  <a:tcPr marL="89084" marR="8908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$131 (Benchmark</a:t>
                      </a:r>
                      <a:r>
                        <a:rPr lang="en-US" baseline="0" dirty="0" smtClean="0">
                          <a:solidFill>
                            <a:srgbClr val="FF0000"/>
                          </a:solidFill>
                        </a:rPr>
                        <a:t> </a:t>
                      </a:r>
                      <a:r>
                        <a:rPr lang="en-US" dirty="0" smtClean="0">
                          <a:solidFill>
                            <a:srgbClr val="FF0000"/>
                          </a:solidFill>
                        </a:rPr>
                        <a:t>– income-based amount)</a:t>
                      </a:r>
                      <a:endParaRPr lang="en-US" dirty="0">
                        <a:solidFill>
                          <a:srgbClr val="FF0000"/>
                        </a:solidFill>
                      </a:endParaRPr>
                    </a:p>
                  </a:txBody>
                  <a:tcPr marL="89084" marR="89084"/>
                </a:tc>
                <a:tc>
                  <a:txBody>
                    <a:bodyPr/>
                    <a:lstStyle/>
                    <a:p>
                      <a:r>
                        <a:rPr lang="en-US" dirty="0" smtClean="0">
                          <a:solidFill>
                            <a:srgbClr val="FF0000"/>
                          </a:solidFill>
                        </a:rPr>
                        <a:t>$131</a:t>
                      </a:r>
                      <a:endParaRPr lang="en-US" dirty="0">
                        <a:solidFill>
                          <a:srgbClr val="FF0000"/>
                        </a:solidFill>
                      </a:endParaRPr>
                    </a:p>
                  </a:txBody>
                  <a:tcPr marL="89084" marR="89084"/>
                </a:tc>
                <a:extLst>
                  <a:ext uri="{0D108BD9-81ED-4DB2-BD59-A6C34878D82A}">
                    <a16:rowId xmlns:a16="http://schemas.microsoft.com/office/drawing/2014/main" val="842541685"/>
                  </a:ext>
                </a:extLst>
              </a:tr>
              <a:tr h="472221">
                <a:tc>
                  <a:txBody>
                    <a:bodyPr/>
                    <a:lstStyle/>
                    <a:p>
                      <a:r>
                        <a:rPr lang="en-US" b="1" dirty="0" smtClean="0">
                          <a:solidFill>
                            <a:srgbClr val="FF0000"/>
                          </a:solidFill>
                        </a:rPr>
                        <a:t>Consumer payment</a:t>
                      </a:r>
                      <a:endParaRPr lang="en-US" b="1" dirty="0">
                        <a:solidFill>
                          <a:srgbClr val="FF0000"/>
                        </a:solidFill>
                      </a:endParaRPr>
                    </a:p>
                  </a:txBody>
                  <a:tcPr marL="89084" marR="89084"/>
                </a:tc>
                <a:tc>
                  <a:txBody>
                    <a:bodyPr/>
                    <a:lstStyle/>
                    <a:p>
                      <a:r>
                        <a:rPr lang="en-US" dirty="0" smtClean="0">
                          <a:solidFill>
                            <a:srgbClr val="FF0000"/>
                          </a:solidFill>
                        </a:rPr>
                        <a:t>$162 – unchanged</a:t>
                      </a:r>
                      <a:endParaRPr lang="en-US" dirty="0">
                        <a:solidFill>
                          <a:srgbClr val="FF0000"/>
                        </a:solidFill>
                      </a:endParaRPr>
                    </a:p>
                  </a:txBody>
                  <a:tcPr marL="89084" marR="89084"/>
                </a:tc>
                <a:tc>
                  <a:txBody>
                    <a:bodyPr/>
                    <a:lstStyle/>
                    <a:p>
                      <a:r>
                        <a:rPr lang="en-US" dirty="0" smtClean="0">
                          <a:solidFill>
                            <a:srgbClr val="FF0000"/>
                          </a:solidFill>
                        </a:rPr>
                        <a:t>$117 – 38% more</a:t>
                      </a:r>
                    </a:p>
                    <a:p>
                      <a:r>
                        <a:rPr lang="en-US" dirty="0" smtClean="0">
                          <a:solidFill>
                            <a:srgbClr val="FF0000"/>
                          </a:solidFill>
                        </a:rPr>
                        <a:t>(248 – 131 = 117)</a:t>
                      </a:r>
                      <a:endParaRPr lang="en-US" dirty="0">
                        <a:solidFill>
                          <a:srgbClr val="FF0000"/>
                        </a:solidFill>
                      </a:endParaRPr>
                    </a:p>
                  </a:txBody>
                  <a:tcPr marL="89084" marR="89084"/>
                </a:tc>
                <a:extLst>
                  <a:ext uri="{0D108BD9-81ED-4DB2-BD59-A6C34878D82A}">
                    <a16:rowId xmlns:a16="http://schemas.microsoft.com/office/drawing/2014/main" val="3714808332"/>
                  </a:ext>
                </a:extLst>
              </a:tr>
            </a:tbl>
          </a:graphicData>
        </a:graphic>
      </p:graphicFrame>
      <p:sp>
        <p:nvSpPr>
          <p:cNvPr id="3" name="Slide Number Placeholder 2">
            <a:extLst>
              <a:ext uri="{FF2B5EF4-FFF2-40B4-BE49-F238E27FC236}">
                <a16:creationId xmlns:a16="http://schemas.microsoft.com/office/drawing/2014/main" id="{48534DC6-C65C-8849-B726-91B0FB63EB73}"/>
              </a:ext>
            </a:extLst>
          </p:cNvPr>
          <p:cNvSpPr>
            <a:spLocks noGrp="1"/>
          </p:cNvSpPr>
          <p:nvPr>
            <p:ph type="sldNum" sz="quarter" idx="12"/>
          </p:nvPr>
        </p:nvSpPr>
        <p:spPr/>
        <p:txBody>
          <a:bodyPr/>
          <a:lstStyle/>
          <a:p>
            <a:fld id="{AE919B77-9796-D34E-8D5A-4054B4AFF4B6}" type="slidenum">
              <a:rPr lang="en-US" smtClean="0"/>
              <a:pPr/>
              <a:t>34</a:t>
            </a:fld>
            <a:endParaRPr lang="en-US"/>
          </a:p>
        </p:txBody>
      </p:sp>
      <p:sp>
        <p:nvSpPr>
          <p:cNvPr id="8" name="Text Placeholder 7"/>
          <p:cNvSpPr>
            <a:spLocks noGrp="1"/>
          </p:cNvSpPr>
          <p:nvPr>
            <p:ph type="body" sz="quarter" idx="15"/>
          </p:nvPr>
        </p:nvSpPr>
        <p:spPr/>
        <p:txBody>
          <a:bodyPr/>
          <a:lstStyle/>
          <a:p>
            <a:r>
              <a:rPr lang="en-US" dirty="0" smtClean="0"/>
              <a:t>An example</a:t>
            </a:r>
            <a:endParaRPr lang="en-US" dirty="0"/>
          </a:p>
        </p:txBody>
      </p:sp>
    </p:spTree>
    <p:extLst>
      <p:ext uri="{BB962C8B-B14F-4D97-AF65-F5344CB8AC3E}">
        <p14:creationId xmlns:p14="http://schemas.microsoft.com/office/powerpoint/2010/main" val="2275449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o wh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7097" y="3699868"/>
            <a:ext cx="2937476" cy="293958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E919B77-9796-D34E-8D5A-4054B4AFF4B6}" type="slidenum">
              <a:rPr lang="en-US" smtClean="0"/>
              <a:pPr/>
              <a:t>35</a:t>
            </a:fld>
            <a:endParaRPr lang="en-US"/>
          </a:p>
        </p:txBody>
      </p:sp>
      <p:graphicFrame>
        <p:nvGraphicFramePr>
          <p:cNvPr id="10" name="Content Placeholder 9"/>
          <p:cNvGraphicFramePr>
            <a:graphicFrameLocks noGrp="1"/>
          </p:cNvGraphicFramePr>
          <p:nvPr>
            <p:ph sz="quarter" idx="13"/>
            <p:extLst>
              <p:ext uri="{D42A27DB-BD31-4B8C-83A1-F6EECF244321}">
                <p14:modId xmlns:p14="http://schemas.microsoft.com/office/powerpoint/2010/main" val="2425370820"/>
              </p:ext>
            </p:extLst>
          </p:nvPr>
        </p:nvGraphicFramePr>
        <p:xfrm>
          <a:off x="314186" y="1221572"/>
          <a:ext cx="6038488" cy="2478296"/>
        </p:xfrm>
        <a:graphic>
          <a:graphicData uri="http://schemas.openxmlformats.org/drawingml/2006/table">
            <a:tbl>
              <a:tblPr firstRow="1" bandRow="1">
                <a:tableStyleId>{5C22544A-7EE6-4342-B048-85BDC9FD1C3A}</a:tableStyleId>
              </a:tblPr>
              <a:tblGrid>
                <a:gridCol w="962166">
                  <a:extLst>
                    <a:ext uri="{9D8B030D-6E8A-4147-A177-3AD203B41FA5}">
                      <a16:colId xmlns:a16="http://schemas.microsoft.com/office/drawing/2014/main" val="2463722282"/>
                    </a:ext>
                  </a:extLst>
                </a:gridCol>
                <a:gridCol w="2538161">
                  <a:extLst>
                    <a:ext uri="{9D8B030D-6E8A-4147-A177-3AD203B41FA5}">
                      <a16:colId xmlns:a16="http://schemas.microsoft.com/office/drawing/2014/main" val="1183802007"/>
                    </a:ext>
                  </a:extLst>
                </a:gridCol>
                <a:gridCol w="2538161">
                  <a:extLst>
                    <a:ext uri="{9D8B030D-6E8A-4147-A177-3AD203B41FA5}">
                      <a16:colId xmlns:a16="http://schemas.microsoft.com/office/drawing/2014/main" val="3988108293"/>
                    </a:ext>
                  </a:extLst>
                </a:gridCol>
              </a:tblGrid>
              <a:tr h="1381016">
                <a:tc>
                  <a:txBody>
                    <a:bodyPr/>
                    <a:lstStyle/>
                    <a:p>
                      <a:endParaRPr lang="en-US" dirty="0"/>
                    </a:p>
                  </a:txBody>
                  <a:tcPr/>
                </a:tc>
                <a:tc>
                  <a:txBody>
                    <a:bodyPr/>
                    <a:lstStyle/>
                    <a:p>
                      <a:r>
                        <a:rPr lang="en-US" dirty="0" smtClean="0"/>
                        <a:t>What average</a:t>
                      </a:r>
                      <a:r>
                        <a:rPr lang="en-US" baseline="0" dirty="0" smtClean="0"/>
                        <a:t> lowest-cost national premiums were, for a 40-year-old non-smoker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average</a:t>
                      </a:r>
                      <a:r>
                        <a:rPr lang="en-US" baseline="0" dirty="0" smtClean="0"/>
                        <a:t> lowest-cost national premiums should have been, for a 40-year-old non-smoker</a:t>
                      </a:r>
                      <a:endParaRPr lang="en-US" dirty="0"/>
                    </a:p>
                  </a:txBody>
                  <a:tcPr/>
                </a:tc>
                <a:extLst>
                  <a:ext uri="{0D108BD9-81ED-4DB2-BD59-A6C34878D82A}">
                    <a16:rowId xmlns:a16="http://schemas.microsoft.com/office/drawing/2014/main" val="332258922"/>
                  </a:ext>
                </a:extLst>
              </a:tr>
              <a:tr h="345254">
                <a:tc>
                  <a:txBody>
                    <a:bodyPr/>
                    <a:lstStyle/>
                    <a:p>
                      <a:r>
                        <a:rPr lang="en-US" dirty="0" smtClean="0"/>
                        <a:t>Bronze</a:t>
                      </a:r>
                      <a:endParaRPr lang="en-US" dirty="0"/>
                    </a:p>
                  </a:txBody>
                  <a:tcPr/>
                </a:tc>
                <a:tc>
                  <a:txBody>
                    <a:bodyPr/>
                    <a:lstStyle/>
                    <a:p>
                      <a:r>
                        <a:rPr lang="en-US" dirty="0" smtClean="0"/>
                        <a:t>$340</a:t>
                      </a:r>
                      <a:endParaRPr lang="en-US" dirty="0"/>
                    </a:p>
                  </a:txBody>
                  <a:tcPr/>
                </a:tc>
                <a:tc>
                  <a:txBody>
                    <a:bodyPr/>
                    <a:lstStyle/>
                    <a:p>
                      <a:r>
                        <a:rPr lang="en-US" dirty="0" smtClean="0"/>
                        <a:t>$331</a:t>
                      </a:r>
                      <a:endParaRPr lang="en-US" dirty="0"/>
                    </a:p>
                  </a:txBody>
                  <a:tcPr/>
                </a:tc>
                <a:extLst>
                  <a:ext uri="{0D108BD9-81ED-4DB2-BD59-A6C34878D82A}">
                    <a16:rowId xmlns:a16="http://schemas.microsoft.com/office/drawing/2014/main" val="4048057259"/>
                  </a:ext>
                </a:extLst>
              </a:tr>
              <a:tr h="345254">
                <a:tc>
                  <a:txBody>
                    <a:bodyPr/>
                    <a:lstStyle/>
                    <a:p>
                      <a:r>
                        <a:rPr lang="en-US" dirty="0" smtClean="0"/>
                        <a:t>Silver</a:t>
                      </a:r>
                      <a:endParaRPr lang="en-US" dirty="0"/>
                    </a:p>
                  </a:txBody>
                  <a:tcPr/>
                </a:tc>
                <a:tc>
                  <a:txBody>
                    <a:bodyPr/>
                    <a:lstStyle/>
                    <a:p>
                      <a:r>
                        <a:rPr lang="en-US" dirty="0" smtClean="0"/>
                        <a:t>$454</a:t>
                      </a:r>
                      <a:endParaRPr lang="en-US" dirty="0"/>
                    </a:p>
                  </a:txBody>
                  <a:tcPr/>
                </a:tc>
                <a:tc>
                  <a:txBody>
                    <a:bodyPr/>
                    <a:lstStyle/>
                    <a:p>
                      <a:r>
                        <a:rPr lang="en-US" dirty="0" smtClean="0"/>
                        <a:t>$469</a:t>
                      </a:r>
                      <a:endParaRPr lang="en-US" dirty="0"/>
                    </a:p>
                  </a:txBody>
                  <a:tcPr/>
                </a:tc>
                <a:extLst>
                  <a:ext uri="{0D108BD9-81ED-4DB2-BD59-A6C34878D82A}">
                    <a16:rowId xmlns:a16="http://schemas.microsoft.com/office/drawing/2014/main" val="3434469521"/>
                  </a:ext>
                </a:extLst>
              </a:tr>
              <a:tr h="345254">
                <a:tc>
                  <a:txBody>
                    <a:bodyPr/>
                    <a:lstStyle/>
                    <a:p>
                      <a:r>
                        <a:rPr lang="en-US" dirty="0" smtClean="0"/>
                        <a:t>Gold</a:t>
                      </a:r>
                      <a:endParaRPr lang="en-US" dirty="0"/>
                    </a:p>
                  </a:txBody>
                  <a:tcPr/>
                </a:tc>
                <a:tc>
                  <a:txBody>
                    <a:bodyPr/>
                    <a:lstStyle/>
                    <a:p>
                      <a:r>
                        <a:rPr lang="en-US" dirty="0" smtClean="0"/>
                        <a:t>$516</a:t>
                      </a:r>
                      <a:endParaRPr lang="en-US" dirty="0"/>
                    </a:p>
                  </a:txBody>
                  <a:tcPr/>
                </a:tc>
                <a:tc>
                  <a:txBody>
                    <a:bodyPr/>
                    <a:lstStyle/>
                    <a:p>
                      <a:r>
                        <a:rPr lang="en-US" dirty="0" smtClean="0"/>
                        <a:t>$442</a:t>
                      </a:r>
                      <a:endParaRPr lang="en-US" dirty="0"/>
                    </a:p>
                  </a:txBody>
                  <a:tcPr/>
                </a:tc>
                <a:extLst>
                  <a:ext uri="{0D108BD9-81ED-4DB2-BD59-A6C34878D82A}">
                    <a16:rowId xmlns:a16="http://schemas.microsoft.com/office/drawing/2014/main" val="2905993015"/>
                  </a:ext>
                </a:extLst>
              </a:tr>
            </a:tbl>
          </a:graphicData>
        </a:graphic>
      </p:graphicFrame>
      <p:sp>
        <p:nvSpPr>
          <p:cNvPr id="7" name="Text Placeholder 6"/>
          <p:cNvSpPr>
            <a:spLocks noGrp="1"/>
          </p:cNvSpPr>
          <p:nvPr>
            <p:ph type="body" sz="quarter" idx="16"/>
          </p:nvPr>
        </p:nvSpPr>
        <p:spPr/>
        <p:txBody>
          <a:bodyPr/>
          <a:lstStyle/>
          <a:p>
            <a:r>
              <a:rPr lang="en-US" dirty="0" smtClean="0"/>
              <a:t>What would have happened in 2019 if metal-level premiums aligned with value?</a:t>
            </a:r>
            <a:endParaRPr lang="en-US" dirty="0"/>
          </a:p>
        </p:txBody>
      </p:sp>
    </p:spTree>
    <p:extLst>
      <p:ext uri="{BB962C8B-B14F-4D97-AF65-F5344CB8AC3E}">
        <p14:creationId xmlns:p14="http://schemas.microsoft.com/office/powerpoint/2010/main" val="3470376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36</a:t>
            </a:fld>
            <a:endParaRPr lang="en-US"/>
          </a:p>
        </p:txBody>
      </p:sp>
      <p:sp>
        <p:nvSpPr>
          <p:cNvPr id="6" name="Content Placeholder 5"/>
          <p:cNvSpPr>
            <a:spLocks noGrp="1"/>
          </p:cNvSpPr>
          <p:nvPr>
            <p:ph sz="quarter" idx="13"/>
          </p:nvPr>
        </p:nvSpPr>
        <p:spPr/>
        <p:txBody>
          <a:bodyPr/>
          <a:lstStyle/>
          <a:p>
            <a:r>
              <a:rPr lang="en-US" dirty="0" smtClean="0"/>
              <a:t>1.3 million people enrolled in 70%-AV or 73%-AV silver could have moved to 80%-AV gold, while saving money on premiums</a:t>
            </a:r>
          </a:p>
          <a:p>
            <a:pPr lvl="1"/>
            <a:r>
              <a:rPr lang="en-US" dirty="0" smtClean="0"/>
              <a:t>Current average deductible: $4,500 or $3,300</a:t>
            </a:r>
          </a:p>
          <a:p>
            <a:pPr lvl="1"/>
            <a:r>
              <a:rPr lang="en-US" dirty="0" smtClean="0"/>
              <a:t>New average deductible: $1,500</a:t>
            </a:r>
          </a:p>
          <a:p>
            <a:r>
              <a:rPr lang="en-US" dirty="0" smtClean="0"/>
              <a:t>760,000 people enrolled in gold save an average of at least $43 a month in premiums*</a:t>
            </a:r>
          </a:p>
          <a:p>
            <a:r>
              <a:rPr lang="en-US" dirty="0" smtClean="0"/>
              <a:t>1.6 million people enrolled in bronze save an average of $39 a month in premiums</a:t>
            </a:r>
          </a:p>
          <a:p>
            <a:r>
              <a:rPr lang="en-US" dirty="0" smtClean="0"/>
              <a:t>Number of uninsured consumers offered zero-net-premium bronze plans rises from 4.4 million to 8.0 million</a:t>
            </a:r>
          </a:p>
          <a:p>
            <a:r>
              <a:rPr lang="en-US" dirty="0" smtClean="0"/>
              <a:t>238,000 people buying silver QHPs without PTCs pay an average of $17 more a month in premiums</a:t>
            </a:r>
          </a:p>
          <a:p>
            <a:pPr lvl="1"/>
            <a:r>
              <a:rPr lang="en-US" dirty="0" smtClean="0"/>
              <a:t>Could switch to 80%-AV gold by spending an extra $23 a month, compared to current premiums</a:t>
            </a:r>
          </a:p>
          <a:p>
            <a:pPr lvl="1"/>
            <a:r>
              <a:rPr lang="en-US" dirty="0" smtClean="0"/>
              <a:t>More low-cost enrollees = lower sticker-price premiums</a:t>
            </a:r>
          </a:p>
          <a:p>
            <a:pPr lvl="1"/>
            <a:r>
              <a:rPr lang="en-US" dirty="0" smtClean="0"/>
              <a:t>State can encourage offers of low-premium silver plans only off exchange</a:t>
            </a:r>
          </a:p>
          <a:p>
            <a:r>
              <a:rPr lang="en-US" dirty="0" smtClean="0"/>
              <a:t>On net, $1.7 billion in lower consumer costs</a:t>
            </a:r>
            <a:endParaRPr lang="en-US" dirty="0"/>
          </a:p>
        </p:txBody>
      </p:sp>
      <p:sp>
        <p:nvSpPr>
          <p:cNvPr id="10" name="Text Placeholder 9"/>
          <p:cNvSpPr>
            <a:spLocks noGrp="1"/>
          </p:cNvSpPr>
          <p:nvPr>
            <p:ph type="body" sz="quarter" idx="16"/>
          </p:nvPr>
        </p:nvSpPr>
        <p:spPr/>
        <p:txBody>
          <a:bodyPr/>
          <a:lstStyle/>
          <a:p>
            <a:r>
              <a:rPr lang="en-US" dirty="0" smtClean="0"/>
              <a:t>What would have happened if metal-level QHP premiums were aligned with value in 2019?</a:t>
            </a:r>
            <a:endParaRPr lang="en-US" dirty="0"/>
          </a:p>
        </p:txBody>
      </p:sp>
      <p:sp>
        <p:nvSpPr>
          <p:cNvPr id="11" name="TextBox 10"/>
          <p:cNvSpPr txBox="1"/>
          <p:nvPr/>
        </p:nvSpPr>
        <p:spPr>
          <a:xfrm>
            <a:off x="617837" y="6276221"/>
            <a:ext cx="7327557" cy="276999"/>
          </a:xfrm>
          <a:prstGeom prst="rect">
            <a:avLst/>
          </a:prstGeom>
          <a:noFill/>
        </p:spPr>
        <p:txBody>
          <a:bodyPr wrap="square" rtlCol="0">
            <a:spAutoFit/>
          </a:bodyPr>
          <a:lstStyle/>
          <a:p>
            <a:r>
              <a:rPr lang="en-US" sz="1200" dirty="0" smtClean="0"/>
              <a:t>Source: Dorn, Fann, Markus (publication pending)</a:t>
            </a:r>
            <a:endParaRPr lang="en-US" sz="1200" dirty="0"/>
          </a:p>
        </p:txBody>
      </p:sp>
      <p:sp>
        <p:nvSpPr>
          <p:cNvPr id="12" name="TextBox 11"/>
          <p:cNvSpPr txBox="1"/>
          <p:nvPr/>
        </p:nvSpPr>
        <p:spPr>
          <a:xfrm>
            <a:off x="481364" y="5768624"/>
            <a:ext cx="4371261" cy="307777"/>
          </a:xfrm>
          <a:prstGeom prst="rect">
            <a:avLst/>
          </a:prstGeom>
          <a:noFill/>
        </p:spPr>
        <p:txBody>
          <a:bodyPr wrap="none" rtlCol="0">
            <a:spAutoFit/>
          </a:bodyPr>
          <a:lstStyle/>
          <a:p>
            <a:r>
              <a:rPr lang="en-US" sz="1400" dirty="0" smtClean="0"/>
              <a:t>*Premiums on this slide are for a 40-year-old non-smoker</a:t>
            </a:r>
            <a:endParaRPr lang="en-US" sz="1400" dirty="0"/>
          </a:p>
        </p:txBody>
      </p:sp>
    </p:spTree>
    <p:extLst>
      <p:ext uri="{BB962C8B-B14F-4D97-AF65-F5344CB8AC3E}">
        <p14:creationId xmlns:p14="http://schemas.microsoft.com/office/powerpoint/2010/main" val="1894438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37</a:t>
            </a:fld>
            <a:endParaRPr lang="en-US"/>
          </a:p>
        </p:txBody>
      </p:sp>
      <p:sp>
        <p:nvSpPr>
          <p:cNvPr id="3" name="Content Placeholder 2"/>
          <p:cNvSpPr>
            <a:spLocks noGrp="1"/>
          </p:cNvSpPr>
          <p:nvPr>
            <p:ph sz="quarter" idx="13"/>
          </p:nvPr>
        </p:nvSpPr>
        <p:spPr>
          <a:xfrm>
            <a:off x="439241" y="1196628"/>
            <a:ext cx="8296715" cy="5148758"/>
          </a:xfrm>
        </p:spPr>
        <p:txBody>
          <a:bodyPr>
            <a:normAutofit/>
          </a:bodyPr>
          <a:lstStyle/>
          <a:p>
            <a:r>
              <a:rPr lang="en-US" dirty="0" smtClean="0"/>
              <a:t>Aggressively underpricing silver helps you “corner the market” on consumers &lt;200% of FPL, who are 50% of all exchange enrollees</a:t>
            </a:r>
          </a:p>
          <a:p>
            <a:r>
              <a:rPr lang="en-US" dirty="0" smtClean="0"/>
              <a:t>If insurers followed ACA non-discrimination rules, they would make extra money on silver enrollees, lose corresponding amounts on other income levels.</a:t>
            </a:r>
          </a:p>
          <a:p>
            <a:pPr lvl="1"/>
            <a:r>
              <a:rPr lang="en-US" dirty="0" smtClean="0"/>
              <a:t>Why? Low-income consumers use fewer services, all else equal. Silver plans have the highest concentration of low-income consumers.</a:t>
            </a:r>
          </a:p>
          <a:p>
            <a:pPr lvl="1"/>
            <a:r>
              <a:rPr lang="en-US" dirty="0" smtClean="0"/>
              <a:t>Risk adjustment is supposed to make up for the difference between premiums charged based on standard population and foreseeable costs. No risk adjustment compensates for income-driven utilization differences.</a:t>
            </a:r>
          </a:p>
          <a:p>
            <a:r>
              <a:rPr lang="en-US" dirty="0" smtClean="0"/>
              <a:t>In competitive markets, without regulatory oversight, premiums will trend down to cost in silver and up to cost at other metal levels. Analogy of consumers diagnosed with cancer:</a:t>
            </a:r>
          </a:p>
          <a:p>
            <a:pPr lvl="1"/>
            <a:r>
              <a:rPr lang="en-US" dirty="0" smtClean="0"/>
              <a:t>Suppose </a:t>
            </a:r>
          </a:p>
          <a:p>
            <a:pPr lvl="2"/>
            <a:r>
              <a:rPr lang="en-US" dirty="0" smtClean="0"/>
              <a:t>Some plans foreseeably attract most of the cancer patients, and others foreseeably attract few of the cancer patients</a:t>
            </a:r>
          </a:p>
          <a:p>
            <a:pPr lvl="2"/>
            <a:r>
              <a:rPr lang="en-US" dirty="0" smtClean="0"/>
              <a:t>Risk-adjustment didn’t take cancer into accounts</a:t>
            </a:r>
          </a:p>
          <a:p>
            <a:pPr lvl="1"/>
            <a:r>
              <a:rPr lang="en-US" dirty="0" smtClean="0"/>
              <a:t>Carriers would make money by offering plans that attract non-cancer consumers, lose money by offering plans that attract cancer consumers</a:t>
            </a:r>
          </a:p>
          <a:p>
            <a:pPr lvl="1"/>
            <a:r>
              <a:rPr lang="en-US" dirty="0" smtClean="0"/>
              <a:t>In a competitive market without regulatory oversight, premiums for non-cancer plans fall and premiums for cancer plans rise</a:t>
            </a:r>
          </a:p>
        </p:txBody>
      </p:sp>
      <p:sp>
        <p:nvSpPr>
          <p:cNvPr id="4" name="Text Placeholder 3"/>
          <p:cNvSpPr>
            <a:spLocks noGrp="1"/>
          </p:cNvSpPr>
          <p:nvPr>
            <p:ph type="body" sz="quarter" idx="16"/>
          </p:nvPr>
        </p:nvSpPr>
        <p:spPr/>
        <p:txBody>
          <a:bodyPr/>
          <a:lstStyle/>
          <a:p>
            <a:r>
              <a:rPr lang="en-US" dirty="0" smtClean="0"/>
              <a:t>Why are carriers </a:t>
            </a:r>
            <a:r>
              <a:rPr lang="en-US" dirty="0" err="1" smtClean="0"/>
              <a:t>mis</a:t>
            </a:r>
            <a:r>
              <a:rPr lang="en-US" dirty="0" smtClean="0"/>
              <a:t>-pricing metal-level premiums?</a:t>
            </a:r>
            <a:endParaRPr lang="en-US" dirty="0"/>
          </a:p>
        </p:txBody>
      </p:sp>
    </p:spTree>
    <p:extLst>
      <p:ext uri="{BB962C8B-B14F-4D97-AF65-F5344CB8AC3E}">
        <p14:creationId xmlns:p14="http://schemas.microsoft.com/office/powerpoint/2010/main" val="2564711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38</a:t>
            </a:fld>
            <a:endParaRPr lang="en-US"/>
          </a:p>
        </p:txBody>
      </p:sp>
      <p:sp>
        <p:nvSpPr>
          <p:cNvPr id="3" name="Content Placeholder 2"/>
          <p:cNvSpPr>
            <a:spLocks noGrp="1"/>
          </p:cNvSpPr>
          <p:nvPr>
            <p:ph sz="quarter" idx="13"/>
          </p:nvPr>
        </p:nvSpPr>
        <p:spPr/>
        <p:txBody>
          <a:bodyPr/>
          <a:lstStyle/>
          <a:p>
            <a:r>
              <a:rPr lang="en-US" dirty="0" smtClean="0"/>
              <a:t>Explanation of current regulatory light-handedness</a:t>
            </a:r>
          </a:p>
          <a:p>
            <a:pPr lvl="1"/>
            <a:r>
              <a:rPr lang="en-US" dirty="0" smtClean="0"/>
              <a:t>Confusion: uniqueness of silver QHP premiums may not be fully understood</a:t>
            </a:r>
          </a:p>
          <a:p>
            <a:pPr lvl="1"/>
            <a:r>
              <a:rPr lang="en-US" dirty="0" smtClean="0"/>
              <a:t>Still fearful that carriers will stop serving the individual market</a:t>
            </a:r>
          </a:p>
          <a:p>
            <a:pPr lvl="1"/>
            <a:r>
              <a:rPr lang="en-US" dirty="0" smtClean="0"/>
              <a:t>Media uses silver QHP premiums as the key metric for affordability</a:t>
            </a:r>
          </a:p>
          <a:p>
            <a:pPr lvl="1"/>
            <a:r>
              <a:rPr lang="en-US" dirty="0" smtClean="0"/>
              <a:t>Many regulators do not regulate aggressively, as a general rule</a:t>
            </a:r>
          </a:p>
          <a:p>
            <a:r>
              <a:rPr lang="en-US" dirty="0" smtClean="0"/>
              <a:t>What should regulators do for 2021? Require carriers to follow ACA non-discrimination rules!</a:t>
            </a:r>
          </a:p>
          <a:p>
            <a:pPr lvl="1"/>
            <a:r>
              <a:rPr lang="en-US" dirty="0" smtClean="0"/>
              <a:t>Require carriers to make “induced demand” assumptions that correspond with cost-sharing by metal level</a:t>
            </a:r>
          </a:p>
          <a:p>
            <a:pPr lvl="1"/>
            <a:r>
              <a:rPr lang="en-US" dirty="0" smtClean="0"/>
              <a:t>Require carriers to assume rational consumer behavior with enrollment in silver QHPs</a:t>
            </a:r>
          </a:p>
          <a:p>
            <a:pPr lvl="1"/>
            <a:r>
              <a:rPr lang="en-US" dirty="0" smtClean="0"/>
              <a:t>Whatever level of scrutiny is highest in a particular state should focus on combatting carrier incentives to underprice silver QHPs and overprice other metal levels</a:t>
            </a:r>
          </a:p>
          <a:p>
            <a:endParaRPr lang="en-US" dirty="0"/>
          </a:p>
        </p:txBody>
      </p:sp>
      <p:sp>
        <p:nvSpPr>
          <p:cNvPr id="4" name="Text Placeholder 3"/>
          <p:cNvSpPr>
            <a:spLocks noGrp="1"/>
          </p:cNvSpPr>
          <p:nvPr>
            <p:ph type="body" sz="quarter" idx="16"/>
          </p:nvPr>
        </p:nvSpPr>
        <p:spPr/>
        <p:txBody>
          <a:bodyPr/>
          <a:lstStyle/>
          <a:p>
            <a:r>
              <a:rPr lang="en-US" dirty="0" smtClean="0"/>
              <a:t>Insurance regulators are supposed to make sure premium-setting follows the ACA’s rules</a:t>
            </a:r>
            <a:endParaRPr lang="en-US" dirty="0"/>
          </a:p>
        </p:txBody>
      </p:sp>
    </p:spTree>
    <p:extLst>
      <p:ext uri="{BB962C8B-B14F-4D97-AF65-F5344CB8AC3E}">
        <p14:creationId xmlns:p14="http://schemas.microsoft.com/office/powerpoint/2010/main" val="3732153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smtClean="0"/>
              <a:t>Questions? Comments?</a:t>
            </a:r>
          </a:p>
          <a:p>
            <a:endParaRPr lang="en-US" dirty="0"/>
          </a:p>
          <a:p>
            <a:r>
              <a:rPr lang="en-US" dirty="0" smtClean="0"/>
              <a:t>Email: </a:t>
            </a:r>
            <a:r>
              <a:rPr lang="en-US" dirty="0" smtClean="0">
                <a:hlinkClick r:id="rId2"/>
              </a:rPr>
              <a:t>Sdorn@familiesusa.org</a:t>
            </a:r>
            <a:endParaRPr lang="en-US" dirty="0" smtClean="0"/>
          </a:p>
          <a:p>
            <a:r>
              <a:rPr lang="en-US" dirty="0" smtClean="0"/>
              <a:t>Phone: </a:t>
            </a:r>
            <a:r>
              <a:rPr lang="en-US" dirty="0"/>
              <a:t>202-626-0629</a:t>
            </a:r>
          </a:p>
        </p:txBody>
      </p:sp>
      <p:sp>
        <p:nvSpPr>
          <p:cNvPr id="2" name="Slide Number Placeholder 1"/>
          <p:cNvSpPr>
            <a:spLocks noGrp="1"/>
          </p:cNvSpPr>
          <p:nvPr>
            <p:ph type="sldNum" sz="quarter" idx="4294967295"/>
          </p:nvPr>
        </p:nvSpPr>
        <p:spPr>
          <a:xfrm>
            <a:off x="8621713" y="6356350"/>
            <a:ext cx="522287" cy="365125"/>
          </a:xfrm>
        </p:spPr>
        <p:txBody>
          <a:bodyPr/>
          <a:lstStyle/>
          <a:p>
            <a:fld id="{AE919B77-9796-D34E-8D5A-4054B4AFF4B6}" type="slidenum">
              <a:rPr lang="en-US" smtClean="0"/>
              <a:pPr/>
              <a:t>39</a:t>
            </a:fld>
            <a:endParaRPr lang="en-US"/>
          </a:p>
        </p:txBody>
      </p:sp>
    </p:spTree>
    <p:extLst>
      <p:ext uri="{BB962C8B-B14F-4D97-AF65-F5344CB8AC3E}">
        <p14:creationId xmlns:p14="http://schemas.microsoft.com/office/powerpoint/2010/main" val="3578624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85422" y="1298224"/>
            <a:ext cx="5025915" cy="5327020"/>
          </a:xfrm>
        </p:spPr>
        <p:txBody>
          <a:bodyPr>
            <a:normAutofit fontScale="85000" lnSpcReduction="20000"/>
          </a:bodyPr>
          <a:lstStyle/>
          <a:p>
            <a:r>
              <a:rPr lang="en-US" dirty="0" smtClean="0"/>
              <a:t>The federal “Health Insurance Provider Fee” originally helped fund the Affordable Care Act (ACA)</a:t>
            </a:r>
          </a:p>
          <a:p>
            <a:r>
              <a:rPr lang="en-US" dirty="0" smtClean="0"/>
              <a:t>Temporarily suspended in 2017 and 2019</a:t>
            </a:r>
          </a:p>
          <a:p>
            <a:pPr lvl="1"/>
            <a:r>
              <a:rPr lang="en-US" dirty="0" smtClean="0"/>
              <a:t>In 2019, MD and DE created state HIAs to capture the revenue being abandoned by the federal government.</a:t>
            </a:r>
          </a:p>
          <a:p>
            <a:pPr lvl="1"/>
            <a:r>
              <a:rPr lang="en-US" dirty="0" smtClean="0"/>
              <a:t>Used the money to finance reinsurance. Insurance industry supportive. Didn’t raise their assessment, helped both insurers and consumers.</a:t>
            </a:r>
            <a:endParaRPr lang="en-US" dirty="0"/>
          </a:p>
          <a:p>
            <a:r>
              <a:rPr lang="en-US" dirty="0" smtClean="0"/>
              <a:t>Federal HIA now in effect. Baked into insurers’ 2020 rates.         &gt; $15 billion!</a:t>
            </a:r>
          </a:p>
          <a:p>
            <a:r>
              <a:rPr lang="en-US" dirty="0" smtClean="0"/>
              <a:t>December omnibus federal legislation phased out the federal HIA, effective 1/1/2021. States that pass legislation in 2020, effective 1/1/2021, can:</a:t>
            </a:r>
          </a:p>
          <a:p>
            <a:pPr lvl="1"/>
            <a:r>
              <a:rPr lang="en-US" dirty="0" smtClean="0"/>
              <a:t>Lower health care costs for state residents, addressing severe affordability challenges, without raising taxes or otherwise increasing state costs.</a:t>
            </a:r>
          </a:p>
          <a:p>
            <a:pPr lvl="1"/>
            <a:r>
              <a:rPr lang="en-US" dirty="0" smtClean="0"/>
              <a:t>Create a state HIA that takes the money the state’s insurers have been sending to Washington, DC, brings it back to the state, and uses it to make insurance more affordable to state residents.  </a:t>
            </a:r>
          </a:p>
          <a:p>
            <a:pPr lvl="1"/>
            <a:r>
              <a:rPr lang="en-US" dirty="0" smtClean="0"/>
              <a:t>Make sure the insurance industry isn’t asked to pay more than they pay today. </a:t>
            </a:r>
          </a:p>
          <a:p>
            <a:pPr lvl="1"/>
            <a:r>
              <a:rPr lang="en-US" dirty="0" smtClean="0"/>
              <a:t>Prevents well-heeled insurers from capturing another federal tax windfall.</a:t>
            </a:r>
          </a:p>
          <a:p>
            <a:pPr lvl="1"/>
            <a:r>
              <a:rPr lang="en-US" dirty="0" smtClean="0"/>
              <a:t>The state HIA –unlike the federal HIA – can be targeted to specific purposes that benefit carriers, small employers, and consumers. Creates possible win-win solution.</a:t>
            </a:r>
            <a:endParaRPr lang="en-US" dirty="0"/>
          </a:p>
        </p:txBody>
      </p:sp>
      <p:sp>
        <p:nvSpPr>
          <p:cNvPr id="4" name="Text Placeholder 3"/>
          <p:cNvSpPr>
            <a:spLocks noGrp="1"/>
          </p:cNvSpPr>
          <p:nvPr>
            <p:ph type="body" sz="quarter" idx="16"/>
          </p:nvPr>
        </p:nvSpPr>
        <p:spPr/>
        <p:txBody>
          <a:bodyPr/>
          <a:lstStyle/>
          <a:p>
            <a:r>
              <a:rPr lang="en-US" dirty="0" smtClean="0"/>
              <a:t>Health Insurance Assessment (HIA)</a:t>
            </a:r>
            <a:endParaRPr lang="en-US" dirty="0"/>
          </a:p>
        </p:txBody>
      </p:sp>
      <p:pic>
        <p:nvPicPr>
          <p:cNvPr id="2054" name="Picture 6" descr="Image result for new years e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203" y="1298224"/>
            <a:ext cx="3562197" cy="222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912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536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5</a:t>
            </a:fld>
            <a:endParaRPr lang="en-US"/>
          </a:p>
        </p:txBody>
      </p:sp>
      <p:sp>
        <p:nvSpPr>
          <p:cNvPr id="3" name="Content Placeholder 2"/>
          <p:cNvSpPr>
            <a:spLocks noGrp="1"/>
          </p:cNvSpPr>
          <p:nvPr>
            <p:ph sz="quarter" idx="13"/>
          </p:nvPr>
        </p:nvSpPr>
        <p:spPr>
          <a:xfrm>
            <a:off x="485421" y="3199755"/>
            <a:ext cx="8296715" cy="3531471"/>
          </a:xfrm>
        </p:spPr>
        <p:txBody>
          <a:bodyPr>
            <a:normAutofit fontScale="77500" lnSpcReduction="20000"/>
          </a:bodyPr>
          <a:lstStyle/>
          <a:p>
            <a:r>
              <a:rPr lang="en-US" dirty="0" smtClean="0"/>
              <a:t>IRS sets total annual target amount, which is divided among carriers based on their total, national premium revenue</a:t>
            </a:r>
          </a:p>
          <a:p>
            <a:r>
              <a:rPr lang="en-US" dirty="0" smtClean="0"/>
              <a:t>Markets assessed</a:t>
            </a:r>
          </a:p>
          <a:p>
            <a:pPr lvl="1"/>
            <a:r>
              <a:rPr lang="en-US" dirty="0" smtClean="0"/>
              <a:t>Individual market</a:t>
            </a:r>
          </a:p>
          <a:p>
            <a:pPr lvl="1"/>
            <a:r>
              <a:rPr lang="en-US" dirty="0" smtClean="0"/>
              <a:t>Small group market</a:t>
            </a:r>
          </a:p>
          <a:p>
            <a:pPr lvl="1"/>
            <a:r>
              <a:rPr lang="en-US" dirty="0" smtClean="0"/>
              <a:t>Fully-insured large group market</a:t>
            </a:r>
          </a:p>
          <a:p>
            <a:pPr lvl="1"/>
            <a:r>
              <a:rPr lang="en-US" dirty="0" smtClean="0"/>
              <a:t>Medicaid managed care organizations (MCOs)</a:t>
            </a:r>
          </a:p>
          <a:p>
            <a:pPr lvl="1"/>
            <a:r>
              <a:rPr lang="en-US" dirty="0" smtClean="0"/>
              <a:t>Medicare plans</a:t>
            </a:r>
          </a:p>
          <a:p>
            <a:pPr lvl="1"/>
            <a:r>
              <a:rPr lang="en-US" dirty="0" smtClean="0"/>
              <a:t>Federal employee and retiree insurance</a:t>
            </a:r>
          </a:p>
          <a:p>
            <a:r>
              <a:rPr lang="en-US" dirty="0" smtClean="0"/>
              <a:t>Assessment not a deductible business expense. So increased premiums that pay the assessment count as taxable revenue.</a:t>
            </a:r>
          </a:p>
          <a:p>
            <a:pPr lvl="1"/>
            <a:r>
              <a:rPr lang="en-US" dirty="0" smtClean="0"/>
              <a:t>For-profit carriers raise premium charges to account, not just for the HIA fee itself, but also for the associated increase in federal tax liability</a:t>
            </a:r>
          </a:p>
          <a:p>
            <a:r>
              <a:rPr lang="en-US" dirty="0" smtClean="0"/>
              <a:t>Exemptions</a:t>
            </a:r>
          </a:p>
          <a:p>
            <a:pPr lvl="1"/>
            <a:r>
              <a:rPr lang="en-US" dirty="0" smtClean="0"/>
              <a:t>For each affected insurer’s national book of business: </a:t>
            </a:r>
          </a:p>
          <a:p>
            <a:pPr lvl="2"/>
            <a:r>
              <a:rPr lang="en-US" dirty="0" smtClean="0"/>
              <a:t>Premiums &lt; </a:t>
            </a:r>
            <a:r>
              <a:rPr lang="en-US" dirty="0"/>
              <a:t>$25M </a:t>
            </a:r>
            <a:r>
              <a:rPr lang="en-US" dirty="0" smtClean="0"/>
              <a:t>not assessed. </a:t>
            </a:r>
          </a:p>
          <a:p>
            <a:pPr lvl="2"/>
            <a:r>
              <a:rPr lang="en-US" dirty="0" smtClean="0"/>
              <a:t>Premiums $25M-</a:t>
            </a:r>
            <a:r>
              <a:rPr lang="en-US" dirty="0"/>
              <a:t>$50M </a:t>
            </a:r>
            <a:r>
              <a:rPr lang="en-US" dirty="0" smtClean="0"/>
              <a:t>assessed at half of HIA levels</a:t>
            </a:r>
            <a:endParaRPr lang="en-US" dirty="0"/>
          </a:p>
          <a:p>
            <a:pPr lvl="1"/>
            <a:r>
              <a:rPr lang="en-US" dirty="0" smtClean="0"/>
              <a:t>Nonprofit insurers </a:t>
            </a:r>
            <a:r>
              <a:rPr lang="en-US" dirty="0"/>
              <a:t>that </a:t>
            </a:r>
            <a:r>
              <a:rPr lang="en-US" dirty="0" smtClean="0"/>
              <a:t>get </a:t>
            </a:r>
            <a:r>
              <a:rPr lang="en-US" dirty="0"/>
              <a:t>80% of revenue from Medicare, Medicaid, and CHIP </a:t>
            </a:r>
            <a:r>
              <a:rPr lang="en-US" dirty="0" smtClean="0"/>
              <a:t>are exempt</a:t>
            </a:r>
            <a:endParaRPr lang="en-US" dirty="0"/>
          </a:p>
          <a:p>
            <a:pPr lvl="1"/>
            <a:r>
              <a:rPr lang="en-US" dirty="0" smtClean="0"/>
              <a:t>Other nonprofit insurers assessed at half of HIA levels</a:t>
            </a:r>
            <a:endParaRPr lang="en-US" dirty="0"/>
          </a:p>
        </p:txBody>
      </p:sp>
      <p:sp>
        <p:nvSpPr>
          <p:cNvPr id="4" name="Text Placeholder 3"/>
          <p:cNvSpPr>
            <a:spLocks noGrp="1"/>
          </p:cNvSpPr>
          <p:nvPr>
            <p:ph type="body" sz="quarter" idx="16"/>
          </p:nvPr>
        </p:nvSpPr>
        <p:spPr/>
        <p:txBody>
          <a:bodyPr/>
          <a:lstStyle/>
          <a:p>
            <a:r>
              <a:rPr lang="en-US" dirty="0" smtClean="0"/>
              <a:t>Inside the federal HIA machinery</a:t>
            </a:r>
            <a:endParaRPr lang="en-US" dirty="0"/>
          </a:p>
        </p:txBody>
      </p:sp>
      <p:pic>
        <p:nvPicPr>
          <p:cNvPr id="3074" name="Picture 2" descr="Image result for machinery in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421" y="1084390"/>
            <a:ext cx="2690041" cy="206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312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6</a:t>
            </a:fld>
            <a:endParaRPr lang="en-US"/>
          </a:p>
        </p:txBody>
      </p:sp>
      <p:sp>
        <p:nvSpPr>
          <p:cNvPr id="7" name="Rectangle 6"/>
          <p:cNvSpPr/>
          <p:nvPr/>
        </p:nvSpPr>
        <p:spPr>
          <a:xfrm>
            <a:off x="0" y="0"/>
            <a:ext cx="9144000" cy="132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8820" y="898168"/>
            <a:ext cx="8226360" cy="4627328"/>
          </a:xfrm>
        </p:spPr>
      </p:pic>
    </p:spTree>
    <p:extLst>
      <p:ext uri="{BB962C8B-B14F-4D97-AF65-F5344CB8AC3E}">
        <p14:creationId xmlns:p14="http://schemas.microsoft.com/office/powerpoint/2010/main" val="3428861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7</a:t>
            </a:fld>
            <a:endParaRPr lang="en-US"/>
          </a:p>
        </p:txBody>
      </p:sp>
      <p:sp>
        <p:nvSpPr>
          <p:cNvPr id="7" name="Rectangle 6"/>
          <p:cNvSpPr/>
          <p:nvPr/>
        </p:nvSpPr>
        <p:spPr>
          <a:xfrm>
            <a:off x="0" y="0"/>
            <a:ext cx="9144000" cy="132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98311" y="1125434"/>
            <a:ext cx="7947377" cy="4470400"/>
          </a:xfrm>
        </p:spPr>
      </p:pic>
    </p:spTree>
    <p:extLst>
      <p:ext uri="{BB962C8B-B14F-4D97-AF65-F5344CB8AC3E}">
        <p14:creationId xmlns:p14="http://schemas.microsoft.com/office/powerpoint/2010/main" val="3323099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8</a:t>
            </a:fld>
            <a:endParaRPr lang="en-US"/>
          </a:p>
        </p:txBody>
      </p:sp>
      <p:sp>
        <p:nvSpPr>
          <p:cNvPr id="7" name="Rectangle 6"/>
          <p:cNvSpPr/>
          <p:nvPr/>
        </p:nvSpPr>
        <p:spPr>
          <a:xfrm>
            <a:off x="0" y="0"/>
            <a:ext cx="9144000" cy="132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98311" y="1195772"/>
            <a:ext cx="7947377" cy="4470400"/>
          </a:xfrm>
        </p:spPr>
      </p:pic>
    </p:spTree>
    <p:extLst>
      <p:ext uri="{BB962C8B-B14F-4D97-AF65-F5344CB8AC3E}">
        <p14:creationId xmlns:p14="http://schemas.microsoft.com/office/powerpoint/2010/main" val="2795615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919B77-9796-D34E-8D5A-4054B4AFF4B6}" type="slidenum">
              <a:rPr lang="en-US" smtClean="0"/>
              <a:pPr/>
              <a:t>9</a:t>
            </a:fld>
            <a:endParaRPr lang="en-US"/>
          </a:p>
        </p:txBody>
      </p:sp>
      <p:sp>
        <p:nvSpPr>
          <p:cNvPr id="7" name="Rectangle 6"/>
          <p:cNvSpPr/>
          <p:nvPr/>
        </p:nvSpPr>
        <p:spPr>
          <a:xfrm>
            <a:off x="0" y="0"/>
            <a:ext cx="9144000" cy="132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3868" y="1298575"/>
            <a:ext cx="7947377" cy="4470400"/>
          </a:xfrm>
        </p:spPr>
      </p:pic>
    </p:spTree>
    <p:extLst>
      <p:ext uri="{BB962C8B-B14F-4D97-AF65-F5344CB8AC3E}">
        <p14:creationId xmlns:p14="http://schemas.microsoft.com/office/powerpoint/2010/main" val="1668176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FUSA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954D83F1-7B5C-1A40-A887-586CB34DB496}" vid="{D7B860BA-2B8E-5844-99E3-0953ED5427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FUSA Powerpoint Template</Template>
  <TotalTime>4570</TotalTime>
  <Words>1810</Words>
  <Application>Microsoft Office PowerPoint</Application>
  <PresentationFormat>On-screen Show (4:3)</PresentationFormat>
  <Paragraphs>288</Paragraphs>
  <Slides>40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Courier New</vt:lpstr>
      <vt:lpstr>Meta OT</vt:lpstr>
      <vt:lpstr>Wingdings</vt:lpstr>
      <vt:lpstr>FUSA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Nichole Edralin</dc:creator>
  <cp:keywords/>
  <dc:description/>
  <cp:lastModifiedBy>Hannah Markus</cp:lastModifiedBy>
  <cp:revision>263</cp:revision>
  <cp:lastPrinted>2017-06-08T15:42:30Z</cp:lastPrinted>
  <dcterms:created xsi:type="dcterms:W3CDTF">2018-05-04T17:55:31Z</dcterms:created>
  <dcterms:modified xsi:type="dcterms:W3CDTF">2020-03-05T20:26:06Z</dcterms:modified>
  <cp:category/>
</cp:coreProperties>
</file>